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1686D-9AC8-418C-87AE-8B10E11C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450BB-3B27-457A-8CD9-CA056EF3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2D8FD-4666-4D41-ACFD-70CCB3C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2F8B1-0279-4134-9854-5CBD7509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0DE2C-192E-49C3-B81D-1F091ACE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E8776-8B06-41A1-BD4A-12E4FA88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FF006B-4FBF-42AE-AAC8-9D83DF0D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7038D-7053-4E2C-8F88-5203510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42C0-B16C-4FCF-BA52-C85BBD19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245BA-82B8-4D08-B1EA-5D6FDB8E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F8BB4-BA2D-404B-B7FA-8130A928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6DF035-3DC9-4993-A816-D9BE8CF1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D0E65-D3F2-401D-9406-CFE406A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B4FF-47E3-4391-BDA1-5C1F2A0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4C636-8927-4C7E-9BF6-BCD5D71A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88BE-CC2F-4FB5-8AA8-B21B87B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423CB-7126-4B32-8CF8-1B3C431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5B385-AE55-48BA-8214-3CB088D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3AD50-BF4A-489B-9C7F-9D40DA8B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84FDB-9B6F-409D-9CED-C5BD1F2D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D849-0F1E-4E7F-8822-3A23573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17234-C6B5-4EC0-9FE8-6C2E085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E8C97-439A-4E71-A273-3CF1E317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2A2C7-BD72-432B-8474-07EAE2B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B1BDD-5DD2-4451-8A58-78E3A50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F56CD-76BE-49EF-B30F-9484FEF3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DDB0-0107-40B2-A680-F4AB6833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29C91-6BB7-4174-9F1F-04471936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4FE5B-3A3E-4727-954E-A3A0C1A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9FA9D-8AF9-4091-9FD6-F2C7F3B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50D1B-FB15-4C8D-B96F-77CE1BE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E0C30-FDC9-420D-BF89-CB7B422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80F5D6-5724-41E9-99AA-834BA913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C2849-116E-4A09-91EE-2103C4A7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D24519-FB46-41D7-9002-2E2EFA10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5D4F2-1EC9-439F-A02D-1DE45F745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C20BCB-699A-49B8-8E9F-2CA9CB32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45242E-976C-4AB3-85D8-1627C05B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593B3-9341-404D-A69D-1B8AE50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3598F-362C-40A0-86D7-3008F59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F8106-EF72-4AE3-BF2E-507C18BF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CE952-76A3-4E0A-BEB6-D23F1AC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743C3-2854-4497-B792-59ADE4A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0941D5-DFBD-4655-BA60-DE43DFC4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54ACEF-463A-43D1-9975-E6ADC1A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BF03E-59FF-4CC0-9B94-A2D2AEEA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4A96-94BD-46B9-8806-47F79DFA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1DDA8-833C-404C-AA09-BC50B687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39ECA-D123-4096-890C-A48329EC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E65D8-0513-4A05-8E55-AFA16DD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719D1-33CF-4300-8E58-7472CF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6425D-2537-443C-BD34-C2D44E5A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96D6-E47B-4F90-8E14-F2004E9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28162-4060-473B-8030-DED40F90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B1A65C-D39F-44DD-8BA7-A6B10689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691B1-759B-4E8F-A895-C34C9400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64B7-D496-4C8C-ACB8-32E86D45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81681-5040-4D88-9054-686109AD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7E6CD2-1AC3-4907-93EA-2422158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1800F-9F13-4790-B8D1-C9007D54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74AE-10DA-48FF-8BB5-9B4912D7F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91D0-F3D3-4990-953B-D50AA3CD985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873FF-12DC-487B-8EF1-7F5E0F78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B09C4-61D0-4540-AFB5-8A994119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28640E-9C5D-4BCE-A700-167E6EFC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6" y="238734"/>
            <a:ext cx="3552110" cy="63805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AA3408-C547-4C3D-889D-AD29F65B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04" y="238734"/>
            <a:ext cx="3724651" cy="33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9ADAA3-431C-4EC9-BD6E-F78AF733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2" y="307571"/>
            <a:ext cx="3506656" cy="62428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B3EC3C-6A5C-4771-B415-7A2CEF65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4" y="307570"/>
            <a:ext cx="5223817" cy="624285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59938AD-7280-4DF4-A6B2-2169A6699B6C}"/>
              </a:ext>
            </a:extLst>
          </p:cNvPr>
          <p:cNvSpPr/>
          <p:nvPr/>
        </p:nvSpPr>
        <p:spPr>
          <a:xfrm>
            <a:off x="2294010" y="1371599"/>
            <a:ext cx="507077" cy="52370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D9E2CF-5331-45EB-AFE9-DA86BD93E7DB}"/>
              </a:ext>
            </a:extLst>
          </p:cNvPr>
          <p:cNvSpPr/>
          <p:nvPr/>
        </p:nvSpPr>
        <p:spPr>
          <a:xfrm>
            <a:off x="8645237" y="1482433"/>
            <a:ext cx="584360" cy="5708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537B24-6852-4E8C-AEC4-8142A8186382}"/>
              </a:ext>
            </a:extLst>
          </p:cNvPr>
          <p:cNvSpPr txBox="1"/>
          <p:nvPr/>
        </p:nvSpPr>
        <p:spPr>
          <a:xfrm>
            <a:off x="4842163" y="4763195"/>
            <a:ext cx="155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Joystick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70CCAA-3285-4649-8AC5-EB15887E6A77}"/>
              </a:ext>
            </a:extLst>
          </p:cNvPr>
          <p:cNvCxnSpPr>
            <a:cxnSpLocks/>
          </p:cNvCxnSpPr>
          <p:nvPr/>
        </p:nvCxnSpPr>
        <p:spPr>
          <a:xfrm>
            <a:off x="1537855" y="4405745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AFFB7C-2B81-459C-AD9C-DFBE93E68CA6}"/>
              </a:ext>
            </a:extLst>
          </p:cNvPr>
          <p:cNvSpPr txBox="1"/>
          <p:nvPr/>
        </p:nvSpPr>
        <p:spPr>
          <a:xfrm>
            <a:off x="743988" y="2893858"/>
            <a:ext cx="16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</a:t>
            </a:r>
          </a:p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operator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79F8101-9E2D-4E9F-A27E-C1CF25E15C7B}"/>
              </a:ext>
            </a:extLst>
          </p:cNvPr>
          <p:cNvCxnSpPr>
            <a:cxnSpLocks/>
          </p:cNvCxnSpPr>
          <p:nvPr/>
        </p:nvCxnSpPr>
        <p:spPr>
          <a:xfrm flipV="1">
            <a:off x="967047" y="2668385"/>
            <a:ext cx="626918" cy="29197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990F10D-AE25-4148-AC3A-E9F2AB0C7BF0}"/>
              </a:ext>
            </a:extLst>
          </p:cNvPr>
          <p:cNvSpPr txBox="1"/>
          <p:nvPr/>
        </p:nvSpPr>
        <p:spPr>
          <a:xfrm>
            <a:off x="7398327" y="2584547"/>
            <a:ext cx="1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Perceived live stream on 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8659F7C-2D80-495D-ACE2-86910F0FDAAC}"/>
              </a:ext>
            </a:extLst>
          </p:cNvPr>
          <p:cNvCxnSpPr>
            <a:cxnSpLocks/>
          </p:cNvCxnSpPr>
          <p:nvPr/>
        </p:nvCxnSpPr>
        <p:spPr>
          <a:xfrm flipV="1">
            <a:off x="8860750" y="2452255"/>
            <a:ext cx="507694" cy="29925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059F12-8C6D-41D1-B1EB-1748765DC396}"/>
              </a:ext>
            </a:extLst>
          </p:cNvPr>
          <p:cNvSpPr txBox="1"/>
          <p:nvPr/>
        </p:nvSpPr>
        <p:spPr>
          <a:xfrm>
            <a:off x="743988" y="3825915"/>
            <a:ext cx="155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mobile robot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8614CC-967C-4A99-8DFE-3EC269E0A6B4}"/>
              </a:ext>
            </a:extLst>
          </p:cNvPr>
          <p:cNvCxnSpPr/>
          <p:nvPr/>
        </p:nvCxnSpPr>
        <p:spPr>
          <a:xfrm>
            <a:off x="5195455" y="5162204"/>
            <a:ext cx="166254" cy="31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18BB136-5E06-4D67-BC93-267BAB94F943}"/>
              </a:ext>
            </a:extLst>
          </p:cNvPr>
          <p:cNvSpPr txBox="1"/>
          <p:nvPr/>
        </p:nvSpPr>
        <p:spPr>
          <a:xfrm>
            <a:off x="4592165" y="398457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stream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876B897-69B1-4C5B-8248-14D82B0E6A13}"/>
              </a:ext>
            </a:extLst>
          </p:cNvPr>
          <p:cNvSpPr txBox="1"/>
          <p:nvPr/>
        </p:nvSpPr>
        <p:spPr>
          <a:xfrm>
            <a:off x="2092806" y="346668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Zed2i -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430A33-5D82-4B9E-9398-139C5A937DC0}"/>
              </a:ext>
            </a:extLst>
          </p:cNvPr>
          <p:cNvCxnSpPr>
            <a:cxnSpLocks/>
          </p:cNvCxnSpPr>
          <p:nvPr/>
        </p:nvCxnSpPr>
        <p:spPr>
          <a:xfrm>
            <a:off x="2427015" y="3743503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0E279B9-94FC-4152-9454-491EE5415606}"/>
              </a:ext>
            </a:extLst>
          </p:cNvPr>
          <p:cNvSpPr txBox="1"/>
          <p:nvPr/>
        </p:nvSpPr>
        <p:spPr>
          <a:xfrm>
            <a:off x="3245252" y="415694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5G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router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457306-178E-45DB-AA16-7580728B2D56}"/>
              </a:ext>
            </a:extLst>
          </p:cNvPr>
          <p:cNvSpPr txBox="1"/>
          <p:nvPr/>
        </p:nvSpPr>
        <p:spPr>
          <a:xfrm>
            <a:off x="6252995" y="1499740"/>
            <a:ext cx="16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24C5D1E-D192-48FD-870E-E194966CDBCA}"/>
              </a:ext>
            </a:extLst>
          </p:cNvPr>
          <p:cNvCxnSpPr/>
          <p:nvPr/>
        </p:nvCxnSpPr>
        <p:spPr>
          <a:xfrm flipV="1">
            <a:off x="7622771" y="1261393"/>
            <a:ext cx="177783" cy="37205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3A1F36B-D286-4A33-862C-F4360A0A0BA9}"/>
              </a:ext>
            </a:extLst>
          </p:cNvPr>
          <p:cNvSpPr txBox="1"/>
          <p:nvPr/>
        </p:nvSpPr>
        <p:spPr>
          <a:xfrm>
            <a:off x="2614051" y="236271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ED27571-24F1-419F-9B3C-B7796E02BBBF}"/>
              </a:ext>
            </a:extLst>
          </p:cNvPr>
          <p:cNvSpPr/>
          <p:nvPr/>
        </p:nvSpPr>
        <p:spPr>
          <a:xfrm>
            <a:off x="5331229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trasversability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76A235-9F55-4C97-A679-91C0F9F06CDD}"/>
              </a:ext>
            </a:extLst>
          </p:cNvPr>
          <p:cNvSpPr/>
          <p:nvPr/>
        </p:nvSpPr>
        <p:spPr>
          <a:xfrm>
            <a:off x="2166851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Critical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situation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(e.g.,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pedestrian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fast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robot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stuck,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F3FAB-B09A-4453-9BC1-E119FDB4EE0D}"/>
              </a:ext>
            </a:extLst>
          </p:cNvPr>
          <p:cNvSpPr/>
          <p:nvPr/>
        </p:nvSpPr>
        <p:spPr>
          <a:xfrm>
            <a:off x="2166851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supersivion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operator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0DCCD6-328A-4EC9-BA5E-8D4A4B7AE634}"/>
              </a:ext>
            </a:extLst>
          </p:cNvPr>
          <p:cNvSpPr/>
          <p:nvPr/>
        </p:nvSpPr>
        <p:spPr>
          <a:xfrm>
            <a:off x="5331229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Autonomous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robot </a:t>
            </a:r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284775-817D-4468-A186-23F86C35FBE4}"/>
              </a:ext>
            </a:extLst>
          </p:cNvPr>
          <p:cNvSpPr/>
          <p:nvPr/>
        </p:nvSpPr>
        <p:spPr>
          <a:xfrm>
            <a:off x="3749039" y="5027121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Shared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6F44FB-E25D-47F2-AE19-170CABA359F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410990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1EE4DF-B402-4FB4-BEEE-7AA019FF575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575368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D10C8D-6F92-47C5-AAEE-FE48AA371A2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655128" y="2313017"/>
            <a:ext cx="676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CDE8BFF-98AA-4F58-9914-62BE51F2E85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H="1">
            <a:off x="4993178" y="2313017"/>
            <a:ext cx="2826328" cy="3578628"/>
          </a:xfrm>
          <a:prstGeom prst="bentConnector4">
            <a:avLst>
              <a:gd name="adj1" fmla="val -8088"/>
              <a:gd name="adj2" fmla="val 106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9C00E2-6A80-41A8-897F-2EBCB68DE7FF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6008371" y="4892385"/>
            <a:ext cx="795943" cy="338052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4BD3A87-F219-40F1-BAC6-317AF1DFC630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182043" y="4892386"/>
            <a:ext cx="795943" cy="33804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CDDEDF4-DBEF-41C9-B867-F2ED902DA45F}"/>
              </a:ext>
            </a:extLst>
          </p:cNvPr>
          <p:cNvSpPr txBox="1"/>
          <p:nvPr/>
        </p:nvSpPr>
        <p:spPr>
          <a:xfrm>
            <a:off x="6120938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7E7216-33D0-4EA1-86EE-07942B7B52AA}"/>
              </a:ext>
            </a:extLst>
          </p:cNvPr>
          <p:cNvSpPr txBox="1"/>
          <p:nvPr/>
        </p:nvSpPr>
        <p:spPr>
          <a:xfrm>
            <a:off x="2992582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D6A6D5-4F16-4447-87D4-EC3D73DFE6F9}"/>
              </a:ext>
            </a:extLst>
          </p:cNvPr>
          <p:cNvSpPr txBox="1"/>
          <p:nvPr/>
        </p:nvSpPr>
        <p:spPr>
          <a:xfrm>
            <a:off x="8037715" y="2313017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536C65-1859-40B9-8BCD-861E21FBCFCF}"/>
              </a:ext>
            </a:extLst>
          </p:cNvPr>
          <p:cNvSpPr txBox="1"/>
          <p:nvPr/>
        </p:nvSpPr>
        <p:spPr>
          <a:xfrm>
            <a:off x="4737562" y="1983278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6E6F9E-4FAC-4A4D-B18E-9794D9E1EE25}"/>
              </a:ext>
            </a:extLst>
          </p:cNvPr>
          <p:cNvSpPr/>
          <p:nvPr/>
        </p:nvSpPr>
        <p:spPr>
          <a:xfrm>
            <a:off x="3482939" y="488224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Connectivity,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decentralized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sensing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A3034C3-3505-48D7-AFDA-AFF836697B29}"/>
              </a:ext>
            </a:extLst>
          </p:cNvPr>
          <p:cNvSpPr/>
          <p:nvPr/>
        </p:nvSpPr>
        <p:spPr>
          <a:xfrm>
            <a:off x="3482938" y="413602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Semantic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multimodal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knowledge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6EB2BF-3C23-40D1-898C-C85711153B10}"/>
              </a:ext>
            </a:extLst>
          </p:cNvPr>
          <p:cNvSpPr/>
          <p:nvPr/>
        </p:nvSpPr>
        <p:spPr>
          <a:xfrm>
            <a:off x="3482937" y="338980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Collective and generative AI,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Learning-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Reasoning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5C56C8-44F5-4B3A-84F2-CEA2151CBE2F}"/>
              </a:ext>
            </a:extLst>
          </p:cNvPr>
          <p:cNvSpPr/>
          <p:nvPr/>
        </p:nvSpPr>
        <p:spPr>
          <a:xfrm>
            <a:off x="3482936" y="264358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Foundation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0E68C9-ADFF-4333-949B-2A27484130EA}"/>
              </a:ext>
            </a:extLst>
          </p:cNvPr>
          <p:cNvSpPr/>
          <p:nvPr/>
        </p:nvSpPr>
        <p:spPr>
          <a:xfrm>
            <a:off x="3482936" y="189736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Communication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KPI, and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897263-DBD0-4315-9F36-957BF9A1A6B4}"/>
              </a:ext>
            </a:extLst>
          </p:cNvPr>
          <p:cNvSpPr/>
          <p:nvPr/>
        </p:nvSpPr>
        <p:spPr>
          <a:xfrm>
            <a:off x="3482936" y="115114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Cybersecurity,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sovereignty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preservation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Kaigom</dc:creator>
  <cp:lastModifiedBy>Eric Kaigom</cp:lastModifiedBy>
  <cp:revision>15</cp:revision>
  <cp:lastPrinted>2024-08-10T22:32:47Z</cp:lastPrinted>
  <dcterms:created xsi:type="dcterms:W3CDTF">2024-08-10T12:54:00Z</dcterms:created>
  <dcterms:modified xsi:type="dcterms:W3CDTF">2024-08-10T22:48:10Z</dcterms:modified>
</cp:coreProperties>
</file>