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75628-BBF1-4727-A630-18B74ADD9A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FFEBA8-78C6-4A10-9EE8-A494BFE4C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86AF53-A6B1-4055-8501-0F0784530B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DBD91-AA2A-4E1B-A953-318385BE8B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4B0E3D-E98C-46E3-9559-12CC175271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BDE20C-DA69-430E-A980-9F0EC92E0D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6182AA-6832-4C1A-B950-06B81CB4D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61D4E-CCCD-4E7E-9186-049080BC27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1555E-8218-4222-B363-B8773EB88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FB1E9D-BD78-43B6-B42F-E090EAE96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94A680-6E09-448C-BA22-61A14A64E8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995F7C-5011-4CD8-9A39-009EE7D48B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23623B-7457-4361-8869-953EE03CA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820A22-6561-4C6F-8083-33DF2BA84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2FD833-85D3-4019-A271-B1C3F39E24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E129D9-C14E-422E-B247-EDE88A5848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A47C47-2B33-426F-BEE7-858E76F7B3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645C9-707C-4501-ACF3-FD28A5A88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688D7-4B33-4291-ABBA-B883429CCC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297EA5-8615-4803-9327-878982A1B9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17C14-7BA9-4D4A-941C-A8DB7374B7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717F0B-4B55-49A6-A5D7-BCC0251E81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53A44C-CFFA-44FF-96A1-828F0F4629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A5628-E71B-442B-B3F8-9DBEB19296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E27587-FE4D-4F54-901E-E0613E4E8AA4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04C37-A69A-4DE2-9FEA-B72E086F4182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5"/>
          <p:cNvSpPr/>
          <p:nvPr/>
        </p:nvSpPr>
        <p:spPr>
          <a:xfrm>
            <a:off x="115920" y="2356560"/>
            <a:ext cx="1985760" cy="1665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Human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Any device with browser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hteck 6"/>
          <p:cNvSpPr/>
          <p:nvPr/>
        </p:nvSpPr>
        <p:spPr>
          <a:xfrm>
            <a:off x="3563640" y="384840"/>
            <a:ext cx="1985760" cy="16405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Web Video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RGB-D images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hteck 7"/>
          <p:cNvSpPr/>
          <p:nvPr/>
        </p:nvSpPr>
        <p:spPr>
          <a:xfrm>
            <a:off x="6571440" y="2419560"/>
            <a:ext cx="2151720" cy="15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Rosbridge WebSocket 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localhost:9090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Rechteck 8"/>
          <p:cNvSpPr/>
          <p:nvPr/>
        </p:nvSpPr>
        <p:spPr>
          <a:xfrm>
            <a:off x="3563640" y="2545200"/>
            <a:ext cx="1985760" cy="1287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Webpages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localhost:8000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Rechteck 9"/>
          <p:cNvSpPr/>
          <p:nvPr/>
        </p:nvSpPr>
        <p:spPr>
          <a:xfrm>
            <a:off x="9088920" y="2545200"/>
            <a:ext cx="2617920" cy="12877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ROS2 topics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/cmd_vel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/battery_percentage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/driver/temperature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Rechteck 10"/>
          <p:cNvSpPr/>
          <p:nvPr/>
        </p:nvSpPr>
        <p:spPr>
          <a:xfrm>
            <a:off x="2979000" y="4137840"/>
            <a:ext cx="3154680" cy="218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ptos"/>
                <a:ea typeface="DejaVu Sans"/>
              </a:rPr>
              <a:t>SQLite3 Database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User: id, name, password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Battery: id, state of charge,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Motors left &amp; right: id, temperatures, timestamp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Rechteck 12"/>
          <p:cNvSpPr/>
          <p:nvPr/>
        </p:nvSpPr>
        <p:spPr>
          <a:xfrm>
            <a:off x="2314440" y="222120"/>
            <a:ext cx="9570600" cy="6466680"/>
          </a:xfrm>
          <a:prstGeom prst="rect">
            <a:avLst/>
          </a:prstGeom>
          <a:noFill/>
          <a:ln w="9525">
            <a:solidFill>
              <a:srgbClr val="1560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feld 13"/>
          <p:cNvSpPr/>
          <p:nvPr/>
        </p:nvSpPr>
        <p:spPr>
          <a:xfrm>
            <a:off x="6574680" y="-43920"/>
            <a:ext cx="13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Husky PC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" name="Grafik 16" descr="Ein Bild, das Gelände, Autoteile, draußen, Reif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9432360" y="340200"/>
            <a:ext cx="2274480" cy="2071440"/>
          </a:xfrm>
          <a:prstGeom prst="rect">
            <a:avLst/>
          </a:prstGeom>
          <a:ln w="0">
            <a:noFill/>
          </a:ln>
        </p:spPr>
      </p:pic>
      <p:sp>
        <p:nvSpPr>
          <p:cNvPr id="91" name="Gerade Verbindung mit Pfeil 20"/>
          <p:cNvSpPr/>
          <p:nvPr/>
        </p:nvSpPr>
        <p:spPr>
          <a:xfrm>
            <a:off x="4556520" y="2026080"/>
            <a:ext cx="360" cy="51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Gerade Verbindung mit Pfeil 22"/>
          <p:cNvSpPr/>
          <p:nvPr/>
        </p:nvSpPr>
        <p:spPr>
          <a:xfrm flipV="1">
            <a:off x="5549760" y="3188160"/>
            <a:ext cx="1020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Gerade Verbindung mit Pfeil 24"/>
          <p:cNvSpPr/>
          <p:nvPr/>
        </p:nvSpPr>
        <p:spPr>
          <a:xfrm flipV="1">
            <a:off x="8723880" y="3188160"/>
            <a:ext cx="36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Rechteck: abgerundete Ecken 32"/>
          <p:cNvSpPr/>
          <p:nvPr/>
        </p:nvSpPr>
        <p:spPr>
          <a:xfrm>
            <a:off x="2738880" y="2253240"/>
            <a:ext cx="3619440" cy="4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erade Verbindung mit Pfeil 39"/>
          <p:cNvSpPr/>
          <p:nvPr/>
        </p:nvSpPr>
        <p:spPr>
          <a:xfrm flipH="1">
            <a:off x="4555080" y="3833640"/>
            <a:ext cx="360" cy="30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Textfeld 40"/>
          <p:cNvSpPr/>
          <p:nvPr/>
        </p:nvSpPr>
        <p:spPr>
          <a:xfrm>
            <a:off x="3517200" y="6291360"/>
            <a:ext cx="20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Flask Web App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Gerade Verbindung mit Pfeil 51"/>
          <p:cNvSpPr/>
          <p:nvPr/>
        </p:nvSpPr>
        <p:spPr>
          <a:xfrm>
            <a:off x="2102400" y="3189600"/>
            <a:ext cx="146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Textfeld 55"/>
          <p:cNvSpPr/>
          <p:nvPr/>
        </p:nvSpPr>
        <p:spPr>
          <a:xfrm>
            <a:off x="4480560" y="1975680"/>
            <a:ext cx="1401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embedded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Grafik 3" descr="Ein Bild, das Elektronik, Text, Screenshot, Fahren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9269640" y="4114800"/>
            <a:ext cx="1194120" cy="2514240"/>
          </a:xfrm>
          <a:prstGeom prst="rect">
            <a:avLst/>
          </a:prstGeom>
          <a:ln w="0">
            <a:noFill/>
          </a:ln>
        </p:spPr>
      </p:pic>
      <p:pic>
        <p:nvPicPr>
          <p:cNvPr id="100" name="Grafik 5" descr="Ein Bild, das Text, Screenshot, Schrift, Diagramm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464120" y="4114800"/>
            <a:ext cx="1194120" cy="25142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6120000" y="1962720"/>
            <a:ext cx="11952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8229600" y="2057400"/>
            <a:ext cx="11952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 flipV="1">
            <a:off x="8915400" y="2274480"/>
            <a:ext cx="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 txBox="1"/>
          <p:nvPr/>
        </p:nvSpPr>
        <p:spPr>
          <a:xfrm>
            <a:off x="8288280" y="1969560"/>
            <a:ext cx="108432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Twist msg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6172200" y="2286000"/>
            <a:ext cx="228600" cy="9025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afik 6" descr="Ein Bild, das Screenshot, Desig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660240"/>
            <a:ext cx="12191400" cy="55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rafik 4" descr="Ein Bild, das Text, Screenshot, Diagramm, Reih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0" y="2880"/>
            <a:ext cx="12191400" cy="68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nhaltsplatzhalter 4" descr="Ein Bild, das Text, Screenshot, Software, Multimedia-Softwar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414800" y="609480"/>
            <a:ext cx="10010880" cy="46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rafik 1" descr="Ein Bild, das Elektronik, Text, Screenshot, Fahre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4467240" y="0"/>
            <a:ext cx="3256920" cy="6857280"/>
          </a:xfrm>
          <a:prstGeom prst="rect">
            <a:avLst/>
          </a:prstGeom>
          <a:ln w="0">
            <a:noFill/>
          </a:ln>
        </p:spPr>
      </p:pic>
      <p:pic>
        <p:nvPicPr>
          <p:cNvPr id="110" name="Grafik 2" descr="Ein Bild, das Text, Screenshot, Schrift, Diagramm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7724880" y="0"/>
            <a:ext cx="325692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  <Words>73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2024-08-08T17:35:29Z</dcterms:created>
  <dc:creator>Trung Kien La</dc:creator>
  <dc:description/>
  <dc:language>en-US</dc:language>
  <cp:lastModifiedBy/>
  <dcterms:modified xsi:type="dcterms:W3CDTF">2024-08-09T18:29:43Z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5</vt:i4>
  </property>
</Properties>
</file>