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5E459-9EB6-4EC2-886C-226D0BAF13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5C5BF-F833-463E-9F13-81C961C6F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061A1-AAA5-4A70-840A-83385B7A99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21374E-7983-484A-872C-838082C770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8B916-6031-4339-850C-C0EAC53EB9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286401-B6B1-4775-B7E9-59909D83F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BE584-38B2-4656-9B54-4CC6E2078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23172-F4BB-4851-B1A0-845633F2A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0737FA-3CAC-4659-9918-FC4B308EDA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248C72-4392-46BF-8A45-34DD2E5F36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2FB98F-828A-4DB8-B32D-DCBDD3454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B91D0-686B-4CE6-A789-D6ABBD3EA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47947-67A7-4521-9EC2-33F6FC0CD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435E6A-C0D0-40FF-AE26-D5D1CBB11F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57D241-9E1F-427C-86FD-E7F7889D6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CDCBB-EE06-4A45-BC3E-9D9710E3D3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9E7D7-8E0D-4542-886F-7FEF83BF4E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01FBD-1E69-49A4-BF23-B6CC894AD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343A6-4510-4BF6-B17E-9CBB44BC5C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01CC4-E599-4BC9-ABE7-25B5636D66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9D9619-1DF9-409B-8B79-45700A7ADA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4D14F1-31A8-4C49-B6B1-426B18C484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1BD37-10C4-4F89-8052-A9706E317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10BB9-2005-43FF-81F4-926F147B96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ptos Display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AD82DA-2151-44C6-81A4-6C301DA3883C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Maste</a:t>
            </a: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rtitelfo</a:t>
            </a: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rmat </a:t>
            </a: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bearb</a:t>
            </a: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eiten</a:t>
            </a:r>
            <a:endParaRPr b="0" lang="de-DE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ptos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9F07D7-9DA7-4A71-903A-0A966E55FC9E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5"/>
          <p:cNvSpPr/>
          <p:nvPr/>
        </p:nvSpPr>
        <p:spPr>
          <a:xfrm>
            <a:off x="115920" y="2356560"/>
            <a:ext cx="1986120" cy="1665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Human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Any device with 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hteck 6"/>
          <p:cNvSpPr/>
          <p:nvPr/>
        </p:nvSpPr>
        <p:spPr>
          <a:xfrm>
            <a:off x="3563640" y="384840"/>
            <a:ext cx="1986120" cy="1640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Web Video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RGB-D images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hteck 7"/>
          <p:cNvSpPr/>
          <p:nvPr/>
        </p:nvSpPr>
        <p:spPr>
          <a:xfrm>
            <a:off x="6571440" y="2419560"/>
            <a:ext cx="2152080" cy="1539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Rosbridge WebSocket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localhost:9090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Rechteck 8"/>
          <p:cNvSpPr/>
          <p:nvPr/>
        </p:nvSpPr>
        <p:spPr>
          <a:xfrm>
            <a:off x="3563640" y="2545200"/>
            <a:ext cx="1986120" cy="1288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Webpages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localhost:8000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Rechteck 9"/>
          <p:cNvSpPr/>
          <p:nvPr/>
        </p:nvSpPr>
        <p:spPr>
          <a:xfrm>
            <a:off x="9088920" y="2545200"/>
            <a:ext cx="2618280" cy="1288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ROS2 topics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/cmd_vel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/battery_percentage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/driver/temperature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Rechteck 10"/>
          <p:cNvSpPr/>
          <p:nvPr/>
        </p:nvSpPr>
        <p:spPr>
          <a:xfrm>
            <a:off x="2979000" y="4137840"/>
            <a:ext cx="3155040" cy="2186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</a:rPr>
              <a:t>SQLite3 Database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User: id, name, password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Battery: id, state of charge,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Motors left &amp; right: id, temperatures,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Rechteck 12"/>
          <p:cNvSpPr/>
          <p:nvPr/>
        </p:nvSpPr>
        <p:spPr>
          <a:xfrm>
            <a:off x="2314440" y="222120"/>
            <a:ext cx="9570960" cy="6467040"/>
          </a:xfrm>
          <a:prstGeom prst="rect">
            <a:avLst/>
          </a:prstGeom>
          <a:noFill/>
          <a:ln w="9525">
            <a:solidFill>
              <a:srgbClr val="1560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feld 13"/>
          <p:cNvSpPr/>
          <p:nvPr/>
        </p:nvSpPr>
        <p:spPr>
          <a:xfrm>
            <a:off x="6574680" y="-43920"/>
            <a:ext cx="13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</a:rPr>
              <a:t>Husky PC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Grafik 16" descr="Ein Bild, das Gelände, Autoteile, draußen, Reif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9432360" y="340200"/>
            <a:ext cx="2274840" cy="2071800"/>
          </a:xfrm>
          <a:prstGeom prst="rect">
            <a:avLst/>
          </a:prstGeom>
          <a:ln w="0">
            <a:noFill/>
          </a:ln>
        </p:spPr>
      </p:pic>
      <p:sp>
        <p:nvSpPr>
          <p:cNvPr id="91" name="Gerade Verbindung mit Pfeil 20"/>
          <p:cNvSpPr/>
          <p:nvPr/>
        </p:nvSpPr>
        <p:spPr>
          <a:xfrm>
            <a:off x="4556520" y="2026080"/>
            <a:ext cx="360" cy="51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Gerade Verbindung mit Pfeil 22"/>
          <p:cNvSpPr/>
          <p:nvPr/>
        </p:nvSpPr>
        <p:spPr>
          <a:xfrm flipV="1">
            <a:off x="5549760" y="3188880"/>
            <a:ext cx="102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Gerade Verbindung mit Pfeil 24"/>
          <p:cNvSpPr/>
          <p:nvPr/>
        </p:nvSpPr>
        <p:spPr>
          <a:xfrm flipV="1">
            <a:off x="8723880" y="3188880"/>
            <a:ext cx="36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Rechteck: abgerundete Ecken 32"/>
          <p:cNvSpPr/>
          <p:nvPr/>
        </p:nvSpPr>
        <p:spPr>
          <a:xfrm>
            <a:off x="2738880" y="2253240"/>
            <a:ext cx="3619800" cy="4406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erade Verbindung mit Pfeil 39"/>
          <p:cNvSpPr/>
          <p:nvPr/>
        </p:nvSpPr>
        <p:spPr>
          <a:xfrm flipH="1">
            <a:off x="4555800" y="3833640"/>
            <a:ext cx="36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Textfeld 40"/>
          <p:cNvSpPr/>
          <p:nvPr/>
        </p:nvSpPr>
        <p:spPr>
          <a:xfrm>
            <a:off x="3517200" y="6291360"/>
            <a:ext cx="20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</a:rPr>
              <a:t>Flask Web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Gerade Verbindung mit Pfeil 51"/>
          <p:cNvSpPr/>
          <p:nvPr/>
        </p:nvSpPr>
        <p:spPr>
          <a:xfrm>
            <a:off x="2102400" y="3189600"/>
            <a:ext cx="146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Textfeld 55"/>
          <p:cNvSpPr/>
          <p:nvPr/>
        </p:nvSpPr>
        <p:spPr>
          <a:xfrm>
            <a:off x="4480560" y="1975680"/>
            <a:ext cx="1401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embedded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Grafik 3" descr="Ein Bild, das Elektronik, Text, Screenshot, Fahren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9269640" y="4114800"/>
            <a:ext cx="1194480" cy="2514600"/>
          </a:xfrm>
          <a:prstGeom prst="rect">
            <a:avLst/>
          </a:prstGeom>
          <a:ln w="0">
            <a:noFill/>
          </a:ln>
        </p:spPr>
      </p:pic>
      <p:pic>
        <p:nvPicPr>
          <p:cNvPr id="100" name="Grafik 5" descr="Ein Bild, das Text, Screenshot, Schrift, Diagramm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464120" y="4114800"/>
            <a:ext cx="1194480" cy="251460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5486400" y="2743200"/>
            <a:ext cx="119556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8229600" y="2057400"/>
            <a:ext cx="119556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rafik 6" descr="Ein Bild, das Screenshot, Desig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660240"/>
            <a:ext cx="12191760" cy="55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4" descr="Ein Bild, das Text, Screenshot, Diagramm, Reih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2880"/>
            <a:ext cx="12191760" cy="68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nhaltsplatzhalter 4" descr="Ein Bild, das Text, Screenshot, Software, Multimedia-Softwar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414800" y="609480"/>
            <a:ext cx="10011240" cy="46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fik 1" descr="Ein Bild, das Elektronik, Text, Screenshot, Fahr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467240" y="0"/>
            <a:ext cx="3257280" cy="6857640"/>
          </a:xfrm>
          <a:prstGeom prst="rect">
            <a:avLst/>
          </a:prstGeom>
          <a:ln w="0">
            <a:noFill/>
          </a:ln>
        </p:spPr>
      </p:pic>
      <p:pic>
        <p:nvPicPr>
          <p:cNvPr id="107" name="Grafik 7" descr="Ein Bild, das Text, Screenshot, Schrift, Diagramm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7724880" y="0"/>
            <a:ext cx="32572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  <Words>73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2024-08-08T17:35:29Z</dcterms:created>
  <dc:creator>Trung Kien La</dc:creator>
  <dc:description/>
  <dc:language>en-US</dc:language>
  <cp:lastModifiedBy/>
  <dcterms:modified xsi:type="dcterms:W3CDTF">2024-08-09T18:18:47Z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5</vt:i4>
  </property>
</Properties>
</file>