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D96FB0-79CB-D9C9-783F-012CCE711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F450F6-F9D7-2383-2EC4-206069F3C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BCB899-F2AD-92A2-70D9-BE400CD5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281D-6AEA-4C36-81C5-0C59F47FC1CA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CEBDD0-0DB0-D39A-A535-5CD558B8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A3F54A-E37C-F2D4-26A0-4F02E73C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E823-412E-4334-A94A-2BBB850E0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24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1324-7881-3631-D8AB-A02C69DA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1651F2-8B94-640B-48BC-56612468B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636A71-1DBB-3F64-38E6-DCB5C1C5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281D-6AEA-4C36-81C5-0C59F47FC1CA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7DE864-908A-C8E1-B395-79ED3A94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980DBA-1B50-0A35-A8CB-6DFF9A31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E823-412E-4334-A94A-2BBB850E0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93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E761682-A3F1-3B3F-FFFA-2EAF5DED4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7B3ECD-9CEF-3561-9396-3B99BD550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5A7D98-1E81-ADB4-9D0A-7F926C0A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281D-6AEA-4C36-81C5-0C59F47FC1CA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978F07-60E1-E84C-28EF-6BDB9A3E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B68A1D-373B-91B8-3474-98788EFB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E823-412E-4334-A94A-2BBB850E0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8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4D343-D87A-235B-4B0A-CB15ABAE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1855B5-A454-7B2C-C9B3-57379B764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BCD260-F5F9-B435-4F2C-4C94AEDE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281D-6AEA-4C36-81C5-0C59F47FC1CA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4CFBB-F186-37DF-FEF8-76B612F3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24BEBC-7052-5940-5B70-103A2C71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E823-412E-4334-A94A-2BBB850E0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88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88E936-5834-C80F-3307-3AD08A3D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902608-DF5A-1C4C-0AFE-026384930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98BD8E-E912-A9D1-FD83-CB5584CB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281D-6AEA-4C36-81C5-0C59F47FC1CA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9FBC3D-299E-86B9-DD5B-D450297E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7262D-D9C3-B268-7AA9-91296763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E823-412E-4334-A94A-2BBB850E0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60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3EBF6-DF12-4E3D-4D98-73FCEFA0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29712E-DA37-B463-32C0-A3F9B2630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3A4C9A-53F3-0343-0C97-388F687F2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0C935E-039A-2B2E-3408-72E53CBA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281D-6AEA-4C36-81C5-0C59F47FC1CA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156179-4BE3-1BB8-4691-38C6E24E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17D2F1-8D78-C407-16AF-D1444E1E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E823-412E-4334-A94A-2BBB850E0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94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F9CA5-4371-8374-D7C5-E1910A65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C010A3-03FB-5A66-F036-76E0DD041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6FBE1C-EAB8-7659-354B-13A506D31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0F8BA7-F24D-EC50-43D2-927737405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C7B735-33BE-1967-775C-A3B6956DE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7284FAD-7C26-20DE-FEBF-2C8D9B0A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281D-6AEA-4C36-81C5-0C59F47FC1CA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2447E7-A7E7-61F4-00D6-3B8FA1ED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74C3E0-2A89-6084-525A-6DC493FD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E823-412E-4334-A94A-2BBB850E0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91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21CC7-5BC2-C07C-1A0E-AA905EF8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BB27D9-6A31-F1A4-9C43-1B226580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281D-6AEA-4C36-81C5-0C59F47FC1CA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EADC29-2288-1168-26B6-95CCF476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48C46C-4964-FB37-D503-E8FAE5F0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E823-412E-4334-A94A-2BBB850E0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38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BC17AE-4680-6174-494B-637E332A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281D-6AEA-4C36-81C5-0C59F47FC1CA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FF672C-5C5E-3F85-3A25-02D3D0D4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552EED-FB0A-1BBA-BABC-84968D88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E823-412E-4334-A94A-2BBB850E0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97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91635-D57F-8AD6-C228-FA9DA0FC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6CFAA3-673C-1654-19D6-202ED98F4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2F440F-EB21-5DAD-5CC3-C43E80C38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22D448-A4CC-3A40-DA99-834598F1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281D-6AEA-4C36-81C5-0C59F47FC1CA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E83271-2367-55E6-2D1A-23721A35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FDCDB2-017B-6F82-4958-2CE49DCC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E823-412E-4334-A94A-2BBB850E0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39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A6F2D-81E6-030A-E81E-6FCDD7838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577D177-8E88-FE41-4E86-FDE9250FF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08B55E-8C61-F100-B293-BEE3E4F24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AD9DD6-05C1-B5B7-FA39-2CE0E92E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281D-6AEA-4C36-81C5-0C59F47FC1CA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377F30-C200-31D8-B805-04BF9980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5B54C0-BAB1-E521-B07E-706C937B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E823-412E-4334-A94A-2BBB850E0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11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63E692F-8A3C-4A06-F8D6-CE8B2CB7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5887AD-246D-8110-0EB0-6BFB6404D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1651FC-5212-649D-25C3-2CB1362DA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C6281D-6AEA-4C36-81C5-0C59F47FC1CA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14733C-3D95-B480-1043-6891105C0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20092E-D310-E31C-F6B0-57E3BFCC2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8E823-412E-4334-A94A-2BBB850E0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01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277323F-6129-96C6-4F1D-56E7993A493B}"/>
              </a:ext>
            </a:extLst>
          </p:cNvPr>
          <p:cNvSpPr/>
          <p:nvPr/>
        </p:nvSpPr>
        <p:spPr>
          <a:xfrm>
            <a:off x="116057" y="2356475"/>
            <a:ext cx="1986305" cy="1666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Human</a:t>
            </a:r>
          </a:p>
          <a:p>
            <a:pPr algn="ctr"/>
            <a:r>
              <a:rPr lang="de-DE" dirty="0"/>
              <a:t>Any device with browser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EF2BA29-E405-C181-C143-FF348CDDF51A}"/>
              </a:ext>
            </a:extLst>
          </p:cNvPr>
          <p:cNvSpPr/>
          <p:nvPr/>
        </p:nvSpPr>
        <p:spPr>
          <a:xfrm>
            <a:off x="3563498" y="384966"/>
            <a:ext cx="1986305" cy="1641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Web Video Server</a:t>
            </a:r>
          </a:p>
          <a:p>
            <a:pPr algn="ctr"/>
            <a:r>
              <a:rPr lang="de-DE" dirty="0"/>
              <a:t>RGB-D images</a:t>
            </a:r>
          </a:p>
          <a:p>
            <a:pPr algn="ctr"/>
            <a:r>
              <a:rPr lang="de-DE" dirty="0"/>
              <a:t>localhost:8080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4B28349-BE0D-1092-A02D-F286DEAE09D5}"/>
              </a:ext>
            </a:extLst>
          </p:cNvPr>
          <p:cNvSpPr/>
          <p:nvPr/>
        </p:nvSpPr>
        <p:spPr>
          <a:xfrm>
            <a:off x="6571381" y="2419552"/>
            <a:ext cx="2152380" cy="1540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Rosbridge WebSocket Server</a:t>
            </a:r>
          </a:p>
          <a:p>
            <a:pPr algn="ctr"/>
            <a:r>
              <a:rPr lang="de-DE" dirty="0"/>
              <a:t>localhost:9090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98A651-7ED7-4372-1936-579854EE896A}"/>
              </a:ext>
            </a:extLst>
          </p:cNvPr>
          <p:cNvSpPr/>
          <p:nvPr/>
        </p:nvSpPr>
        <p:spPr>
          <a:xfrm>
            <a:off x="3563499" y="2545337"/>
            <a:ext cx="1986304" cy="1288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Webpages</a:t>
            </a:r>
          </a:p>
          <a:p>
            <a:pPr algn="ctr"/>
            <a:r>
              <a:rPr lang="de-DE" dirty="0"/>
              <a:t>localhost:8000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38CC7D6-6DF7-CCAE-6F39-968864C33278}"/>
              </a:ext>
            </a:extLst>
          </p:cNvPr>
          <p:cNvSpPr/>
          <p:nvPr/>
        </p:nvSpPr>
        <p:spPr>
          <a:xfrm>
            <a:off x="9088954" y="2545335"/>
            <a:ext cx="2618509" cy="1288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ROS2 topics</a:t>
            </a:r>
            <a:r>
              <a:rPr lang="de-DE" dirty="0"/>
              <a:t>:</a:t>
            </a:r>
          </a:p>
          <a:p>
            <a:pPr algn="ctr"/>
            <a:r>
              <a:rPr lang="de-DE" dirty="0"/>
              <a:t>/cmd_vel</a:t>
            </a:r>
          </a:p>
          <a:p>
            <a:pPr algn="ctr"/>
            <a:r>
              <a:rPr lang="de-DE" dirty="0"/>
              <a:t>/battery_percentage</a:t>
            </a:r>
          </a:p>
          <a:p>
            <a:pPr algn="ctr"/>
            <a:r>
              <a:rPr lang="de-DE" dirty="0"/>
              <a:t>/driver/temperature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A6E84F9-7D4D-1EE6-C799-8538E67D5418}"/>
              </a:ext>
            </a:extLst>
          </p:cNvPr>
          <p:cNvSpPr/>
          <p:nvPr/>
        </p:nvSpPr>
        <p:spPr>
          <a:xfrm>
            <a:off x="2978902" y="4137888"/>
            <a:ext cx="3155496" cy="21871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SQLite3 Database</a:t>
            </a:r>
            <a:br>
              <a:rPr lang="de-DE" b="1" dirty="0"/>
            </a:br>
            <a:r>
              <a:rPr lang="de-DE" dirty="0"/>
              <a:t>User: id, name, password</a:t>
            </a:r>
          </a:p>
          <a:p>
            <a:pPr algn="ctr"/>
            <a:r>
              <a:rPr lang="de-DE" dirty="0"/>
              <a:t>Battery: id, state of charge, timestamp</a:t>
            </a:r>
          </a:p>
          <a:p>
            <a:pPr algn="ctr"/>
            <a:r>
              <a:rPr lang="de-DE" dirty="0"/>
              <a:t>Motors left &amp; right: id, temperatures, timestamp</a:t>
            </a:r>
          </a:p>
          <a:p>
            <a:pPr algn="ctr"/>
            <a:endParaRPr lang="de-DE" dirty="0"/>
          </a:p>
          <a:p>
            <a:pPr algn="ctr"/>
            <a:endParaRPr lang="de-DE" b="1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F16ED8C-8DAB-A9C0-FB03-AC98C0DB1317}"/>
              </a:ext>
            </a:extLst>
          </p:cNvPr>
          <p:cNvSpPr/>
          <p:nvPr/>
        </p:nvSpPr>
        <p:spPr>
          <a:xfrm>
            <a:off x="2314575" y="222275"/>
            <a:ext cx="9571187" cy="646747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D9957B9-4DE6-3D60-672C-BBE9FBDD08FD}"/>
              </a:ext>
            </a:extLst>
          </p:cNvPr>
          <p:cNvSpPr txBox="1"/>
          <p:nvPr/>
        </p:nvSpPr>
        <p:spPr>
          <a:xfrm>
            <a:off x="6670803" y="-43917"/>
            <a:ext cx="11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Husky PC</a:t>
            </a:r>
          </a:p>
        </p:txBody>
      </p:sp>
      <p:pic>
        <p:nvPicPr>
          <p:cNvPr id="17" name="Grafik 16" descr="Ein Bild, das Gelände, Autoteile, draußen, Reifen enthält.&#10;&#10;Automatisch generierte Beschreibung">
            <a:extLst>
              <a:ext uri="{FF2B5EF4-FFF2-40B4-BE49-F238E27FC236}">
                <a16:creationId xmlns:a16="http://schemas.microsoft.com/office/drawing/2014/main" id="{45C4F617-17EB-F1A1-3771-3EA8EC8F6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269" y="340244"/>
            <a:ext cx="2275194" cy="2071995"/>
          </a:xfrm>
          <a:prstGeom prst="rect">
            <a:avLst/>
          </a:prstGeom>
        </p:spPr>
      </p:pic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F83BB27-AE47-03BC-3694-3517766EA035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4556651" y="2026216"/>
            <a:ext cx="0" cy="519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1E591F6-5B72-9416-3099-15801F8B29AE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5549803" y="3189573"/>
            <a:ext cx="102157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8638D4A-0310-7EF6-1727-C4543D73904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8723761" y="3189572"/>
            <a:ext cx="36519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169331AD-A2B8-60EF-3EDD-7B709594E688}"/>
              </a:ext>
            </a:extLst>
          </p:cNvPr>
          <p:cNvSpPr/>
          <p:nvPr/>
        </p:nvSpPr>
        <p:spPr>
          <a:xfrm>
            <a:off x="2739000" y="2253414"/>
            <a:ext cx="3620168" cy="440727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CCB5F74-09B9-35D2-9F92-ADBB0F975BB3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4556650" y="3833810"/>
            <a:ext cx="1" cy="3040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89941ECC-B3BE-211E-9D6F-6CE18993655C}"/>
              </a:ext>
            </a:extLst>
          </p:cNvPr>
          <p:cNvSpPr txBox="1"/>
          <p:nvPr/>
        </p:nvSpPr>
        <p:spPr>
          <a:xfrm>
            <a:off x="3695677" y="6291352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Flask Web App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0D171B4-2BDF-EF37-8714-E3A416E0058B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102362" y="3189571"/>
            <a:ext cx="1461137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9BE46CAD-7ED2-579E-6DDE-1F23D3374CA9}"/>
              </a:ext>
            </a:extLst>
          </p:cNvPr>
          <p:cNvSpPr txBox="1"/>
          <p:nvPr/>
        </p:nvSpPr>
        <p:spPr>
          <a:xfrm>
            <a:off x="4548278" y="1975661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embedded</a:t>
            </a:r>
          </a:p>
        </p:txBody>
      </p:sp>
      <p:pic>
        <p:nvPicPr>
          <p:cNvPr id="58" name="Grafik 57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7B9F13BD-F6A7-3ED7-AE09-60D930970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381" y="4225785"/>
            <a:ext cx="4992122" cy="226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5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0E1F0E8E-6063-6A8B-C4BA-81FB2EE0D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400"/>
            <a:ext cx="121920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2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28DA56E0-6015-34BC-42D3-DE65E6AD6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1"/>
            <a:ext cx="12192000" cy="68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4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59265173-B9B7-A4A0-43C4-053CBE2FB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45" y="609600"/>
            <a:ext cx="10011712" cy="4652963"/>
          </a:xfrm>
        </p:spPr>
      </p:pic>
    </p:spTree>
    <p:extLst>
      <p:ext uri="{BB962C8B-B14F-4D97-AF65-F5344CB8AC3E}">
        <p14:creationId xmlns:p14="http://schemas.microsoft.com/office/powerpoint/2010/main" val="293862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Elektronik, Text, Screenshot, Fahren enthält.&#10;&#10;Automatisch generierte Beschreibung">
            <a:extLst>
              <a:ext uri="{FF2B5EF4-FFF2-40B4-BE49-F238E27FC236}">
                <a16:creationId xmlns:a16="http://schemas.microsoft.com/office/drawing/2014/main" id="{34448D49-12A6-15F5-7D54-D16E74947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25" y="0"/>
            <a:ext cx="3257550" cy="6858000"/>
          </a:xfrm>
          <a:prstGeom prst="rect">
            <a:avLst/>
          </a:prstGeom>
        </p:spPr>
      </p:pic>
      <p:pic>
        <p:nvPicPr>
          <p:cNvPr id="9" name="Grafik 8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2F40EB8F-9E33-04A9-3B21-C7DCB127D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775" y="0"/>
            <a:ext cx="325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Breitbild</PresentationFormat>
  <Paragraphs>19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Trung Kien La</dc:creator>
  <cp:lastModifiedBy>Trung Kien La</cp:lastModifiedBy>
  <cp:revision>5</cp:revision>
  <dcterms:created xsi:type="dcterms:W3CDTF">2024-08-08T17:35:29Z</dcterms:created>
  <dcterms:modified xsi:type="dcterms:W3CDTF">2024-08-08T19:01:55Z</dcterms:modified>
</cp:coreProperties>
</file>