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01ED15-177E-40C7-9DDA-52EED645BB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52AC7-F83B-4E74-B0B3-D197C610C4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EE1F5-4508-42AE-A0FD-BFB5045B7C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F0118-0A21-439A-BF20-6FBDB9D093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3E422-A906-4F8C-83CF-9C1CBE05D1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55A095-44F7-4487-9B6A-61132F1541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B98C36-2CA1-4550-B0CC-6F5A96E09C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510A43-FC4C-4367-922E-8627A56262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CCED52-1CA4-4F8D-B73A-B053A8C149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3B6ECF-CE3E-4B37-BC2A-93324F2204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FEF6B8-96B3-49C5-85AB-58DC5A745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76072-1B25-4DBA-AED8-41478A4DEC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B0013C-DD31-4D8C-ACFB-B1E5CB29F5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AEFACE-F437-4440-AB23-5E4ABAB8F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40F9F4-1823-45E1-BC4B-975B5B8E19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E1FE8E-684E-4E9D-AA8C-9B4F52065C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4749C-D184-4A03-9CED-78FABCEF1D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31E298-4A5B-49F3-8486-4F09E2E3C3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90A5E-0CF1-44E5-9988-040A4678D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F715D-7BF7-47A5-A8B9-01A55C61E0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6675D-EA09-43E0-8F17-7C74320FDF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E64973-8C58-4F65-AF20-08D2D46AEC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436DA6-1258-4A9B-825C-7F20A2EA44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DA5D0-3CB9-4D11-AE98-2152F61754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8C272D-3917-47B8-8AF9-0C7DF8FC1D9A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E1993F-6F39-4DD4-8EEE-FCE1ADE8D5DD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5"/>
          <p:cNvSpPr/>
          <p:nvPr/>
        </p:nvSpPr>
        <p:spPr>
          <a:xfrm>
            <a:off x="115920" y="2356560"/>
            <a:ext cx="1985400" cy="166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Human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Any device with 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hteck 6"/>
          <p:cNvSpPr/>
          <p:nvPr/>
        </p:nvSpPr>
        <p:spPr>
          <a:xfrm>
            <a:off x="3563640" y="384840"/>
            <a:ext cx="1985400" cy="1640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Web Video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RGB-D images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hteck 7"/>
          <p:cNvSpPr/>
          <p:nvPr/>
        </p:nvSpPr>
        <p:spPr>
          <a:xfrm>
            <a:off x="6571440" y="2419560"/>
            <a:ext cx="2151360" cy="153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Rosbridge WebSocket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localhost:9090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Rechteck 8"/>
          <p:cNvSpPr/>
          <p:nvPr/>
        </p:nvSpPr>
        <p:spPr>
          <a:xfrm>
            <a:off x="3563640" y="2545200"/>
            <a:ext cx="1985400" cy="1287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Webpages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localhost:8000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Rechteck 9"/>
          <p:cNvSpPr/>
          <p:nvPr/>
        </p:nvSpPr>
        <p:spPr>
          <a:xfrm>
            <a:off x="9088920" y="2545200"/>
            <a:ext cx="2617560" cy="1287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ROS2 topics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/cmd_vel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/battery_percentage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/driver/temperature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Rechteck 10"/>
          <p:cNvSpPr/>
          <p:nvPr/>
        </p:nvSpPr>
        <p:spPr>
          <a:xfrm>
            <a:off x="2979000" y="4137840"/>
            <a:ext cx="3154320" cy="218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SQLite3 Database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User: id, name, password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Battery: id, state of charge,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Motors left &amp; right: id, temperatures,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Rechteck 12"/>
          <p:cNvSpPr/>
          <p:nvPr/>
        </p:nvSpPr>
        <p:spPr>
          <a:xfrm>
            <a:off x="2314440" y="222120"/>
            <a:ext cx="9570240" cy="6466320"/>
          </a:xfrm>
          <a:prstGeom prst="rect">
            <a:avLst/>
          </a:prstGeom>
          <a:noFill/>
          <a:ln w="9525">
            <a:solidFill>
              <a:srgbClr val="1560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feld 13"/>
          <p:cNvSpPr/>
          <p:nvPr/>
        </p:nvSpPr>
        <p:spPr>
          <a:xfrm>
            <a:off x="5981760" y="-43920"/>
            <a:ext cx="257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Husky Onboard PC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Grafik 16" descr="Ein Bild, das Gelände, Autoteile, draußen, Reif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9432360" y="340200"/>
            <a:ext cx="2274120" cy="2071080"/>
          </a:xfrm>
          <a:prstGeom prst="rect">
            <a:avLst/>
          </a:prstGeom>
          <a:ln w="0">
            <a:noFill/>
          </a:ln>
        </p:spPr>
      </p:pic>
      <p:sp>
        <p:nvSpPr>
          <p:cNvPr id="91" name="Gerade Verbindung mit Pfeil 20"/>
          <p:cNvSpPr/>
          <p:nvPr/>
        </p:nvSpPr>
        <p:spPr>
          <a:xfrm>
            <a:off x="4556520" y="2026080"/>
            <a:ext cx="360" cy="51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Gerade Verbindung mit Pfeil 22"/>
          <p:cNvSpPr/>
          <p:nvPr/>
        </p:nvSpPr>
        <p:spPr>
          <a:xfrm flipV="1">
            <a:off x="5549760" y="3187440"/>
            <a:ext cx="102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Gerade Verbindung mit Pfeil 24"/>
          <p:cNvSpPr/>
          <p:nvPr/>
        </p:nvSpPr>
        <p:spPr>
          <a:xfrm flipV="1">
            <a:off x="8723880" y="3187440"/>
            <a:ext cx="36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Rechteck: abgerundete Ecken 32"/>
          <p:cNvSpPr/>
          <p:nvPr/>
        </p:nvSpPr>
        <p:spPr>
          <a:xfrm>
            <a:off x="2738880" y="2253240"/>
            <a:ext cx="3619080" cy="44060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erade Verbindung mit Pfeil 39"/>
          <p:cNvSpPr/>
          <p:nvPr/>
        </p:nvSpPr>
        <p:spPr>
          <a:xfrm flipH="1">
            <a:off x="4554360" y="3833640"/>
            <a:ext cx="360" cy="3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Textfeld 40"/>
          <p:cNvSpPr/>
          <p:nvPr/>
        </p:nvSpPr>
        <p:spPr>
          <a:xfrm>
            <a:off x="3517200" y="6291360"/>
            <a:ext cx="20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Flask Web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Gerade Verbindung mit Pfeil 51"/>
          <p:cNvSpPr/>
          <p:nvPr/>
        </p:nvSpPr>
        <p:spPr>
          <a:xfrm>
            <a:off x="2102400" y="3189600"/>
            <a:ext cx="146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Textfeld 55"/>
          <p:cNvSpPr/>
          <p:nvPr/>
        </p:nvSpPr>
        <p:spPr>
          <a:xfrm>
            <a:off x="4480560" y="1975680"/>
            <a:ext cx="1401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embedded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Grafik 3" descr="Ein Bild, das Elektronik, Text, Screenshot, Fahren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9269640" y="4114800"/>
            <a:ext cx="1193760" cy="2513880"/>
          </a:xfrm>
          <a:prstGeom prst="rect">
            <a:avLst/>
          </a:prstGeom>
          <a:ln w="0">
            <a:noFill/>
          </a:ln>
        </p:spPr>
      </p:pic>
      <p:pic>
        <p:nvPicPr>
          <p:cNvPr id="100" name="Grafik 5" descr="Ein Bild, das Text, Screenshot, Schrift, Diagramm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464120" y="4114800"/>
            <a:ext cx="1193760" cy="25138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6120000" y="1962720"/>
            <a:ext cx="11948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8229600" y="1963080"/>
            <a:ext cx="11948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8915400" y="2274480"/>
            <a:ext cx="36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8288280" y="1969560"/>
            <a:ext cx="108396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6172200" y="2286000"/>
            <a:ext cx="228600" cy="902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fik 6" descr="Ein Bild, das Screenshot, Desig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660240"/>
            <a:ext cx="12191040" cy="553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rafik 4" descr="Ein Bild, das Text, Screenshot, Diagramm, Reih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2880"/>
            <a:ext cx="12191040" cy="68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nhaltsplatzhalter 4" descr="Ein Bild, das Text, Screenshot, Software, Multimedia-Softwar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414800" y="609480"/>
            <a:ext cx="10010520" cy="46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rafik 1" descr="Ein Bild, das Elektronik, Text, Screenshot, Fahr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467240" y="0"/>
            <a:ext cx="3256560" cy="6856920"/>
          </a:xfrm>
          <a:prstGeom prst="rect">
            <a:avLst/>
          </a:prstGeom>
          <a:ln w="0">
            <a:noFill/>
          </a:ln>
        </p:spPr>
      </p:pic>
      <p:pic>
        <p:nvPicPr>
          <p:cNvPr id="110" name="Grafik 7" descr="Ein Bild, das Text, Screenshot, Schrift, Diagramm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7724880" y="0"/>
            <a:ext cx="325656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  <Words>73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2024-08-08T17:35:29Z</dcterms:created>
  <dc:creator>Trung Kien La</dc:creator>
  <dc:description/>
  <dc:language>en-US</dc:language>
  <cp:lastModifiedBy/>
  <dcterms:modified xsi:type="dcterms:W3CDTF">2024-08-09T23:15:29Z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5</vt:i4>
  </property>
</Properties>
</file>