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515764-911D-5CD3-165F-4873B927ECC5}" v="70" dt="2025-02-03T17:33:11.520"/>
    <p1510:client id="{919C1E3D-F1E3-D24B-28CA-5246759B97FF}" v="397" dt="2025-02-03T18:01:49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line&#10;&#10;AI-generated content may be incorrect.">
            <a:extLst>
              <a:ext uri="{FF2B5EF4-FFF2-40B4-BE49-F238E27FC236}">
                <a16:creationId xmlns:a16="http://schemas.microsoft.com/office/drawing/2014/main" id="{F8B89890-E67D-E350-96F6-7A67DC241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803" y="1068450"/>
            <a:ext cx="2053424" cy="1783128"/>
          </a:xfrm>
          <a:prstGeom prst="rect">
            <a:avLst/>
          </a:prstGeom>
        </p:spPr>
      </p:pic>
      <p:pic>
        <p:nvPicPr>
          <p:cNvPr id="7" name="Picture 6" descr="A graph with a red line&#10;&#10;AI-generated content may be incorrect.">
            <a:extLst>
              <a:ext uri="{FF2B5EF4-FFF2-40B4-BE49-F238E27FC236}">
                <a16:creationId xmlns:a16="http://schemas.microsoft.com/office/drawing/2014/main" id="{F17F6F66-69FD-F440-D98E-1C1D8C515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153" y="989662"/>
            <a:ext cx="2388979" cy="1779186"/>
          </a:xfrm>
          <a:prstGeom prst="rect">
            <a:avLst/>
          </a:prstGeom>
        </p:spPr>
      </p:pic>
      <p:pic>
        <p:nvPicPr>
          <p:cNvPr id="8" name="Picture 7" descr="A white robotic arm on a table&#10;&#10;AI-generated content may be incorrect.">
            <a:extLst>
              <a:ext uri="{FF2B5EF4-FFF2-40B4-BE49-F238E27FC236}">
                <a16:creationId xmlns:a16="http://schemas.microsoft.com/office/drawing/2014/main" id="{9630A6FE-FD94-4F01-C0C8-04C511BF2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2" y="512575"/>
            <a:ext cx="3842154" cy="4114800"/>
          </a:xfrm>
          <a:prstGeom prst="rect">
            <a:avLst/>
          </a:prstGeom>
        </p:spPr>
      </p:pic>
      <p:pic>
        <p:nvPicPr>
          <p:cNvPr id="9" name="Picture 8" descr="A graph of a number of epops&#10;&#10;AI-generated content may be incorrect.">
            <a:extLst>
              <a:ext uri="{FF2B5EF4-FFF2-40B4-BE49-F238E27FC236}">
                <a16:creationId xmlns:a16="http://schemas.microsoft.com/office/drawing/2014/main" id="{484C8855-5754-BD2A-52E8-7749FCDE8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3785" y="1011566"/>
            <a:ext cx="3238035" cy="1762056"/>
          </a:xfrm>
          <a:prstGeom prst="rect">
            <a:avLst/>
          </a:prstGeom>
        </p:spPr>
      </p:pic>
      <p:sp>
        <p:nvSpPr>
          <p:cNvPr id="2" name="Flowchart: Multidocument 1">
            <a:extLst>
              <a:ext uri="{FF2B5EF4-FFF2-40B4-BE49-F238E27FC236}">
                <a16:creationId xmlns:a16="http://schemas.microsoft.com/office/drawing/2014/main" id="{C2A77FF2-711D-82D3-7C33-C650BB592E32}"/>
              </a:ext>
            </a:extLst>
          </p:cNvPr>
          <p:cNvSpPr/>
          <p:nvPr/>
        </p:nvSpPr>
        <p:spPr>
          <a:xfrm>
            <a:off x="4024686" y="3614310"/>
            <a:ext cx="2659710" cy="2697699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CSV</a:t>
            </a:r>
          </a:p>
          <a:p>
            <a:pPr algn="ctr"/>
            <a:r>
              <a:rPr lang="en-US" dirty="0"/>
              <a:t>Position 1 ... 7</a:t>
            </a:r>
          </a:p>
          <a:p>
            <a:pPr algn="ctr"/>
            <a:r>
              <a:rPr lang="en-US" dirty="0"/>
              <a:t>Temperature 1 … 7</a:t>
            </a:r>
          </a:p>
          <a:p>
            <a:pPr algn="ctr"/>
            <a:r>
              <a:rPr lang="en-US" dirty="0"/>
              <a:t>Torques 1 … 7</a:t>
            </a:r>
          </a:p>
          <a:p>
            <a:pPr algn="ctr"/>
            <a:r>
              <a:rPr lang="en-US" dirty="0"/>
              <a:t>Current 1... 7</a:t>
            </a:r>
          </a:p>
          <a:p>
            <a:pPr algn="ctr"/>
            <a:r>
              <a:rPr lang="en-US" dirty="0"/>
              <a:t>Velocity 1 … 7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A96A5F-CF4B-8CB0-C54A-E2AA891A2E57}"/>
              </a:ext>
            </a:extLst>
          </p:cNvPr>
          <p:cNvSpPr/>
          <p:nvPr/>
        </p:nvSpPr>
        <p:spPr>
          <a:xfrm>
            <a:off x="773043" y="4870172"/>
            <a:ext cx="1501912" cy="6073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OPC UA Server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51C897-0E67-1C7B-FB17-EA2899AFA711}"/>
              </a:ext>
            </a:extLst>
          </p:cNvPr>
          <p:cNvCxnSpPr/>
          <p:nvPr/>
        </p:nvCxnSpPr>
        <p:spPr>
          <a:xfrm flipV="1">
            <a:off x="2280904" y="5217321"/>
            <a:ext cx="1746035" cy="8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7FBF69D-7DA5-AF85-B6FE-C63B6651CDE4}"/>
              </a:ext>
            </a:extLst>
          </p:cNvPr>
          <p:cNvSpPr txBox="1"/>
          <p:nvPr/>
        </p:nvSpPr>
        <p:spPr>
          <a:xfrm>
            <a:off x="2435264" y="4850580"/>
            <a:ext cx="19707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Client app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AD88B156-C4E0-3EE4-5A36-598AFC885AE1}"/>
              </a:ext>
            </a:extLst>
          </p:cNvPr>
          <p:cNvCxnSpPr/>
          <p:nvPr/>
        </p:nvCxnSpPr>
        <p:spPr>
          <a:xfrm flipV="1">
            <a:off x="1080480" y="4064356"/>
            <a:ext cx="440670" cy="81543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0D4DB6D-B2EE-C94D-630C-E07D59200AA6}"/>
              </a:ext>
            </a:extLst>
          </p:cNvPr>
          <p:cNvSpPr/>
          <p:nvPr/>
        </p:nvSpPr>
        <p:spPr>
          <a:xfrm>
            <a:off x="7156174" y="4848085"/>
            <a:ext cx="1789041" cy="6294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E2B8B8-F51E-D76E-1400-AADAB2B55B66}"/>
              </a:ext>
            </a:extLst>
          </p:cNvPr>
          <p:cNvCxnSpPr/>
          <p:nvPr/>
        </p:nvCxnSpPr>
        <p:spPr>
          <a:xfrm flipV="1">
            <a:off x="6686361" y="5163083"/>
            <a:ext cx="470018" cy="4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30B3681-C7FA-993D-4309-B06AD2E8BB03}"/>
              </a:ext>
            </a:extLst>
          </p:cNvPr>
          <p:cNvSpPr/>
          <p:nvPr/>
        </p:nvSpPr>
        <p:spPr>
          <a:xfrm>
            <a:off x="9806609" y="4848085"/>
            <a:ext cx="1789041" cy="6294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Training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23D519A-E402-87DF-B04B-77731D5BF45B}"/>
              </a:ext>
            </a:extLst>
          </p:cNvPr>
          <p:cNvCxnSpPr>
            <a:cxnSpLocks/>
          </p:cNvCxnSpPr>
          <p:nvPr/>
        </p:nvCxnSpPr>
        <p:spPr>
          <a:xfrm flipV="1">
            <a:off x="8950275" y="5163083"/>
            <a:ext cx="845496" cy="4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Arrow: Up 29">
            <a:extLst>
              <a:ext uri="{FF2B5EF4-FFF2-40B4-BE49-F238E27FC236}">
                <a16:creationId xmlns:a16="http://schemas.microsoft.com/office/drawing/2014/main" id="{C2F20D5A-2DAA-06AC-CF55-6BF7B39DA4F6}"/>
              </a:ext>
            </a:extLst>
          </p:cNvPr>
          <p:cNvSpPr/>
          <p:nvPr/>
        </p:nvSpPr>
        <p:spPr>
          <a:xfrm>
            <a:off x="5179978" y="2983149"/>
            <a:ext cx="380999" cy="47827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9A1952EE-3F8A-4693-E984-55420147BF09}"/>
              </a:ext>
            </a:extLst>
          </p:cNvPr>
          <p:cNvSpPr/>
          <p:nvPr/>
        </p:nvSpPr>
        <p:spPr>
          <a:xfrm>
            <a:off x="7753108" y="3612627"/>
            <a:ext cx="380999" cy="47827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id="{A13262D7-E705-E378-9819-ECE92B85FE91}"/>
              </a:ext>
            </a:extLst>
          </p:cNvPr>
          <p:cNvSpPr/>
          <p:nvPr/>
        </p:nvSpPr>
        <p:spPr>
          <a:xfrm>
            <a:off x="10502934" y="3612627"/>
            <a:ext cx="380999" cy="47827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3ECD52-D2E0-1211-EEA3-DEF412952D13}"/>
              </a:ext>
            </a:extLst>
          </p:cNvPr>
          <p:cNvSpPr txBox="1"/>
          <p:nvPr/>
        </p:nvSpPr>
        <p:spPr>
          <a:xfrm>
            <a:off x="4401003" y="609884"/>
            <a:ext cx="189342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streamlit</a:t>
            </a:r>
            <a:r>
              <a:rPr lang="en-US" dirty="0"/>
              <a:t> app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8017CA-06B5-4984-1865-0FA1DF586213}"/>
              </a:ext>
            </a:extLst>
          </p:cNvPr>
          <p:cNvSpPr txBox="1"/>
          <p:nvPr/>
        </p:nvSpPr>
        <p:spPr>
          <a:xfrm>
            <a:off x="8144742" y="3713101"/>
            <a:ext cx="18934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e.g. </a:t>
            </a:r>
            <a:r>
              <a:rPr lang="en-US" dirty="0" err="1"/>
              <a:t>zscore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8A7E37-0AC2-7CED-5402-0ADFDCB58EA1}"/>
              </a:ext>
            </a:extLst>
          </p:cNvPr>
          <p:cNvSpPr txBox="1"/>
          <p:nvPr/>
        </p:nvSpPr>
        <p:spPr>
          <a:xfrm>
            <a:off x="9757090" y="609883"/>
            <a:ext cx="189342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LSTM/FNN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DFC2CA-8789-5469-570D-7EDF9C5D1EEF}"/>
              </a:ext>
            </a:extLst>
          </p:cNvPr>
          <p:cNvSpPr txBox="1"/>
          <p:nvPr/>
        </p:nvSpPr>
        <p:spPr>
          <a:xfrm>
            <a:off x="6808481" y="609883"/>
            <a:ext cx="189342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Normalization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CA6525-C341-3DB6-65AA-DD52D2384A11}"/>
              </a:ext>
            </a:extLst>
          </p:cNvPr>
          <p:cNvSpPr txBox="1"/>
          <p:nvPr/>
        </p:nvSpPr>
        <p:spPr>
          <a:xfrm>
            <a:off x="5571611" y="3083622"/>
            <a:ext cx="18934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visualize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206</cp:revision>
  <dcterms:created xsi:type="dcterms:W3CDTF">2025-02-03T17:07:55Z</dcterms:created>
  <dcterms:modified xsi:type="dcterms:W3CDTF">2025-02-03T18:04:57Z</dcterms:modified>
</cp:coreProperties>
</file>