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0"/>
  </p:notesMasterIdLst>
  <p:sldIdLst>
    <p:sldId id="256" r:id="rId2"/>
    <p:sldId id="260" r:id="rId3"/>
    <p:sldId id="261" r:id="rId4"/>
    <p:sldId id="263" r:id="rId5"/>
    <p:sldId id="259" r:id="rId6"/>
    <p:sldId id="273" r:id="rId7"/>
    <p:sldId id="282" r:id="rId8"/>
    <p:sldId id="290" r:id="rId9"/>
  </p:sldIdLst>
  <p:sldSz cx="9144000" cy="5143500" type="screen16x9"/>
  <p:notesSz cx="6858000" cy="9144000"/>
  <p:embeddedFontLst>
    <p:embeddedFont>
      <p:font typeface="Anton" pitchFamily="2" charset="0"/>
      <p:regular r:id="rId11"/>
    </p:embeddedFont>
    <p:embeddedFont>
      <p:font typeface="Arial Black" panose="020B0A04020102020204" pitchFamily="34" charset="0"/>
      <p:bold r:id="rId12"/>
    </p:embeddedFon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Light" panose="00000400000000000000" pitchFamily="2" charset="0"/>
      <p:regular r:id="rId17"/>
      <p:bold r:id="rId18"/>
      <p:italic r:id="rId19"/>
      <p:boldItalic r:id="rId20"/>
    </p:embeddedFont>
    <p:embeddedFont>
      <p:font typeface="Constantia" panose="02030602050306030303" pitchFamily="18" charset="0"/>
      <p:regular r:id="rId21"/>
      <p:bold r:id="rId22"/>
      <p:italic r:id="rId23"/>
      <p:boldItalic r:id="rId24"/>
    </p:embeddedFont>
    <p:embeddedFont>
      <p:font typeface="Jokerman" panose="04090605060D06020702" pitchFamily="82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383611-EEED-4C1D-B0DC-43003B6AC2F9}">
  <a:tblStyle styleId="{B7383611-EEED-4C1D-B0DC-43003B6AC2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5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fbe00dc3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fbe00dc3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dab33caf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dab33caf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dab33caf8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dab33caf8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dab33caf8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dab33caf8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dab33caf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dab33caf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dab33caf8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dab33caf8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gdab33caf8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6" name="Google Shape;2356;gdab33caf8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dab33caf8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dab33caf8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43850" y="1168838"/>
            <a:ext cx="4424100" cy="2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43425" y="3574238"/>
            <a:ext cx="44241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006" y="-203925"/>
            <a:ext cx="2157228" cy="5550721"/>
          </a:xfrm>
          <a:custGeom>
            <a:avLst/>
            <a:gdLst/>
            <a:ahLst/>
            <a:cxnLst/>
            <a:rect l="l" t="t" r="r" b="b"/>
            <a:pathLst>
              <a:path w="33737" h="86808" extrusionOk="0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5871" y="1217393"/>
            <a:ext cx="1024743" cy="2746202"/>
          </a:xfrm>
          <a:custGeom>
            <a:avLst/>
            <a:gdLst/>
            <a:ahLst/>
            <a:cxnLst/>
            <a:rect l="l" t="t" r="r" b="b"/>
            <a:pathLst>
              <a:path w="16026" h="42948" extrusionOk="0">
                <a:moveTo>
                  <a:pt x="978" y="1"/>
                </a:moveTo>
                <a:cubicBezTo>
                  <a:pt x="503" y="1"/>
                  <a:pt x="202" y="191"/>
                  <a:pt x="202" y="191"/>
                </a:cubicBezTo>
                <a:lnTo>
                  <a:pt x="46" y="38863"/>
                </a:lnTo>
                <a:cubicBezTo>
                  <a:pt x="46" y="38863"/>
                  <a:pt x="1" y="38924"/>
                  <a:pt x="44" y="38924"/>
                </a:cubicBezTo>
                <a:cubicBezTo>
                  <a:pt x="124" y="38924"/>
                  <a:pt x="514" y="38708"/>
                  <a:pt x="2094" y="37459"/>
                </a:cubicBezTo>
                <a:cubicBezTo>
                  <a:pt x="4514" y="35527"/>
                  <a:pt x="3967" y="34766"/>
                  <a:pt x="4592" y="33361"/>
                </a:cubicBezTo>
                <a:cubicBezTo>
                  <a:pt x="5197" y="31937"/>
                  <a:pt x="6075" y="31020"/>
                  <a:pt x="6875" y="29888"/>
                </a:cubicBezTo>
                <a:cubicBezTo>
                  <a:pt x="7675" y="28795"/>
                  <a:pt x="8845" y="26981"/>
                  <a:pt x="8845" y="22961"/>
                </a:cubicBezTo>
                <a:cubicBezTo>
                  <a:pt x="8845" y="18942"/>
                  <a:pt x="6562" y="15079"/>
                  <a:pt x="6758" y="14727"/>
                </a:cubicBezTo>
                <a:cubicBezTo>
                  <a:pt x="6785" y="14675"/>
                  <a:pt x="6825" y="14650"/>
                  <a:pt x="6874" y="14650"/>
                </a:cubicBezTo>
                <a:cubicBezTo>
                  <a:pt x="7173" y="14650"/>
                  <a:pt x="7822" y="15570"/>
                  <a:pt x="8240" y="16893"/>
                </a:cubicBezTo>
                <a:cubicBezTo>
                  <a:pt x="8527" y="17800"/>
                  <a:pt x="8990" y="18754"/>
                  <a:pt x="9235" y="18754"/>
                </a:cubicBezTo>
                <a:cubicBezTo>
                  <a:pt x="9406" y="18754"/>
                  <a:pt x="9471" y="18287"/>
                  <a:pt x="9294" y="17010"/>
                </a:cubicBezTo>
                <a:cubicBezTo>
                  <a:pt x="8884" y="13908"/>
                  <a:pt x="7050" y="12327"/>
                  <a:pt x="6211" y="10649"/>
                </a:cubicBezTo>
                <a:cubicBezTo>
                  <a:pt x="5716" y="9659"/>
                  <a:pt x="5812" y="9153"/>
                  <a:pt x="6254" y="9153"/>
                </a:cubicBezTo>
                <a:cubicBezTo>
                  <a:pt x="6544" y="9153"/>
                  <a:pt x="6982" y="9370"/>
                  <a:pt x="7499" y="9810"/>
                </a:cubicBezTo>
                <a:cubicBezTo>
                  <a:pt x="8806" y="10923"/>
                  <a:pt x="10016" y="12679"/>
                  <a:pt x="10699" y="14591"/>
                </a:cubicBezTo>
                <a:cubicBezTo>
                  <a:pt x="11382" y="16522"/>
                  <a:pt x="11479" y="18259"/>
                  <a:pt x="12026" y="20991"/>
                </a:cubicBezTo>
                <a:cubicBezTo>
                  <a:pt x="13001" y="25888"/>
                  <a:pt x="12065" y="26532"/>
                  <a:pt x="12006" y="29069"/>
                </a:cubicBezTo>
                <a:cubicBezTo>
                  <a:pt x="11928" y="31605"/>
                  <a:pt x="11148" y="32034"/>
                  <a:pt x="10016" y="33849"/>
                </a:cubicBezTo>
                <a:cubicBezTo>
                  <a:pt x="8904" y="35644"/>
                  <a:pt x="8162" y="37010"/>
                  <a:pt x="6758" y="38941"/>
                </a:cubicBezTo>
                <a:cubicBezTo>
                  <a:pt x="5333" y="40873"/>
                  <a:pt x="2114" y="41732"/>
                  <a:pt x="1997" y="42278"/>
                </a:cubicBezTo>
                <a:cubicBezTo>
                  <a:pt x="1929" y="42606"/>
                  <a:pt x="2196" y="42948"/>
                  <a:pt x="2817" y="42948"/>
                </a:cubicBezTo>
                <a:cubicBezTo>
                  <a:pt x="3267" y="42948"/>
                  <a:pt x="3901" y="42769"/>
                  <a:pt x="4728" y="42278"/>
                </a:cubicBezTo>
                <a:cubicBezTo>
                  <a:pt x="6548" y="41197"/>
                  <a:pt x="8585" y="37436"/>
                  <a:pt x="9331" y="37436"/>
                </a:cubicBezTo>
                <a:cubicBezTo>
                  <a:pt x="9393" y="37436"/>
                  <a:pt x="9446" y="37462"/>
                  <a:pt x="9489" y="37517"/>
                </a:cubicBezTo>
                <a:cubicBezTo>
                  <a:pt x="10055" y="38259"/>
                  <a:pt x="7128" y="40424"/>
                  <a:pt x="7753" y="40990"/>
                </a:cubicBezTo>
                <a:cubicBezTo>
                  <a:pt x="7822" y="41050"/>
                  <a:pt x="7898" y="41078"/>
                  <a:pt x="7980" y="41078"/>
                </a:cubicBezTo>
                <a:cubicBezTo>
                  <a:pt x="8620" y="41078"/>
                  <a:pt x="9622" y="39413"/>
                  <a:pt x="10348" y="38376"/>
                </a:cubicBezTo>
                <a:cubicBezTo>
                  <a:pt x="11148" y="37185"/>
                  <a:pt x="10777" y="36815"/>
                  <a:pt x="11655" y="35937"/>
                </a:cubicBezTo>
                <a:cubicBezTo>
                  <a:pt x="12514" y="35078"/>
                  <a:pt x="12709" y="34415"/>
                  <a:pt x="12826" y="33166"/>
                </a:cubicBezTo>
                <a:cubicBezTo>
                  <a:pt x="12943" y="31917"/>
                  <a:pt x="13762" y="30961"/>
                  <a:pt x="14250" y="29439"/>
                </a:cubicBezTo>
                <a:cubicBezTo>
                  <a:pt x="14738" y="27878"/>
                  <a:pt x="15070" y="25595"/>
                  <a:pt x="14640" y="23917"/>
                </a:cubicBezTo>
                <a:cubicBezTo>
                  <a:pt x="14192" y="22239"/>
                  <a:pt x="13392" y="19430"/>
                  <a:pt x="13996" y="19430"/>
                </a:cubicBezTo>
                <a:cubicBezTo>
                  <a:pt x="14592" y="19430"/>
                  <a:pt x="14696" y="23042"/>
                  <a:pt x="15425" y="23042"/>
                </a:cubicBezTo>
                <a:cubicBezTo>
                  <a:pt x="15436" y="23042"/>
                  <a:pt x="15448" y="23041"/>
                  <a:pt x="15460" y="23039"/>
                </a:cubicBezTo>
                <a:cubicBezTo>
                  <a:pt x="16026" y="22961"/>
                  <a:pt x="15343" y="18142"/>
                  <a:pt x="14660" y="16815"/>
                </a:cubicBezTo>
                <a:cubicBezTo>
                  <a:pt x="13977" y="15508"/>
                  <a:pt x="13118" y="14240"/>
                  <a:pt x="11167" y="9947"/>
                </a:cubicBezTo>
                <a:cubicBezTo>
                  <a:pt x="10562" y="8620"/>
                  <a:pt x="8143" y="6240"/>
                  <a:pt x="7031" y="5362"/>
                </a:cubicBezTo>
                <a:cubicBezTo>
                  <a:pt x="5899" y="4484"/>
                  <a:pt x="4397" y="3137"/>
                  <a:pt x="3265" y="1537"/>
                </a:cubicBezTo>
                <a:cubicBezTo>
                  <a:pt x="2397" y="284"/>
                  <a:pt x="1558" y="1"/>
                  <a:pt x="97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2994" y="1653802"/>
            <a:ext cx="306988" cy="1708032"/>
          </a:xfrm>
          <a:custGeom>
            <a:avLst/>
            <a:gdLst/>
            <a:ahLst/>
            <a:cxnLst/>
            <a:rect l="l" t="t" r="r" b="b"/>
            <a:pathLst>
              <a:path w="4801" h="26712" extrusionOk="0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4209" y="705724"/>
            <a:ext cx="1443566" cy="4093407"/>
          </a:xfrm>
          <a:custGeom>
            <a:avLst/>
            <a:gdLst/>
            <a:ahLst/>
            <a:cxnLst/>
            <a:rect l="l" t="t" r="r" b="b"/>
            <a:pathLst>
              <a:path w="22576" h="64017" extrusionOk="0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3019" y="943847"/>
            <a:ext cx="409104" cy="334611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30450" y="69302"/>
            <a:ext cx="1811363" cy="3645042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29112" y="1423928"/>
            <a:ext cx="417608" cy="585649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7850" y="3139831"/>
            <a:ext cx="397211" cy="599717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2994" y="3962582"/>
            <a:ext cx="1507253" cy="1119186"/>
          </a:xfrm>
          <a:custGeom>
            <a:avLst/>
            <a:gdLst/>
            <a:ahLst/>
            <a:cxnLst/>
            <a:rect l="l" t="t" r="r" b="b"/>
            <a:pathLst>
              <a:path w="23572" h="17503" extrusionOk="0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21882" y="2792686"/>
            <a:ext cx="295926" cy="779779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51824" y="2404873"/>
            <a:ext cx="169703" cy="909582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3019" y="1268292"/>
            <a:ext cx="515313" cy="1133381"/>
          </a:xfrm>
          <a:custGeom>
            <a:avLst/>
            <a:gdLst/>
            <a:ahLst/>
            <a:cxnLst/>
            <a:rect l="l" t="t" r="r" b="b"/>
            <a:pathLst>
              <a:path w="8059" h="17725" extrusionOk="0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28344" y="2506798"/>
            <a:ext cx="766223" cy="1714938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51038" y="558975"/>
            <a:ext cx="978832" cy="1211966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9825" y="-442598"/>
            <a:ext cx="1811363" cy="3645042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947843">
            <a:off x="1273317" y="3615148"/>
            <a:ext cx="766224" cy="1714940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061975" y="-337675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690300" y="4412137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125285" y="-250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-929579">
            <a:off x="8435488" y="4593828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704400" y="-59250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-3604212" y="-1031450"/>
            <a:ext cx="7194900" cy="7194900"/>
            <a:chOff x="-3604212" y="-1031450"/>
            <a:chExt cx="7194900" cy="7194900"/>
          </a:xfrm>
        </p:grpSpPr>
        <p:sp>
          <p:nvSpPr>
            <p:cNvPr id="33" name="Google Shape;33;p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4"/>
          <p:cNvSpPr/>
          <p:nvPr/>
        </p:nvSpPr>
        <p:spPr>
          <a:xfrm rot="10800000" flipH="1">
            <a:off x="8381513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8705813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4"/>
          <p:cNvSpPr/>
          <p:nvPr/>
        </p:nvSpPr>
        <p:spPr>
          <a:xfrm rot="10800000">
            <a:off x="-7861" y="2307661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4"/>
          <p:cNvSpPr/>
          <p:nvPr/>
        </p:nvSpPr>
        <p:spPr>
          <a:xfrm rot="10800000">
            <a:off x="-5637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4"/>
          <p:cNvSpPr/>
          <p:nvPr/>
        </p:nvSpPr>
        <p:spPr>
          <a:xfrm flipH="1">
            <a:off x="774734" y="4593833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4"/>
          <p:cNvSpPr/>
          <p:nvPr/>
        </p:nvSpPr>
        <p:spPr>
          <a:xfrm rot="10800000" flipH="1">
            <a:off x="-18632" y="-2291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4"/>
          <p:cNvSpPr/>
          <p:nvPr/>
        </p:nvSpPr>
        <p:spPr>
          <a:xfrm rot="9829011">
            <a:off x="7737065" y="4612328"/>
            <a:ext cx="880547" cy="74097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4"/>
          <p:cNvSpPr/>
          <p:nvPr/>
        </p:nvSpPr>
        <p:spPr>
          <a:xfrm rot="-9899975" flipH="1">
            <a:off x="8519425" y="-125508"/>
            <a:ext cx="697249" cy="78086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" name="Google Shape;975;p34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976" name="Google Shape;976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34"/>
          <p:cNvSpPr/>
          <p:nvPr/>
        </p:nvSpPr>
        <p:spPr>
          <a:xfrm>
            <a:off x="8880475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4"/>
          <p:cNvSpPr/>
          <p:nvPr/>
        </p:nvSpPr>
        <p:spPr>
          <a:xfrm>
            <a:off x="8430249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4"/>
          <p:cNvSpPr/>
          <p:nvPr/>
        </p:nvSpPr>
        <p:spPr>
          <a:xfrm rot="1705102" flipH="1">
            <a:off x="8518361" y="2682192"/>
            <a:ext cx="790824" cy="940802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3" name="Google Shape;983;p34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984" name="Google Shape;984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34"/>
          <p:cNvSpPr/>
          <p:nvPr/>
        </p:nvSpPr>
        <p:spPr>
          <a:xfrm>
            <a:off x="411875" y="473134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4"/>
          <p:cNvSpPr/>
          <p:nvPr/>
        </p:nvSpPr>
        <p:spPr>
          <a:xfrm>
            <a:off x="483400" y="960875"/>
            <a:ext cx="81175" cy="8114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4"/>
          <p:cNvSpPr/>
          <p:nvPr/>
        </p:nvSpPr>
        <p:spPr>
          <a:xfrm>
            <a:off x="805475" y="13946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4"/>
          <p:cNvSpPr/>
          <p:nvPr/>
        </p:nvSpPr>
        <p:spPr>
          <a:xfrm>
            <a:off x="8614400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4"/>
          <p:cNvSpPr/>
          <p:nvPr/>
        </p:nvSpPr>
        <p:spPr>
          <a:xfrm>
            <a:off x="8854011" y="104203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4"/>
          <p:cNvSpPr/>
          <p:nvPr/>
        </p:nvSpPr>
        <p:spPr>
          <a:xfrm>
            <a:off x="1683050" y="475518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4"/>
          <p:cNvSpPr/>
          <p:nvPr/>
        </p:nvSpPr>
        <p:spPr>
          <a:xfrm>
            <a:off x="302463" y="27944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5"/>
          <p:cNvSpPr/>
          <p:nvPr/>
        </p:nvSpPr>
        <p:spPr>
          <a:xfrm>
            <a:off x="8443992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5"/>
          <p:cNvSpPr/>
          <p:nvPr/>
        </p:nvSpPr>
        <p:spPr>
          <a:xfrm>
            <a:off x="7583971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5"/>
          <p:cNvSpPr/>
          <p:nvPr/>
        </p:nvSpPr>
        <p:spPr>
          <a:xfrm rot="-929517">
            <a:off x="8446483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5"/>
          <p:cNvSpPr/>
          <p:nvPr/>
        </p:nvSpPr>
        <p:spPr>
          <a:xfrm>
            <a:off x="8336604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5"/>
          <p:cNvSpPr/>
          <p:nvPr/>
        </p:nvSpPr>
        <p:spPr>
          <a:xfrm>
            <a:off x="26223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-69881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-31375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-24181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35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1005" name="Google Shape;1005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35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1010" name="Google Shape;1010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35"/>
          <p:cNvSpPr/>
          <p:nvPr/>
        </p:nvSpPr>
        <p:spPr>
          <a:xfrm>
            <a:off x="855300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8874400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327950" y="440282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442100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8699738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125200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8424174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8608325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8920738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78863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2553123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73570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6"/>
          <p:cNvSpPr/>
          <p:nvPr/>
        </p:nvSpPr>
        <p:spPr>
          <a:xfrm>
            <a:off x="6707050" y="2554322"/>
            <a:ext cx="26641" cy="29978"/>
          </a:xfrm>
          <a:custGeom>
            <a:avLst/>
            <a:gdLst/>
            <a:ahLst/>
            <a:cxnLst/>
            <a:rect l="l" t="t" r="r" b="b"/>
            <a:pathLst>
              <a:path w="423" h="476" extrusionOk="0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 flipH="1">
            <a:off x="71330" y="488492"/>
            <a:ext cx="5223" cy="36560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29" name="Google Shape;1029;p36"/>
          <p:cNvSpPr/>
          <p:nvPr/>
        </p:nvSpPr>
        <p:spPr>
          <a:xfrm flipH="1">
            <a:off x="-7861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 flipH="1">
            <a:off x="673855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 rot="929517" flipH="1">
            <a:off x="-5379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 flipH="1">
            <a:off x="-5637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 flipH="1">
            <a:off x="8438476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8636234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8467543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 flipH="1">
            <a:off x="8460328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36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1038" name="Google Shape;1038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6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1043" name="Google Shape;1043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36"/>
          <p:cNvSpPr/>
          <p:nvPr/>
        </p:nvSpPr>
        <p:spPr>
          <a:xfrm flipH="1">
            <a:off x="8092314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6"/>
          <p:cNvSpPr/>
          <p:nvPr/>
        </p:nvSpPr>
        <p:spPr>
          <a:xfrm flipH="1">
            <a:off x="111264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6"/>
          <p:cNvSpPr/>
          <p:nvPr/>
        </p:nvSpPr>
        <p:spPr>
          <a:xfrm flipH="1">
            <a:off x="470014" y="15826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6"/>
          <p:cNvSpPr/>
          <p:nvPr/>
        </p:nvSpPr>
        <p:spPr>
          <a:xfrm flipH="1">
            <a:off x="8781413" y="21077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6"/>
          <p:cNvSpPr/>
          <p:nvPr/>
        </p:nvSpPr>
        <p:spPr>
          <a:xfrm flipH="1">
            <a:off x="8636238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6"/>
          <p:cNvSpPr/>
          <p:nvPr/>
        </p:nvSpPr>
        <p:spPr>
          <a:xfrm flipH="1">
            <a:off x="247877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6"/>
          <p:cNvSpPr/>
          <p:nvPr/>
        </p:nvSpPr>
        <p:spPr>
          <a:xfrm flipH="1">
            <a:off x="8953138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36"/>
          <p:cNvSpPr/>
          <p:nvPr/>
        </p:nvSpPr>
        <p:spPr>
          <a:xfrm flipH="1">
            <a:off x="594661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6"/>
          <p:cNvSpPr/>
          <p:nvPr/>
        </p:nvSpPr>
        <p:spPr>
          <a:xfrm flipH="1">
            <a:off x="470013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6"/>
          <p:cNvSpPr/>
          <p:nvPr/>
        </p:nvSpPr>
        <p:spPr>
          <a:xfrm flipH="1">
            <a:off x="157601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36"/>
          <p:cNvSpPr/>
          <p:nvPr/>
        </p:nvSpPr>
        <p:spPr>
          <a:xfrm flipH="1">
            <a:off x="8906802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6"/>
          <p:cNvSpPr/>
          <p:nvPr/>
        </p:nvSpPr>
        <p:spPr>
          <a:xfrm flipH="1">
            <a:off x="7251873" y="4792508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6"/>
          <p:cNvSpPr/>
          <p:nvPr/>
        </p:nvSpPr>
        <p:spPr>
          <a:xfrm flipH="1">
            <a:off x="16618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/>
          <p:nvPr/>
        </p:nvSpPr>
        <p:spPr>
          <a:xfrm rot="-5400000">
            <a:off x="7775776" y="779191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7"/>
          <p:cNvSpPr/>
          <p:nvPr/>
        </p:nvSpPr>
        <p:spPr>
          <a:xfrm rot="-5400000">
            <a:off x="3583353" y="-415016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7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/>
          <p:cNvSpPr/>
          <p:nvPr/>
        </p:nvSpPr>
        <p:spPr>
          <a:xfrm rot="-5400000">
            <a:off x="259780" y="-555938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/>
          <p:cNvSpPr/>
          <p:nvPr/>
        </p:nvSpPr>
        <p:spPr>
          <a:xfrm rot="-538079">
            <a:off x="8437704" y="1391351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/>
          <p:cNvSpPr/>
          <p:nvPr/>
        </p:nvSpPr>
        <p:spPr>
          <a:xfrm rot="-9560681">
            <a:off x="2271856" y="-161951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7"/>
          <p:cNvSpPr/>
          <p:nvPr/>
        </p:nvSpPr>
        <p:spPr>
          <a:xfrm rot="5400000">
            <a:off x="282534" y="3466895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7"/>
          <p:cNvSpPr/>
          <p:nvPr/>
        </p:nvSpPr>
        <p:spPr>
          <a:xfrm rot="5400000">
            <a:off x="3677205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7"/>
          <p:cNvSpPr/>
          <p:nvPr/>
        </p:nvSpPr>
        <p:spPr>
          <a:xfrm rot="4470473">
            <a:off x="-168950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7"/>
          <p:cNvSpPr/>
          <p:nvPr/>
        </p:nvSpPr>
        <p:spPr>
          <a:xfrm rot="5400000">
            <a:off x="802475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37"/>
          <p:cNvSpPr/>
          <p:nvPr/>
        </p:nvSpPr>
        <p:spPr>
          <a:xfrm rot="10261921">
            <a:off x="-355796" y="2874620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37"/>
          <p:cNvSpPr/>
          <p:nvPr/>
        </p:nvSpPr>
        <p:spPr>
          <a:xfrm rot="1239319">
            <a:off x="6027326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3" name="Google Shape;1073;p37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1074" name="Google Shape;1074;p37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1075" name="Google Shape;1075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" name="Google Shape;1079;p37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1080" name="Google Shape;1080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37"/>
          <p:cNvSpPr/>
          <p:nvPr/>
        </p:nvSpPr>
        <p:spPr>
          <a:xfrm flipH="1">
            <a:off x="7667675" y="37164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7"/>
          <p:cNvSpPr/>
          <p:nvPr/>
        </p:nvSpPr>
        <p:spPr>
          <a:xfrm flipH="1">
            <a:off x="279638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7"/>
          <p:cNvSpPr/>
          <p:nvPr/>
        </p:nvSpPr>
        <p:spPr>
          <a:xfrm flipH="1">
            <a:off x="575669" y="3586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7"/>
          <p:cNvSpPr/>
          <p:nvPr/>
        </p:nvSpPr>
        <p:spPr>
          <a:xfrm flipH="1">
            <a:off x="624450" y="15980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7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7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7"/>
          <p:cNvSpPr/>
          <p:nvPr/>
        </p:nvSpPr>
        <p:spPr>
          <a:xfrm flipH="1">
            <a:off x="8668575" y="37410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7"/>
          <p:cNvSpPr/>
          <p:nvPr/>
        </p:nvSpPr>
        <p:spPr>
          <a:xfrm flipH="1">
            <a:off x="2410371" y="3432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7"/>
          <p:cNvSpPr/>
          <p:nvPr/>
        </p:nvSpPr>
        <p:spPr>
          <a:xfrm flipH="1">
            <a:off x="729460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7"/>
          <p:cNvSpPr/>
          <p:nvPr/>
        </p:nvSpPr>
        <p:spPr>
          <a:xfrm flipH="1">
            <a:off x="8288794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7"/>
          <p:cNvSpPr/>
          <p:nvPr/>
        </p:nvSpPr>
        <p:spPr>
          <a:xfrm flipH="1">
            <a:off x="8337588" y="7406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7"/>
          <p:cNvSpPr/>
          <p:nvPr/>
        </p:nvSpPr>
        <p:spPr>
          <a:xfrm flipH="1">
            <a:off x="7858427" y="2986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7"/>
          <p:cNvSpPr/>
          <p:nvPr/>
        </p:nvSpPr>
        <p:spPr>
          <a:xfrm flipH="1">
            <a:off x="8856485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5010175" y="3116825"/>
            <a:ext cx="29751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/>
          <p:nvPr/>
        </p:nvSpPr>
        <p:spPr>
          <a:xfrm rot="538783">
            <a:off x="7590835" y="4435473"/>
            <a:ext cx="834279" cy="99245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94745">
            <a:off x="7674223" y="-78173"/>
            <a:ext cx="787928" cy="1269373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 rot="10800000">
            <a:off x="8426497" y="4087887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rot="10800000">
            <a:off x="8624255" y="854907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>
            <a:off x="8455564" y="-29735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 rot="10800000">
            <a:off x="8084408" y="655276"/>
            <a:ext cx="1066167" cy="4517949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10800000">
            <a:off x="8651098" y="2788161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>
            <a:off x="8262404" y="365517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10800000">
            <a:off x="8624259" y="248198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10800000">
            <a:off x="8781809" y="4804911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10800000">
            <a:off x="6453744" y="1764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>
            <a:off x="8262394" y="48649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>
            <a:off x="2317745" y="587629"/>
            <a:ext cx="201031" cy="26632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>
            <a:off x="782770" y="3408479"/>
            <a:ext cx="201031" cy="26632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>
            <a:off x="441769" y="109632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0800000">
            <a:off x="2640869" y="4755282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10800000">
            <a:off x="251959" y="167403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10800000">
            <a:off x="4541996" y="268861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10800000">
            <a:off x="1598759" y="475528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678700" y="456775"/>
            <a:ext cx="38934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/>
          <p:nvPr/>
        </p:nvSpPr>
        <p:spPr>
          <a:xfrm rot="-194745" flipH="1">
            <a:off x="-190189" y="-78173"/>
            <a:ext cx="787928" cy="1269373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"/>
          <p:cNvSpPr/>
          <p:nvPr/>
        </p:nvSpPr>
        <p:spPr>
          <a:xfrm rot="-10441822">
            <a:off x="-236933" y="3637813"/>
            <a:ext cx="1002677" cy="1615389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"/>
          <p:cNvSpPr/>
          <p:nvPr/>
        </p:nvSpPr>
        <p:spPr>
          <a:xfrm rot="10800000">
            <a:off x="8620617" y="854907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"/>
          <p:cNvSpPr/>
          <p:nvPr/>
        </p:nvSpPr>
        <p:spPr>
          <a:xfrm rot="10800000">
            <a:off x="8451926" y="-29735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"/>
          <p:cNvSpPr/>
          <p:nvPr/>
        </p:nvSpPr>
        <p:spPr>
          <a:xfrm rot="10800000">
            <a:off x="8194650" y="-173562"/>
            <a:ext cx="952275" cy="5401787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"/>
          <p:cNvSpPr/>
          <p:nvPr/>
        </p:nvSpPr>
        <p:spPr>
          <a:xfrm rot="10800000">
            <a:off x="8194660" y="4673436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"/>
          <p:cNvSpPr/>
          <p:nvPr/>
        </p:nvSpPr>
        <p:spPr>
          <a:xfrm rot="10800000">
            <a:off x="269292" y="194867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"/>
          <p:cNvSpPr/>
          <p:nvPr/>
        </p:nvSpPr>
        <p:spPr>
          <a:xfrm rot="10800000">
            <a:off x="8949721" y="2594861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 rot="10800000">
            <a:off x="8723321" y="486613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/>
          <p:nvPr/>
        </p:nvSpPr>
        <p:spPr>
          <a:xfrm rot="10800000">
            <a:off x="204644" y="4514207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"/>
          <p:cNvSpPr/>
          <p:nvPr/>
        </p:nvSpPr>
        <p:spPr>
          <a:xfrm rot="538783">
            <a:off x="72335" y="4491023"/>
            <a:ext cx="834279" cy="99245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"/>
          <p:cNvSpPr/>
          <p:nvPr/>
        </p:nvSpPr>
        <p:spPr>
          <a:xfrm rot="10800000">
            <a:off x="173759" y="131508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"/>
          <p:cNvSpPr/>
          <p:nvPr/>
        </p:nvSpPr>
        <p:spPr>
          <a:xfrm rot="5400000" flipH="1">
            <a:off x="8489677" y="3121749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"/>
          <p:cNvSpPr/>
          <p:nvPr/>
        </p:nvSpPr>
        <p:spPr>
          <a:xfrm flipH="1">
            <a:off x="5386778" y="235150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"/>
          <p:cNvSpPr/>
          <p:nvPr/>
        </p:nvSpPr>
        <p:spPr>
          <a:xfrm flipH="1">
            <a:off x="6113838" y="2605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7"/>
          <p:cNvGrpSpPr/>
          <p:nvPr/>
        </p:nvGrpSpPr>
        <p:grpSpPr>
          <a:xfrm rot="-5400000">
            <a:off x="5494129" y="-3584126"/>
            <a:ext cx="7174183" cy="7174183"/>
            <a:chOff x="-3791416" y="-1218645"/>
            <a:chExt cx="7569300" cy="7569300"/>
          </a:xfrm>
        </p:grpSpPr>
        <p:sp>
          <p:nvSpPr>
            <p:cNvPr id="202" name="Google Shape;202;p7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4329650" y="1517175"/>
            <a:ext cx="40788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4329025" y="2200425"/>
            <a:ext cx="3859800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8" name="Google Shape;248;p9"/>
          <p:cNvSpPr/>
          <p:nvPr/>
        </p:nvSpPr>
        <p:spPr>
          <a:xfrm rot="-5400000">
            <a:off x="1958929" y="-877893"/>
            <a:ext cx="649787" cy="1804495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"/>
          <p:cNvSpPr/>
          <p:nvPr/>
        </p:nvSpPr>
        <p:spPr>
          <a:xfrm rot="-5400000">
            <a:off x="7723752" y="943010"/>
            <a:ext cx="1325793" cy="111560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"/>
          <p:cNvSpPr/>
          <p:nvPr/>
        </p:nvSpPr>
        <p:spPr>
          <a:xfrm rot="-5400000">
            <a:off x="3583353" y="-418831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9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9"/>
          <p:cNvSpPr/>
          <p:nvPr/>
        </p:nvSpPr>
        <p:spPr>
          <a:xfrm rot="-5400000">
            <a:off x="259780" y="-730963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"/>
          <p:cNvSpPr/>
          <p:nvPr/>
        </p:nvSpPr>
        <p:spPr>
          <a:xfrm rot="5400000" flipH="1">
            <a:off x="8299399" y="438522"/>
            <a:ext cx="73399" cy="7335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 rot="-5400000">
            <a:off x="7253791" y="3286113"/>
            <a:ext cx="1308629" cy="3634136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"/>
          <p:cNvSpPr/>
          <p:nvPr/>
        </p:nvSpPr>
        <p:spPr>
          <a:xfrm rot="-538088">
            <a:off x="8082029" y="3722830"/>
            <a:ext cx="1325784" cy="1115596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"/>
          <p:cNvSpPr/>
          <p:nvPr/>
        </p:nvSpPr>
        <p:spPr>
          <a:xfrm flipH="1">
            <a:off x="8241981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"/>
          <p:cNvSpPr/>
          <p:nvPr/>
        </p:nvSpPr>
        <p:spPr>
          <a:xfrm flipH="1">
            <a:off x="8603836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/>
          <p:nvPr/>
        </p:nvSpPr>
        <p:spPr>
          <a:xfrm flipH="1">
            <a:off x="402150" y="11590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"/>
          <p:cNvSpPr/>
          <p:nvPr/>
        </p:nvSpPr>
        <p:spPr>
          <a:xfrm flipH="1">
            <a:off x="8920736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"/>
          <p:cNvSpPr/>
          <p:nvPr/>
        </p:nvSpPr>
        <p:spPr>
          <a:xfrm flipH="1">
            <a:off x="437760" y="467755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 flipH="1">
            <a:off x="162942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 flipH="1">
            <a:off x="824197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 flipH="1">
            <a:off x="2221599" y="37656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9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266" name="Google Shape;266;p9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"/>
          <p:cNvSpPr txBox="1">
            <a:spLocks noGrp="1"/>
          </p:cNvSpPr>
          <p:nvPr>
            <p:ph type="title"/>
          </p:nvPr>
        </p:nvSpPr>
        <p:spPr>
          <a:xfrm>
            <a:off x="483100" y="2529125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6" name="Google Shape;376;p14"/>
          <p:cNvSpPr txBox="1">
            <a:spLocks noGrp="1"/>
          </p:cNvSpPr>
          <p:nvPr>
            <p:ph type="subTitle" idx="1"/>
          </p:nvPr>
        </p:nvSpPr>
        <p:spPr>
          <a:xfrm>
            <a:off x="1251850" y="3116825"/>
            <a:ext cx="31626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7" name="Google Shape;377;p14"/>
          <p:cNvSpPr txBox="1">
            <a:spLocks noGrp="1"/>
          </p:cNvSpPr>
          <p:nvPr>
            <p:ph type="title" idx="2" hasCustomPrompt="1"/>
          </p:nvPr>
        </p:nvSpPr>
        <p:spPr>
          <a:xfrm>
            <a:off x="1913350" y="1331263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4"/>
          <p:cNvSpPr/>
          <p:nvPr/>
        </p:nvSpPr>
        <p:spPr>
          <a:xfrm rot="-538783" flipH="1">
            <a:off x="625612" y="4448310"/>
            <a:ext cx="834279" cy="99245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4"/>
          <p:cNvSpPr/>
          <p:nvPr/>
        </p:nvSpPr>
        <p:spPr>
          <a:xfrm rot="-194745" flipH="1">
            <a:off x="648788" y="-78173"/>
            <a:ext cx="787928" cy="1269373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4"/>
          <p:cNvSpPr/>
          <p:nvPr/>
        </p:nvSpPr>
        <p:spPr>
          <a:xfrm rot="10800000" flipH="1">
            <a:off x="10777" y="4087887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4"/>
          <p:cNvSpPr/>
          <p:nvPr/>
        </p:nvSpPr>
        <p:spPr>
          <a:xfrm rot="10800000" flipH="1">
            <a:off x="-85327" y="854907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4"/>
          <p:cNvSpPr/>
          <p:nvPr/>
        </p:nvSpPr>
        <p:spPr>
          <a:xfrm rot="10800000" flipH="1">
            <a:off x="-46821" y="-29735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"/>
          <p:cNvSpPr/>
          <p:nvPr/>
        </p:nvSpPr>
        <p:spPr>
          <a:xfrm rot="10800000" flipH="1">
            <a:off x="-39623" y="-173562"/>
            <a:ext cx="1274725" cy="5401787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/>
          <p:nvPr/>
        </p:nvSpPr>
        <p:spPr>
          <a:xfrm rot="10800000" flipH="1">
            <a:off x="269091" y="2788161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4"/>
          <p:cNvSpPr/>
          <p:nvPr/>
        </p:nvSpPr>
        <p:spPr>
          <a:xfrm rot="10800000" flipH="1">
            <a:off x="560216" y="365517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4"/>
          <p:cNvSpPr/>
          <p:nvPr/>
        </p:nvSpPr>
        <p:spPr>
          <a:xfrm rot="10800000" flipH="1">
            <a:off x="426654" y="248198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4"/>
          <p:cNvSpPr/>
          <p:nvPr/>
        </p:nvSpPr>
        <p:spPr>
          <a:xfrm rot="10800000" flipH="1">
            <a:off x="269104" y="4804911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4"/>
          <p:cNvSpPr/>
          <p:nvPr/>
        </p:nvSpPr>
        <p:spPr>
          <a:xfrm rot="10800000" flipH="1">
            <a:off x="729027" y="48649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4"/>
          <p:cNvSpPr/>
          <p:nvPr/>
        </p:nvSpPr>
        <p:spPr>
          <a:xfrm rot="10800000" flipH="1">
            <a:off x="5912329" y="486493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4"/>
          <p:cNvSpPr/>
          <p:nvPr/>
        </p:nvSpPr>
        <p:spPr>
          <a:xfrm rot="10800000" flipH="1">
            <a:off x="4968066" y="3745911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4"/>
          <p:cNvSpPr/>
          <p:nvPr/>
        </p:nvSpPr>
        <p:spPr>
          <a:xfrm rot="10800000" flipH="1">
            <a:off x="8280016" y="1331267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4"/>
          <p:cNvSpPr/>
          <p:nvPr/>
        </p:nvSpPr>
        <p:spPr>
          <a:xfrm rot="10800000" flipH="1">
            <a:off x="8803852" y="2176707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4"/>
          <p:cNvSpPr/>
          <p:nvPr/>
        </p:nvSpPr>
        <p:spPr>
          <a:xfrm rot="10800000" flipH="1">
            <a:off x="8280029" y="24708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" name="Google Shape;394;p14"/>
          <p:cNvGrpSpPr/>
          <p:nvPr/>
        </p:nvGrpSpPr>
        <p:grpSpPr>
          <a:xfrm>
            <a:off x="5493609" y="1473250"/>
            <a:ext cx="7174183" cy="7174183"/>
            <a:chOff x="-3791416" y="-1218645"/>
            <a:chExt cx="7569300" cy="7569300"/>
          </a:xfrm>
        </p:grpSpPr>
        <p:sp>
          <p:nvSpPr>
            <p:cNvPr id="395" name="Google Shape;395;p14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5"/>
          <p:cNvSpPr txBox="1">
            <a:spLocks noGrp="1"/>
          </p:cNvSpPr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2" name="Google Shape;402;p15"/>
          <p:cNvSpPr txBox="1">
            <a:spLocks noGrp="1"/>
          </p:cNvSpPr>
          <p:nvPr>
            <p:ph type="subTitle" idx="1"/>
          </p:nvPr>
        </p:nvSpPr>
        <p:spPr>
          <a:xfrm>
            <a:off x="4931875" y="3116825"/>
            <a:ext cx="31317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3" name="Google Shape;403;p15"/>
          <p:cNvSpPr txBox="1">
            <a:spLocks noGrp="1"/>
          </p:cNvSpPr>
          <p:nvPr>
            <p:ph type="title" idx="2" hasCustomPrompt="1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4" name="Google Shape;404;p15"/>
          <p:cNvSpPr/>
          <p:nvPr/>
        </p:nvSpPr>
        <p:spPr>
          <a:xfrm rot="10261217" flipH="1">
            <a:off x="7628785" y="-278083"/>
            <a:ext cx="834279" cy="99245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"/>
          <p:cNvSpPr/>
          <p:nvPr/>
        </p:nvSpPr>
        <p:spPr>
          <a:xfrm rot="10605255" flipH="1">
            <a:off x="7712173" y="3958641"/>
            <a:ext cx="787928" cy="1269373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"/>
          <p:cNvSpPr/>
          <p:nvPr/>
        </p:nvSpPr>
        <p:spPr>
          <a:xfrm flipH="1">
            <a:off x="8464447" y="-23373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5"/>
          <p:cNvSpPr/>
          <p:nvPr/>
        </p:nvSpPr>
        <p:spPr>
          <a:xfrm flipH="1">
            <a:off x="8662205" y="3614463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5"/>
          <p:cNvSpPr/>
          <p:nvPr/>
        </p:nvSpPr>
        <p:spPr>
          <a:xfrm flipH="1">
            <a:off x="8493514" y="4461345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5"/>
          <p:cNvSpPr/>
          <p:nvPr/>
        </p:nvSpPr>
        <p:spPr>
          <a:xfrm flipH="1">
            <a:off x="8355164" y="-23650"/>
            <a:ext cx="858521" cy="4517949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5"/>
          <p:cNvSpPr/>
          <p:nvPr/>
        </p:nvSpPr>
        <p:spPr>
          <a:xfrm flipH="1">
            <a:off x="8689048" y="210898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5"/>
          <p:cNvSpPr/>
          <p:nvPr/>
        </p:nvSpPr>
        <p:spPr>
          <a:xfrm flipH="1">
            <a:off x="8300354" y="4402342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5"/>
          <p:cNvSpPr/>
          <p:nvPr/>
        </p:nvSpPr>
        <p:spPr>
          <a:xfrm flipH="1">
            <a:off x="8819759" y="28493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5"/>
          <p:cNvSpPr/>
          <p:nvPr/>
        </p:nvSpPr>
        <p:spPr>
          <a:xfrm flipH="1">
            <a:off x="8300344" y="12570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5"/>
          <p:cNvSpPr/>
          <p:nvPr/>
        </p:nvSpPr>
        <p:spPr>
          <a:xfrm flipH="1">
            <a:off x="990152" y="4129466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5"/>
          <p:cNvSpPr/>
          <p:nvPr/>
        </p:nvSpPr>
        <p:spPr>
          <a:xfrm flipH="1">
            <a:off x="8603836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5"/>
          <p:cNvSpPr/>
          <p:nvPr/>
        </p:nvSpPr>
        <p:spPr>
          <a:xfrm flipH="1">
            <a:off x="402150" y="11590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5"/>
          <p:cNvSpPr/>
          <p:nvPr/>
        </p:nvSpPr>
        <p:spPr>
          <a:xfrm flipH="1">
            <a:off x="437760" y="467755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5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5"/>
          <p:cNvSpPr/>
          <p:nvPr/>
        </p:nvSpPr>
        <p:spPr>
          <a:xfrm flipH="1">
            <a:off x="162942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5"/>
          <p:cNvSpPr/>
          <p:nvPr/>
        </p:nvSpPr>
        <p:spPr>
          <a:xfrm flipH="1">
            <a:off x="2681674" y="593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5"/>
          <p:cNvSpPr/>
          <p:nvPr/>
        </p:nvSpPr>
        <p:spPr>
          <a:xfrm flipH="1">
            <a:off x="5816121" y="474084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15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423" name="Google Shape;423;p15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2"/>
          <p:cNvSpPr txBox="1">
            <a:spLocks noGrp="1"/>
          </p:cNvSpPr>
          <p:nvPr>
            <p:ph type="title"/>
          </p:nvPr>
        </p:nvSpPr>
        <p:spPr>
          <a:xfrm>
            <a:off x="719813" y="1500625"/>
            <a:ext cx="3775800" cy="1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5" name="Google Shape;645;p22"/>
          <p:cNvSpPr txBox="1">
            <a:spLocks noGrp="1"/>
          </p:cNvSpPr>
          <p:nvPr>
            <p:ph type="subTitle" idx="1"/>
          </p:nvPr>
        </p:nvSpPr>
        <p:spPr>
          <a:xfrm>
            <a:off x="719813" y="2716475"/>
            <a:ext cx="3775800" cy="92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646" name="Google Shape;646;p22"/>
          <p:cNvGrpSpPr/>
          <p:nvPr/>
        </p:nvGrpSpPr>
        <p:grpSpPr>
          <a:xfrm>
            <a:off x="4912443" y="1017517"/>
            <a:ext cx="5839715" cy="5839715"/>
            <a:chOff x="-3791416" y="-1218645"/>
            <a:chExt cx="7569300" cy="7569300"/>
          </a:xfrm>
        </p:grpSpPr>
        <p:sp>
          <p:nvSpPr>
            <p:cNvPr id="647" name="Google Shape;647;p2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22"/>
          <p:cNvSpPr/>
          <p:nvPr/>
        </p:nvSpPr>
        <p:spPr>
          <a:xfrm>
            <a:off x="26223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2"/>
          <p:cNvSpPr/>
          <p:nvPr/>
        </p:nvSpPr>
        <p:spPr>
          <a:xfrm>
            <a:off x="-69881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2"/>
          <p:cNvSpPr/>
          <p:nvPr/>
        </p:nvSpPr>
        <p:spPr>
          <a:xfrm>
            <a:off x="-31375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2"/>
          <p:cNvSpPr/>
          <p:nvPr/>
        </p:nvSpPr>
        <p:spPr>
          <a:xfrm>
            <a:off x="-24181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2"/>
          <p:cNvSpPr/>
          <p:nvPr/>
        </p:nvSpPr>
        <p:spPr>
          <a:xfrm>
            <a:off x="284538" y="21094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2"/>
          <p:cNvSpPr/>
          <p:nvPr/>
        </p:nvSpPr>
        <p:spPr>
          <a:xfrm>
            <a:off x="4827850" y="3835650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2"/>
          <p:cNvSpPr/>
          <p:nvPr/>
        </p:nvSpPr>
        <p:spPr>
          <a:xfrm>
            <a:off x="575663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2"/>
          <p:cNvSpPr/>
          <p:nvPr/>
        </p:nvSpPr>
        <p:spPr>
          <a:xfrm>
            <a:off x="442100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2"/>
          <p:cNvSpPr/>
          <p:nvPr/>
        </p:nvSpPr>
        <p:spPr>
          <a:xfrm>
            <a:off x="8519163" y="16496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2"/>
          <p:cNvSpPr/>
          <p:nvPr/>
        </p:nvSpPr>
        <p:spPr>
          <a:xfrm>
            <a:off x="284550" y="28542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2"/>
          <p:cNvSpPr/>
          <p:nvPr/>
        </p:nvSpPr>
        <p:spPr>
          <a:xfrm>
            <a:off x="5572099" y="45341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2"/>
          <p:cNvSpPr/>
          <p:nvPr/>
        </p:nvSpPr>
        <p:spPr>
          <a:xfrm>
            <a:off x="8835413" y="760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2"/>
          <p:cNvSpPr/>
          <p:nvPr/>
        </p:nvSpPr>
        <p:spPr>
          <a:xfrm>
            <a:off x="8598538" y="46535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2"/>
          <p:cNvSpPr/>
          <p:nvPr/>
        </p:nvSpPr>
        <p:spPr>
          <a:xfrm>
            <a:off x="2553123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>
            <a:off x="7101073" y="2357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74447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2"/>
          <p:cNvSpPr/>
          <p:nvPr/>
        </p:nvSpPr>
        <p:spPr>
          <a:xfrm>
            <a:off x="6794225" y="15006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1400" scaled="0"/>
        </a:gradFill>
        <a:effectLst/>
      </p:bgPr>
    </p:bg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" name="Google Shape;945;p33"/>
          <p:cNvGrpSpPr/>
          <p:nvPr/>
        </p:nvGrpSpPr>
        <p:grpSpPr>
          <a:xfrm flipH="1">
            <a:off x="5565608" y="-1031450"/>
            <a:ext cx="7194900" cy="7194900"/>
            <a:chOff x="-3604212" y="-1031450"/>
            <a:chExt cx="7194900" cy="7194900"/>
          </a:xfrm>
        </p:grpSpPr>
        <p:sp>
          <p:nvSpPr>
            <p:cNvPr id="946" name="Google Shape;946;p33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3"/>
          <p:cNvSpPr/>
          <p:nvPr/>
        </p:nvSpPr>
        <p:spPr>
          <a:xfrm flipH="1">
            <a:off x="7007074" y="-203925"/>
            <a:ext cx="2157228" cy="5550721"/>
          </a:xfrm>
          <a:custGeom>
            <a:avLst/>
            <a:gdLst/>
            <a:ahLst/>
            <a:cxnLst/>
            <a:rect l="l" t="t" r="r" b="b"/>
            <a:pathLst>
              <a:path w="33737" h="86808" extrusionOk="0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3"/>
          <p:cNvSpPr/>
          <p:nvPr/>
        </p:nvSpPr>
        <p:spPr>
          <a:xfrm flipH="1">
            <a:off x="8209576" y="1423928"/>
            <a:ext cx="417608" cy="585649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3"/>
          <p:cNvSpPr/>
          <p:nvPr/>
        </p:nvSpPr>
        <p:spPr>
          <a:xfrm flipH="1">
            <a:off x="8571235" y="3139831"/>
            <a:ext cx="397211" cy="599717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3"/>
          <p:cNvSpPr/>
          <p:nvPr/>
        </p:nvSpPr>
        <p:spPr>
          <a:xfrm flipH="1">
            <a:off x="8234769" y="2404873"/>
            <a:ext cx="169703" cy="909582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3"/>
          <p:cNvSpPr/>
          <p:nvPr/>
        </p:nvSpPr>
        <p:spPr>
          <a:xfrm flipH="1">
            <a:off x="8644002" y="1268292"/>
            <a:ext cx="515313" cy="1133381"/>
          </a:xfrm>
          <a:custGeom>
            <a:avLst/>
            <a:gdLst/>
            <a:ahLst/>
            <a:cxnLst/>
            <a:rect l="l" t="t" r="r" b="b"/>
            <a:pathLst>
              <a:path w="8059" h="17725" extrusionOk="0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3"/>
          <p:cNvSpPr/>
          <p:nvPr/>
        </p:nvSpPr>
        <p:spPr>
          <a:xfrm flipH="1">
            <a:off x="7861729" y="2506798"/>
            <a:ext cx="766223" cy="1714938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3"/>
          <p:cNvSpPr/>
          <p:nvPr/>
        </p:nvSpPr>
        <p:spPr>
          <a:xfrm flipH="1">
            <a:off x="7726426" y="558975"/>
            <a:ext cx="978832" cy="1211966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3"/>
          <p:cNvSpPr/>
          <p:nvPr/>
        </p:nvSpPr>
        <p:spPr>
          <a:xfrm rot="-947843" flipH="1">
            <a:off x="7116754" y="3615148"/>
            <a:ext cx="766224" cy="1714940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3"/>
          <p:cNvSpPr/>
          <p:nvPr/>
        </p:nvSpPr>
        <p:spPr>
          <a:xfrm flipH="1">
            <a:off x="-264362" y="705725"/>
            <a:ext cx="1099639" cy="3053761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3"/>
          <p:cNvSpPr/>
          <p:nvPr/>
        </p:nvSpPr>
        <p:spPr>
          <a:xfrm rot="2876189" flipH="1">
            <a:off x="16261" y="3858967"/>
            <a:ext cx="962943" cy="81027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88D3">
              <a:alpha val="151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3"/>
          <p:cNvSpPr/>
          <p:nvPr/>
        </p:nvSpPr>
        <p:spPr>
          <a:xfrm rot="929600" flipH="1">
            <a:off x="-243561" y="4093335"/>
            <a:ext cx="1145950" cy="12832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3"/>
          <p:cNvSpPr/>
          <p:nvPr/>
        </p:nvSpPr>
        <p:spPr>
          <a:xfrm flipH="1">
            <a:off x="-43949" y="-128325"/>
            <a:ext cx="879234" cy="201863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141850" y="789139"/>
            <a:ext cx="49401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4" name="Google Shape;964;p33"/>
          <p:cNvSpPr txBox="1">
            <a:spLocks noGrp="1"/>
          </p:cNvSpPr>
          <p:nvPr>
            <p:ph type="subTitle" idx="1"/>
          </p:nvPr>
        </p:nvSpPr>
        <p:spPr>
          <a:xfrm>
            <a:off x="871450" y="2320438"/>
            <a:ext cx="34809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5" name="Google Shape;965;p33"/>
          <p:cNvSpPr txBox="1"/>
          <p:nvPr/>
        </p:nvSpPr>
        <p:spPr>
          <a:xfrm>
            <a:off x="678550" y="3390038"/>
            <a:ext cx="37983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0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0" r:id="rId6"/>
    <p:sldLayoutId id="2147483661" r:id="rId7"/>
    <p:sldLayoutId id="214748366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1"/>
          <p:cNvSpPr txBox="1">
            <a:spLocks noGrp="1"/>
          </p:cNvSpPr>
          <p:nvPr>
            <p:ph type="ctrTitle"/>
          </p:nvPr>
        </p:nvSpPr>
        <p:spPr>
          <a:xfrm>
            <a:off x="3855100" y="580687"/>
            <a:ext cx="4424100" cy="2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>
                <a:solidFill>
                  <a:srgbClr val="FFFF00"/>
                </a:solidFill>
              </a:rPr>
              <a:t>ROKKET </a:t>
            </a:r>
            <a:br>
              <a:rPr lang="en" sz="11500" dirty="0">
                <a:solidFill>
                  <a:srgbClr val="FFFF00"/>
                </a:solidFill>
              </a:rPr>
            </a:br>
            <a:r>
              <a:rPr lang="en" sz="11500" dirty="0">
                <a:solidFill>
                  <a:srgbClr val="FFFF00"/>
                </a:solidFill>
              </a:rPr>
              <a:t>PETROL</a:t>
            </a:r>
            <a:endParaRPr sz="11500" dirty="0">
              <a:solidFill>
                <a:srgbClr val="FFFF00"/>
              </a:solidFill>
            </a:endParaRPr>
          </a:p>
        </p:txBody>
      </p:sp>
      <p:grpSp>
        <p:nvGrpSpPr>
          <p:cNvPr id="1109" name="Google Shape;1109;p41"/>
          <p:cNvGrpSpPr/>
          <p:nvPr/>
        </p:nvGrpSpPr>
        <p:grpSpPr>
          <a:xfrm>
            <a:off x="-1412979" y="1264873"/>
            <a:ext cx="2812459" cy="2602251"/>
            <a:chOff x="4730175" y="1009275"/>
            <a:chExt cx="2967982" cy="2746149"/>
          </a:xfrm>
        </p:grpSpPr>
        <p:sp>
          <p:nvSpPr>
            <p:cNvPr id="1110" name="Google Shape;1110;p41"/>
            <p:cNvSpPr/>
            <p:nvPr/>
          </p:nvSpPr>
          <p:spPr>
            <a:xfrm>
              <a:off x="4730175" y="1009275"/>
              <a:ext cx="2879900" cy="2746149"/>
            </a:xfrm>
            <a:custGeom>
              <a:avLst/>
              <a:gdLst/>
              <a:ahLst/>
              <a:cxnLst/>
              <a:rect l="l" t="t" r="r" b="b"/>
              <a:pathLst>
                <a:path w="44937" h="42850" extrusionOk="0">
                  <a:moveTo>
                    <a:pt x="23098" y="1"/>
                  </a:moveTo>
                  <a:cubicBezTo>
                    <a:pt x="22050" y="1"/>
                    <a:pt x="21001" y="78"/>
                    <a:pt x="19961" y="232"/>
                  </a:cubicBezTo>
                  <a:cubicBezTo>
                    <a:pt x="18888" y="408"/>
                    <a:pt x="17815" y="661"/>
                    <a:pt x="16781" y="974"/>
                  </a:cubicBezTo>
                  <a:cubicBezTo>
                    <a:pt x="14264" y="1754"/>
                    <a:pt x="11844" y="3022"/>
                    <a:pt x="9679" y="4778"/>
                  </a:cubicBezTo>
                  <a:cubicBezTo>
                    <a:pt x="8820" y="5461"/>
                    <a:pt x="8059" y="6183"/>
                    <a:pt x="7357" y="6944"/>
                  </a:cubicBezTo>
                  <a:cubicBezTo>
                    <a:pt x="7045" y="7276"/>
                    <a:pt x="6752" y="7627"/>
                    <a:pt x="6459" y="7998"/>
                  </a:cubicBezTo>
                  <a:cubicBezTo>
                    <a:pt x="235" y="15685"/>
                    <a:pt x="1" y="26905"/>
                    <a:pt x="6479" y="34904"/>
                  </a:cubicBezTo>
                  <a:cubicBezTo>
                    <a:pt x="10704" y="40132"/>
                    <a:pt x="16889" y="42850"/>
                    <a:pt x="23127" y="42850"/>
                  </a:cubicBezTo>
                  <a:cubicBezTo>
                    <a:pt x="25992" y="42850"/>
                    <a:pt x="28868" y="42276"/>
                    <a:pt x="31571" y="41109"/>
                  </a:cubicBezTo>
                  <a:cubicBezTo>
                    <a:pt x="32839" y="40563"/>
                    <a:pt x="34088" y="39880"/>
                    <a:pt x="35259" y="39060"/>
                  </a:cubicBezTo>
                  <a:cubicBezTo>
                    <a:pt x="35707" y="38748"/>
                    <a:pt x="36137" y="38436"/>
                    <a:pt x="36546" y="38085"/>
                  </a:cubicBezTo>
                  <a:cubicBezTo>
                    <a:pt x="37112" y="37636"/>
                    <a:pt x="37620" y="37168"/>
                    <a:pt x="38146" y="36661"/>
                  </a:cubicBezTo>
                  <a:cubicBezTo>
                    <a:pt x="38439" y="36368"/>
                    <a:pt x="38693" y="36056"/>
                    <a:pt x="38966" y="35783"/>
                  </a:cubicBezTo>
                  <a:cubicBezTo>
                    <a:pt x="40019" y="34592"/>
                    <a:pt x="40937" y="33344"/>
                    <a:pt x="41697" y="31997"/>
                  </a:cubicBezTo>
                  <a:cubicBezTo>
                    <a:pt x="41912" y="31607"/>
                    <a:pt x="42107" y="31217"/>
                    <a:pt x="42302" y="30827"/>
                  </a:cubicBezTo>
                  <a:cubicBezTo>
                    <a:pt x="44293" y="26768"/>
                    <a:pt x="44936" y="22222"/>
                    <a:pt x="44195" y="17793"/>
                  </a:cubicBezTo>
                  <a:cubicBezTo>
                    <a:pt x="44195" y="17715"/>
                    <a:pt x="44156" y="17676"/>
                    <a:pt x="44156" y="17598"/>
                  </a:cubicBezTo>
                  <a:lnTo>
                    <a:pt x="44097" y="17227"/>
                  </a:lnTo>
                  <a:cubicBezTo>
                    <a:pt x="43941" y="16505"/>
                    <a:pt x="43746" y="15763"/>
                    <a:pt x="43532" y="15061"/>
                  </a:cubicBezTo>
                  <a:cubicBezTo>
                    <a:pt x="42771" y="12544"/>
                    <a:pt x="41502" y="10144"/>
                    <a:pt x="39746" y="7959"/>
                  </a:cubicBezTo>
                  <a:cubicBezTo>
                    <a:pt x="37951" y="5734"/>
                    <a:pt x="35746" y="3939"/>
                    <a:pt x="33366" y="2632"/>
                  </a:cubicBezTo>
                  <a:cubicBezTo>
                    <a:pt x="32703" y="2261"/>
                    <a:pt x="32020" y="1949"/>
                    <a:pt x="31337" y="1657"/>
                  </a:cubicBezTo>
                  <a:cubicBezTo>
                    <a:pt x="31239" y="1637"/>
                    <a:pt x="31122" y="1578"/>
                    <a:pt x="31025" y="1539"/>
                  </a:cubicBezTo>
                  <a:cubicBezTo>
                    <a:pt x="30946" y="1500"/>
                    <a:pt x="30849" y="1461"/>
                    <a:pt x="30771" y="1442"/>
                  </a:cubicBezTo>
                  <a:cubicBezTo>
                    <a:pt x="30556" y="1344"/>
                    <a:pt x="30361" y="1266"/>
                    <a:pt x="30147" y="1188"/>
                  </a:cubicBezTo>
                  <a:cubicBezTo>
                    <a:pt x="27880" y="401"/>
                    <a:pt x="25491" y="1"/>
                    <a:pt x="23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5026584" y="1079196"/>
              <a:ext cx="2529726" cy="2495375"/>
            </a:xfrm>
            <a:custGeom>
              <a:avLst/>
              <a:gdLst/>
              <a:ahLst/>
              <a:cxnLst/>
              <a:rect l="l" t="t" r="r" b="b"/>
              <a:pathLst>
                <a:path w="39473" h="38937" extrusionOk="0">
                  <a:moveTo>
                    <a:pt x="20019" y="6243"/>
                  </a:moveTo>
                  <a:lnTo>
                    <a:pt x="20019" y="6243"/>
                  </a:lnTo>
                  <a:cubicBezTo>
                    <a:pt x="19687" y="6848"/>
                    <a:pt x="18946" y="7414"/>
                    <a:pt x="20156" y="7512"/>
                  </a:cubicBezTo>
                  <a:cubicBezTo>
                    <a:pt x="20487" y="7531"/>
                    <a:pt x="20839" y="8019"/>
                    <a:pt x="20605" y="8429"/>
                  </a:cubicBezTo>
                  <a:cubicBezTo>
                    <a:pt x="20467" y="8688"/>
                    <a:pt x="20270" y="8775"/>
                    <a:pt x="20021" y="8775"/>
                  </a:cubicBezTo>
                  <a:cubicBezTo>
                    <a:pt x="19513" y="8775"/>
                    <a:pt x="18786" y="8414"/>
                    <a:pt x="17893" y="8414"/>
                  </a:cubicBezTo>
                  <a:cubicBezTo>
                    <a:pt x="17610" y="8414"/>
                    <a:pt x="17310" y="8450"/>
                    <a:pt x="16995" y="8546"/>
                  </a:cubicBezTo>
                  <a:cubicBezTo>
                    <a:pt x="16971" y="8552"/>
                    <a:pt x="16948" y="8555"/>
                    <a:pt x="16924" y="8555"/>
                  </a:cubicBezTo>
                  <a:cubicBezTo>
                    <a:pt x="16729" y="8555"/>
                    <a:pt x="16518" y="8362"/>
                    <a:pt x="16292" y="8292"/>
                  </a:cubicBezTo>
                  <a:cubicBezTo>
                    <a:pt x="16663" y="7765"/>
                    <a:pt x="16858" y="7492"/>
                    <a:pt x="17229" y="6946"/>
                  </a:cubicBezTo>
                  <a:cubicBezTo>
                    <a:pt x="17270" y="6975"/>
                    <a:pt x="17325" y="6983"/>
                    <a:pt x="17385" y="6983"/>
                  </a:cubicBezTo>
                  <a:cubicBezTo>
                    <a:pt x="17461" y="6983"/>
                    <a:pt x="17545" y="6970"/>
                    <a:pt x="17620" y="6970"/>
                  </a:cubicBezTo>
                  <a:cubicBezTo>
                    <a:pt x="17770" y="6970"/>
                    <a:pt x="17885" y="7020"/>
                    <a:pt x="17834" y="7317"/>
                  </a:cubicBezTo>
                  <a:cubicBezTo>
                    <a:pt x="17834" y="7328"/>
                    <a:pt x="18102" y="7492"/>
                    <a:pt x="18357" y="7492"/>
                  </a:cubicBezTo>
                  <a:cubicBezTo>
                    <a:pt x="18548" y="7492"/>
                    <a:pt x="18731" y="7400"/>
                    <a:pt x="18790" y="7082"/>
                  </a:cubicBezTo>
                  <a:cubicBezTo>
                    <a:pt x="18887" y="6517"/>
                    <a:pt x="19531" y="6595"/>
                    <a:pt x="20019" y="6243"/>
                  </a:cubicBezTo>
                  <a:close/>
                  <a:moveTo>
                    <a:pt x="24467" y="6485"/>
                  </a:moveTo>
                  <a:cubicBezTo>
                    <a:pt x="24696" y="6485"/>
                    <a:pt x="24731" y="6750"/>
                    <a:pt x="24780" y="6946"/>
                  </a:cubicBezTo>
                  <a:cubicBezTo>
                    <a:pt x="24839" y="7278"/>
                    <a:pt x="24565" y="7121"/>
                    <a:pt x="24409" y="7199"/>
                  </a:cubicBezTo>
                  <a:cubicBezTo>
                    <a:pt x="23883" y="7414"/>
                    <a:pt x="23843" y="7999"/>
                    <a:pt x="24097" y="8078"/>
                  </a:cubicBezTo>
                  <a:cubicBezTo>
                    <a:pt x="25346" y="8468"/>
                    <a:pt x="24136" y="9580"/>
                    <a:pt x="24565" y="10204"/>
                  </a:cubicBezTo>
                  <a:cubicBezTo>
                    <a:pt x="24642" y="10311"/>
                    <a:pt x="24300" y="10430"/>
                    <a:pt x="23793" y="10430"/>
                  </a:cubicBezTo>
                  <a:cubicBezTo>
                    <a:pt x="23652" y="10430"/>
                    <a:pt x="23498" y="10421"/>
                    <a:pt x="23336" y="10399"/>
                  </a:cubicBezTo>
                  <a:cubicBezTo>
                    <a:pt x="23200" y="10107"/>
                    <a:pt x="22224" y="10068"/>
                    <a:pt x="23102" y="9307"/>
                  </a:cubicBezTo>
                  <a:cubicBezTo>
                    <a:pt x="23492" y="8995"/>
                    <a:pt x="23336" y="8780"/>
                    <a:pt x="23102" y="8526"/>
                  </a:cubicBezTo>
                  <a:cubicBezTo>
                    <a:pt x="22751" y="8175"/>
                    <a:pt x="22634" y="7609"/>
                    <a:pt x="22946" y="7219"/>
                  </a:cubicBezTo>
                  <a:cubicBezTo>
                    <a:pt x="23219" y="6868"/>
                    <a:pt x="23824" y="6673"/>
                    <a:pt x="24312" y="6517"/>
                  </a:cubicBezTo>
                  <a:cubicBezTo>
                    <a:pt x="24372" y="6495"/>
                    <a:pt x="24423" y="6485"/>
                    <a:pt x="24467" y="6485"/>
                  </a:cubicBezTo>
                  <a:close/>
                  <a:moveTo>
                    <a:pt x="35090" y="21128"/>
                  </a:moveTo>
                  <a:cubicBezTo>
                    <a:pt x="35000" y="21128"/>
                    <a:pt x="34614" y="21452"/>
                    <a:pt x="34614" y="21619"/>
                  </a:cubicBezTo>
                  <a:cubicBezTo>
                    <a:pt x="34594" y="22048"/>
                    <a:pt x="34712" y="22477"/>
                    <a:pt x="34751" y="22926"/>
                  </a:cubicBezTo>
                  <a:cubicBezTo>
                    <a:pt x="35043" y="22750"/>
                    <a:pt x="35199" y="22653"/>
                    <a:pt x="35492" y="22516"/>
                  </a:cubicBezTo>
                  <a:cubicBezTo>
                    <a:pt x="35590" y="21872"/>
                    <a:pt x="35570" y="21385"/>
                    <a:pt x="35102" y="21131"/>
                  </a:cubicBezTo>
                  <a:cubicBezTo>
                    <a:pt x="35099" y="21129"/>
                    <a:pt x="35095" y="21128"/>
                    <a:pt x="35090" y="21128"/>
                  </a:cubicBezTo>
                  <a:close/>
                  <a:moveTo>
                    <a:pt x="22011" y="28681"/>
                  </a:moveTo>
                  <a:cubicBezTo>
                    <a:pt x="21478" y="28681"/>
                    <a:pt x="21813" y="29097"/>
                    <a:pt x="21736" y="29345"/>
                  </a:cubicBezTo>
                  <a:cubicBezTo>
                    <a:pt x="21561" y="29853"/>
                    <a:pt x="21346" y="30321"/>
                    <a:pt x="20858" y="30575"/>
                  </a:cubicBezTo>
                  <a:cubicBezTo>
                    <a:pt x="20448" y="30809"/>
                    <a:pt x="20390" y="31218"/>
                    <a:pt x="20663" y="31531"/>
                  </a:cubicBezTo>
                  <a:cubicBezTo>
                    <a:pt x="20975" y="31901"/>
                    <a:pt x="21170" y="32096"/>
                    <a:pt x="20995" y="32701"/>
                  </a:cubicBezTo>
                  <a:cubicBezTo>
                    <a:pt x="20878" y="33189"/>
                    <a:pt x="21346" y="33872"/>
                    <a:pt x="21541" y="33911"/>
                  </a:cubicBezTo>
                  <a:cubicBezTo>
                    <a:pt x="21590" y="33914"/>
                    <a:pt x="21638" y="33916"/>
                    <a:pt x="21684" y="33916"/>
                  </a:cubicBezTo>
                  <a:cubicBezTo>
                    <a:pt x="23733" y="33916"/>
                    <a:pt x="22601" y="30988"/>
                    <a:pt x="22887" y="29423"/>
                  </a:cubicBezTo>
                  <a:cubicBezTo>
                    <a:pt x="22926" y="29131"/>
                    <a:pt x="22536" y="28682"/>
                    <a:pt x="22048" y="28682"/>
                  </a:cubicBezTo>
                  <a:cubicBezTo>
                    <a:pt x="22035" y="28681"/>
                    <a:pt x="22023" y="28681"/>
                    <a:pt x="22011" y="28681"/>
                  </a:cubicBezTo>
                  <a:close/>
                  <a:moveTo>
                    <a:pt x="21034" y="1"/>
                  </a:moveTo>
                  <a:cubicBezTo>
                    <a:pt x="19060" y="1"/>
                    <a:pt x="16639" y="1426"/>
                    <a:pt x="15005" y="2185"/>
                  </a:cubicBezTo>
                  <a:cubicBezTo>
                    <a:pt x="14810" y="2283"/>
                    <a:pt x="14653" y="2614"/>
                    <a:pt x="14478" y="2829"/>
                  </a:cubicBezTo>
                  <a:cubicBezTo>
                    <a:pt x="14537" y="2844"/>
                    <a:pt x="14596" y="2881"/>
                    <a:pt x="14639" y="2881"/>
                  </a:cubicBezTo>
                  <a:cubicBezTo>
                    <a:pt x="14652" y="2881"/>
                    <a:pt x="14664" y="2877"/>
                    <a:pt x="14673" y="2868"/>
                  </a:cubicBezTo>
                  <a:cubicBezTo>
                    <a:pt x="15007" y="2766"/>
                    <a:pt x="15230" y="2723"/>
                    <a:pt x="15370" y="2723"/>
                  </a:cubicBezTo>
                  <a:cubicBezTo>
                    <a:pt x="15899" y="2723"/>
                    <a:pt x="15239" y="3341"/>
                    <a:pt x="14946" y="3726"/>
                  </a:cubicBezTo>
                  <a:cubicBezTo>
                    <a:pt x="16594" y="3543"/>
                    <a:pt x="17314" y="1316"/>
                    <a:pt x="19154" y="1316"/>
                  </a:cubicBezTo>
                  <a:cubicBezTo>
                    <a:pt x="19274" y="1316"/>
                    <a:pt x="19400" y="1326"/>
                    <a:pt x="19531" y="1346"/>
                  </a:cubicBezTo>
                  <a:cubicBezTo>
                    <a:pt x="19005" y="1600"/>
                    <a:pt x="18731" y="1736"/>
                    <a:pt x="18185" y="1990"/>
                  </a:cubicBezTo>
                  <a:cubicBezTo>
                    <a:pt x="18868" y="2244"/>
                    <a:pt x="19200" y="2361"/>
                    <a:pt x="19883" y="2634"/>
                  </a:cubicBezTo>
                  <a:cubicBezTo>
                    <a:pt x="19674" y="2592"/>
                    <a:pt x="19479" y="2573"/>
                    <a:pt x="19296" y="2573"/>
                  </a:cubicBezTo>
                  <a:cubicBezTo>
                    <a:pt x="17792" y="2573"/>
                    <a:pt x="17107" y="3858"/>
                    <a:pt x="15941" y="3980"/>
                  </a:cubicBezTo>
                  <a:cubicBezTo>
                    <a:pt x="15414" y="4019"/>
                    <a:pt x="14868" y="4234"/>
                    <a:pt x="14322" y="4370"/>
                  </a:cubicBezTo>
                  <a:cubicBezTo>
                    <a:pt x="14341" y="3882"/>
                    <a:pt x="14341" y="3843"/>
                    <a:pt x="14341" y="3843"/>
                  </a:cubicBezTo>
                  <a:cubicBezTo>
                    <a:pt x="14402" y="3743"/>
                    <a:pt x="14483" y="3654"/>
                    <a:pt x="14425" y="3654"/>
                  </a:cubicBezTo>
                  <a:cubicBezTo>
                    <a:pt x="14314" y="3654"/>
                    <a:pt x="13695" y="3979"/>
                    <a:pt x="11454" y="5170"/>
                  </a:cubicBezTo>
                  <a:cubicBezTo>
                    <a:pt x="11746" y="4526"/>
                    <a:pt x="12332" y="3531"/>
                    <a:pt x="12214" y="3453"/>
                  </a:cubicBezTo>
                  <a:cubicBezTo>
                    <a:pt x="12050" y="3352"/>
                    <a:pt x="11923" y="3310"/>
                    <a:pt x="11823" y="3310"/>
                  </a:cubicBezTo>
                  <a:cubicBezTo>
                    <a:pt x="11274" y="3310"/>
                    <a:pt x="11521" y="4579"/>
                    <a:pt x="10891" y="4579"/>
                  </a:cubicBezTo>
                  <a:cubicBezTo>
                    <a:pt x="10854" y="4579"/>
                    <a:pt x="10814" y="4575"/>
                    <a:pt x="10771" y="4565"/>
                  </a:cubicBezTo>
                  <a:cubicBezTo>
                    <a:pt x="10892" y="3758"/>
                    <a:pt x="10931" y="3712"/>
                    <a:pt x="10756" y="3712"/>
                  </a:cubicBezTo>
                  <a:cubicBezTo>
                    <a:pt x="10734" y="3712"/>
                    <a:pt x="10708" y="3713"/>
                    <a:pt x="10678" y="3713"/>
                  </a:cubicBezTo>
                  <a:cubicBezTo>
                    <a:pt x="10643" y="3713"/>
                    <a:pt x="10602" y="3712"/>
                    <a:pt x="10556" y="3707"/>
                  </a:cubicBezTo>
                  <a:cubicBezTo>
                    <a:pt x="10478" y="4078"/>
                    <a:pt x="8780" y="4234"/>
                    <a:pt x="10185" y="4858"/>
                  </a:cubicBezTo>
                  <a:cubicBezTo>
                    <a:pt x="10673" y="5073"/>
                    <a:pt x="9444" y="5014"/>
                    <a:pt x="9600" y="5502"/>
                  </a:cubicBezTo>
                  <a:cubicBezTo>
                    <a:pt x="9600" y="5502"/>
                    <a:pt x="9658" y="5502"/>
                    <a:pt x="9658" y="5541"/>
                  </a:cubicBezTo>
                  <a:cubicBezTo>
                    <a:pt x="9702" y="5559"/>
                    <a:pt x="9749" y="5566"/>
                    <a:pt x="9800" y="5566"/>
                  </a:cubicBezTo>
                  <a:cubicBezTo>
                    <a:pt x="10002" y="5566"/>
                    <a:pt x="10248" y="5450"/>
                    <a:pt x="10452" y="5450"/>
                  </a:cubicBezTo>
                  <a:cubicBezTo>
                    <a:pt x="10583" y="5450"/>
                    <a:pt x="10697" y="5498"/>
                    <a:pt x="10771" y="5658"/>
                  </a:cubicBezTo>
                  <a:cubicBezTo>
                    <a:pt x="9561" y="5951"/>
                    <a:pt x="9268" y="5931"/>
                    <a:pt x="9151" y="6517"/>
                  </a:cubicBezTo>
                  <a:cubicBezTo>
                    <a:pt x="9021" y="7112"/>
                    <a:pt x="8359" y="7849"/>
                    <a:pt x="7908" y="7849"/>
                  </a:cubicBezTo>
                  <a:cubicBezTo>
                    <a:pt x="7886" y="7849"/>
                    <a:pt x="7865" y="7847"/>
                    <a:pt x="7844" y="7843"/>
                  </a:cubicBezTo>
                  <a:cubicBezTo>
                    <a:pt x="7763" y="7833"/>
                    <a:pt x="7687" y="7828"/>
                    <a:pt x="7615" y="7828"/>
                  </a:cubicBezTo>
                  <a:cubicBezTo>
                    <a:pt x="6590" y="7828"/>
                    <a:pt x="6397" y="8817"/>
                    <a:pt x="5795" y="9346"/>
                  </a:cubicBezTo>
                  <a:cubicBezTo>
                    <a:pt x="5483" y="9580"/>
                    <a:pt x="5132" y="10009"/>
                    <a:pt x="5444" y="10497"/>
                  </a:cubicBezTo>
                  <a:cubicBezTo>
                    <a:pt x="5550" y="10645"/>
                    <a:pt x="5678" y="10694"/>
                    <a:pt x="5818" y="10694"/>
                  </a:cubicBezTo>
                  <a:cubicBezTo>
                    <a:pt x="6065" y="10694"/>
                    <a:pt x="6346" y="10541"/>
                    <a:pt x="6595" y="10516"/>
                  </a:cubicBezTo>
                  <a:cubicBezTo>
                    <a:pt x="8078" y="10321"/>
                    <a:pt x="7727" y="8273"/>
                    <a:pt x="10166" y="8117"/>
                  </a:cubicBezTo>
                  <a:cubicBezTo>
                    <a:pt x="10187" y="8116"/>
                    <a:pt x="10209" y="8115"/>
                    <a:pt x="10229" y="8115"/>
                  </a:cubicBezTo>
                  <a:cubicBezTo>
                    <a:pt x="11118" y="8115"/>
                    <a:pt x="11439" y="8915"/>
                    <a:pt x="11668" y="9658"/>
                  </a:cubicBezTo>
                  <a:cubicBezTo>
                    <a:pt x="11707" y="9825"/>
                    <a:pt x="11720" y="9975"/>
                    <a:pt x="11824" y="9975"/>
                  </a:cubicBezTo>
                  <a:cubicBezTo>
                    <a:pt x="11878" y="9975"/>
                    <a:pt x="11958" y="9934"/>
                    <a:pt x="12078" y="9834"/>
                  </a:cubicBezTo>
                  <a:cubicBezTo>
                    <a:pt x="13132" y="8917"/>
                    <a:pt x="11824" y="8682"/>
                    <a:pt x="11883" y="8058"/>
                  </a:cubicBezTo>
                  <a:cubicBezTo>
                    <a:pt x="11902" y="7921"/>
                    <a:pt x="11824" y="7804"/>
                    <a:pt x="11824" y="7668"/>
                  </a:cubicBezTo>
                  <a:cubicBezTo>
                    <a:pt x="12135" y="7647"/>
                    <a:pt x="12288" y="7602"/>
                    <a:pt x="12381" y="7602"/>
                  </a:cubicBezTo>
                  <a:cubicBezTo>
                    <a:pt x="12634" y="7602"/>
                    <a:pt x="12450" y="7933"/>
                    <a:pt x="13775" y="9970"/>
                  </a:cubicBezTo>
                  <a:cubicBezTo>
                    <a:pt x="13873" y="9736"/>
                    <a:pt x="13932" y="9443"/>
                    <a:pt x="14107" y="9248"/>
                  </a:cubicBezTo>
                  <a:cubicBezTo>
                    <a:pt x="14439" y="8799"/>
                    <a:pt x="14653" y="8175"/>
                    <a:pt x="15336" y="8117"/>
                  </a:cubicBezTo>
                  <a:cubicBezTo>
                    <a:pt x="15358" y="8115"/>
                    <a:pt x="15379" y="8115"/>
                    <a:pt x="15399" y="8115"/>
                  </a:cubicBezTo>
                  <a:cubicBezTo>
                    <a:pt x="16109" y="8115"/>
                    <a:pt x="15978" y="8772"/>
                    <a:pt x="15902" y="9170"/>
                  </a:cubicBezTo>
                  <a:cubicBezTo>
                    <a:pt x="15785" y="10107"/>
                    <a:pt x="16449" y="10360"/>
                    <a:pt x="16956" y="10809"/>
                  </a:cubicBezTo>
                  <a:cubicBezTo>
                    <a:pt x="17005" y="10852"/>
                    <a:pt x="17060" y="10869"/>
                    <a:pt x="17119" y="10869"/>
                  </a:cubicBezTo>
                  <a:cubicBezTo>
                    <a:pt x="17364" y="10869"/>
                    <a:pt x="17668" y="10570"/>
                    <a:pt x="17797" y="10570"/>
                  </a:cubicBezTo>
                  <a:cubicBezTo>
                    <a:pt x="17849" y="10570"/>
                    <a:pt x="17872" y="10618"/>
                    <a:pt x="17853" y="10751"/>
                  </a:cubicBezTo>
                  <a:cubicBezTo>
                    <a:pt x="17775" y="11316"/>
                    <a:pt x="17190" y="11921"/>
                    <a:pt x="16741" y="12448"/>
                  </a:cubicBezTo>
                  <a:cubicBezTo>
                    <a:pt x="16582" y="12608"/>
                    <a:pt x="16399" y="12661"/>
                    <a:pt x="16213" y="12661"/>
                  </a:cubicBezTo>
                  <a:cubicBezTo>
                    <a:pt x="15844" y="12661"/>
                    <a:pt x="15465" y="12452"/>
                    <a:pt x="15233" y="12452"/>
                  </a:cubicBezTo>
                  <a:cubicBezTo>
                    <a:pt x="15181" y="12452"/>
                    <a:pt x="15137" y="12462"/>
                    <a:pt x="15102" y="12487"/>
                  </a:cubicBezTo>
                  <a:cubicBezTo>
                    <a:pt x="14778" y="12730"/>
                    <a:pt x="14460" y="12825"/>
                    <a:pt x="14171" y="12825"/>
                  </a:cubicBezTo>
                  <a:cubicBezTo>
                    <a:pt x="13763" y="12825"/>
                    <a:pt x="13410" y="12637"/>
                    <a:pt x="13171" y="12409"/>
                  </a:cubicBezTo>
                  <a:cubicBezTo>
                    <a:pt x="12973" y="12218"/>
                    <a:pt x="12784" y="12144"/>
                    <a:pt x="12611" y="12144"/>
                  </a:cubicBezTo>
                  <a:cubicBezTo>
                    <a:pt x="12236" y="12144"/>
                    <a:pt x="11938" y="12493"/>
                    <a:pt x="11805" y="12760"/>
                  </a:cubicBezTo>
                  <a:cubicBezTo>
                    <a:pt x="11612" y="13128"/>
                    <a:pt x="11435" y="13232"/>
                    <a:pt x="11264" y="13232"/>
                  </a:cubicBezTo>
                  <a:cubicBezTo>
                    <a:pt x="11053" y="13232"/>
                    <a:pt x="10849" y="13075"/>
                    <a:pt x="10634" y="13053"/>
                  </a:cubicBezTo>
                  <a:cubicBezTo>
                    <a:pt x="11083" y="12019"/>
                    <a:pt x="7941" y="12643"/>
                    <a:pt x="9932" y="10907"/>
                  </a:cubicBezTo>
                  <a:cubicBezTo>
                    <a:pt x="9932" y="10907"/>
                    <a:pt x="9885" y="10783"/>
                    <a:pt x="9848" y="10783"/>
                  </a:cubicBezTo>
                  <a:cubicBezTo>
                    <a:pt x="9843" y="10783"/>
                    <a:pt x="9838" y="10785"/>
                    <a:pt x="9834" y="10790"/>
                  </a:cubicBezTo>
                  <a:cubicBezTo>
                    <a:pt x="7902" y="11043"/>
                    <a:pt x="5639" y="10595"/>
                    <a:pt x="4137" y="12507"/>
                  </a:cubicBezTo>
                  <a:cubicBezTo>
                    <a:pt x="3532" y="13326"/>
                    <a:pt x="2927" y="14048"/>
                    <a:pt x="2420" y="14751"/>
                  </a:cubicBezTo>
                  <a:cubicBezTo>
                    <a:pt x="1483" y="15999"/>
                    <a:pt x="761" y="17189"/>
                    <a:pt x="371" y="18594"/>
                  </a:cubicBezTo>
                  <a:cubicBezTo>
                    <a:pt x="39" y="19785"/>
                    <a:pt x="0" y="21150"/>
                    <a:pt x="332" y="22848"/>
                  </a:cubicBezTo>
                  <a:cubicBezTo>
                    <a:pt x="540" y="23918"/>
                    <a:pt x="1540" y="24671"/>
                    <a:pt x="2584" y="24671"/>
                  </a:cubicBezTo>
                  <a:cubicBezTo>
                    <a:pt x="3007" y="24671"/>
                    <a:pt x="3437" y="24548"/>
                    <a:pt x="3824" y="24272"/>
                  </a:cubicBezTo>
                  <a:cubicBezTo>
                    <a:pt x="4173" y="24031"/>
                    <a:pt x="4447" y="23935"/>
                    <a:pt x="4672" y="23935"/>
                  </a:cubicBezTo>
                  <a:cubicBezTo>
                    <a:pt x="5510" y="23935"/>
                    <a:pt x="5667" y="25259"/>
                    <a:pt x="6480" y="25259"/>
                  </a:cubicBezTo>
                  <a:cubicBezTo>
                    <a:pt x="6523" y="25259"/>
                    <a:pt x="6568" y="25256"/>
                    <a:pt x="6615" y="25248"/>
                  </a:cubicBezTo>
                  <a:cubicBezTo>
                    <a:pt x="6615" y="27979"/>
                    <a:pt x="8585" y="30145"/>
                    <a:pt x="8605" y="32799"/>
                  </a:cubicBezTo>
                  <a:cubicBezTo>
                    <a:pt x="8605" y="34262"/>
                    <a:pt x="10380" y="35687"/>
                    <a:pt x="11375" y="37091"/>
                  </a:cubicBezTo>
                  <a:cubicBezTo>
                    <a:pt x="12017" y="38031"/>
                    <a:pt x="12669" y="38936"/>
                    <a:pt x="13769" y="38936"/>
                  </a:cubicBezTo>
                  <a:cubicBezTo>
                    <a:pt x="14108" y="38936"/>
                    <a:pt x="14490" y="38850"/>
                    <a:pt x="14927" y="38652"/>
                  </a:cubicBezTo>
                  <a:cubicBezTo>
                    <a:pt x="15375" y="38516"/>
                    <a:pt x="15707" y="38438"/>
                    <a:pt x="15980" y="38126"/>
                  </a:cubicBezTo>
                  <a:cubicBezTo>
                    <a:pt x="16995" y="36896"/>
                    <a:pt x="18146" y="35726"/>
                    <a:pt x="16683" y="34126"/>
                  </a:cubicBezTo>
                  <a:cubicBezTo>
                    <a:pt x="16312" y="33716"/>
                    <a:pt x="20487" y="32877"/>
                    <a:pt x="18458" y="29911"/>
                  </a:cubicBezTo>
                  <a:cubicBezTo>
                    <a:pt x="18244" y="29579"/>
                    <a:pt x="18400" y="28897"/>
                    <a:pt x="18127" y="28701"/>
                  </a:cubicBezTo>
                  <a:cubicBezTo>
                    <a:pt x="17073" y="27921"/>
                    <a:pt x="18224" y="27589"/>
                    <a:pt x="18536" y="27219"/>
                  </a:cubicBezTo>
                  <a:cubicBezTo>
                    <a:pt x="20390" y="25033"/>
                    <a:pt x="22848" y="23024"/>
                    <a:pt x="23609" y="20155"/>
                  </a:cubicBezTo>
                  <a:lnTo>
                    <a:pt x="23609" y="20155"/>
                  </a:lnTo>
                  <a:cubicBezTo>
                    <a:pt x="20683" y="21189"/>
                    <a:pt x="21268" y="21131"/>
                    <a:pt x="20702" y="21287"/>
                  </a:cubicBezTo>
                  <a:cubicBezTo>
                    <a:pt x="20651" y="21305"/>
                    <a:pt x="20589" y="21313"/>
                    <a:pt x="20522" y="21313"/>
                  </a:cubicBezTo>
                  <a:cubicBezTo>
                    <a:pt x="20309" y="21313"/>
                    <a:pt x="20058" y="21234"/>
                    <a:pt x="20058" y="21189"/>
                  </a:cubicBezTo>
                  <a:cubicBezTo>
                    <a:pt x="20156" y="19628"/>
                    <a:pt x="17756" y="20214"/>
                    <a:pt x="17814" y="18224"/>
                  </a:cubicBezTo>
                  <a:cubicBezTo>
                    <a:pt x="17834" y="16916"/>
                    <a:pt x="16195" y="15590"/>
                    <a:pt x="16195" y="13794"/>
                  </a:cubicBezTo>
                  <a:lnTo>
                    <a:pt x="16195" y="13794"/>
                  </a:lnTo>
                  <a:cubicBezTo>
                    <a:pt x="16663" y="13951"/>
                    <a:pt x="17170" y="13931"/>
                    <a:pt x="17268" y="14536"/>
                  </a:cubicBezTo>
                  <a:cubicBezTo>
                    <a:pt x="17678" y="16702"/>
                    <a:pt x="19531" y="18048"/>
                    <a:pt x="20156" y="20116"/>
                  </a:cubicBezTo>
                  <a:cubicBezTo>
                    <a:pt x="20196" y="20306"/>
                    <a:pt x="20482" y="20496"/>
                    <a:pt x="20777" y="20496"/>
                  </a:cubicBezTo>
                  <a:cubicBezTo>
                    <a:pt x="20906" y="20496"/>
                    <a:pt x="21038" y="20459"/>
                    <a:pt x="21151" y="20370"/>
                  </a:cubicBezTo>
                  <a:cubicBezTo>
                    <a:pt x="22146" y="19589"/>
                    <a:pt x="23453" y="19531"/>
                    <a:pt x="24429" y="18575"/>
                  </a:cubicBezTo>
                  <a:cubicBezTo>
                    <a:pt x="25151" y="17892"/>
                    <a:pt x="25892" y="17287"/>
                    <a:pt x="26380" y="16409"/>
                  </a:cubicBezTo>
                  <a:cubicBezTo>
                    <a:pt x="25862" y="16236"/>
                    <a:pt x="25673" y="15256"/>
                    <a:pt x="25052" y="15256"/>
                  </a:cubicBezTo>
                  <a:cubicBezTo>
                    <a:pt x="24832" y="15256"/>
                    <a:pt x="24558" y="15379"/>
                    <a:pt x="24195" y="15707"/>
                  </a:cubicBezTo>
                  <a:cubicBezTo>
                    <a:pt x="24132" y="15763"/>
                    <a:pt x="24028" y="15797"/>
                    <a:pt x="23928" y="15797"/>
                  </a:cubicBezTo>
                  <a:cubicBezTo>
                    <a:pt x="23718" y="15797"/>
                    <a:pt x="23532" y="15643"/>
                    <a:pt x="23824" y="15219"/>
                  </a:cubicBezTo>
                  <a:cubicBezTo>
                    <a:pt x="23902" y="15121"/>
                    <a:pt x="23843" y="14907"/>
                    <a:pt x="23824" y="14751"/>
                  </a:cubicBezTo>
                  <a:cubicBezTo>
                    <a:pt x="23824" y="14751"/>
                    <a:pt x="23763" y="14742"/>
                    <a:pt x="23705" y="14742"/>
                  </a:cubicBezTo>
                  <a:cubicBezTo>
                    <a:pt x="23677" y="14742"/>
                    <a:pt x="23648" y="14744"/>
                    <a:pt x="23629" y="14751"/>
                  </a:cubicBezTo>
                  <a:cubicBezTo>
                    <a:pt x="23365" y="14861"/>
                    <a:pt x="23166" y="14908"/>
                    <a:pt x="23016" y="14908"/>
                  </a:cubicBezTo>
                  <a:cubicBezTo>
                    <a:pt x="22267" y="14908"/>
                    <a:pt x="22721" y="13736"/>
                    <a:pt x="22283" y="13443"/>
                  </a:cubicBezTo>
                  <a:cubicBezTo>
                    <a:pt x="22263" y="13404"/>
                    <a:pt x="22478" y="12994"/>
                    <a:pt x="22556" y="12994"/>
                  </a:cubicBezTo>
                  <a:cubicBezTo>
                    <a:pt x="22751" y="12994"/>
                    <a:pt x="23063" y="13053"/>
                    <a:pt x="23122" y="13190"/>
                  </a:cubicBezTo>
                  <a:cubicBezTo>
                    <a:pt x="23674" y="14578"/>
                    <a:pt x="25037" y="14927"/>
                    <a:pt x="26232" y="14927"/>
                  </a:cubicBezTo>
                  <a:cubicBezTo>
                    <a:pt x="26600" y="14927"/>
                    <a:pt x="26951" y="14894"/>
                    <a:pt x="27258" y="14848"/>
                  </a:cubicBezTo>
                  <a:cubicBezTo>
                    <a:pt x="27562" y="14802"/>
                    <a:pt x="27839" y="14780"/>
                    <a:pt x="28092" y="14780"/>
                  </a:cubicBezTo>
                  <a:cubicBezTo>
                    <a:pt x="29450" y="14780"/>
                    <a:pt x="30139" y="15421"/>
                    <a:pt x="30731" y="16507"/>
                  </a:cubicBezTo>
                  <a:cubicBezTo>
                    <a:pt x="30834" y="16694"/>
                    <a:pt x="30998" y="16742"/>
                    <a:pt x="31167" y="16742"/>
                  </a:cubicBezTo>
                  <a:cubicBezTo>
                    <a:pt x="31349" y="16742"/>
                    <a:pt x="31539" y="16687"/>
                    <a:pt x="31671" y="16687"/>
                  </a:cubicBezTo>
                  <a:cubicBezTo>
                    <a:pt x="31789" y="16687"/>
                    <a:pt x="31862" y="16731"/>
                    <a:pt x="31843" y="16897"/>
                  </a:cubicBezTo>
                  <a:cubicBezTo>
                    <a:pt x="31726" y="18653"/>
                    <a:pt x="33014" y="19746"/>
                    <a:pt x="33502" y="21209"/>
                  </a:cubicBezTo>
                  <a:cubicBezTo>
                    <a:pt x="33564" y="21388"/>
                    <a:pt x="33631" y="21452"/>
                    <a:pt x="33710" y="21452"/>
                  </a:cubicBezTo>
                  <a:cubicBezTo>
                    <a:pt x="33802" y="21452"/>
                    <a:pt x="33911" y="21363"/>
                    <a:pt x="34048" y="21267"/>
                  </a:cubicBezTo>
                  <a:cubicBezTo>
                    <a:pt x="35121" y="20565"/>
                    <a:pt x="34438" y="19121"/>
                    <a:pt x="35453" y="18321"/>
                  </a:cubicBezTo>
                  <a:cubicBezTo>
                    <a:pt x="36272" y="17677"/>
                    <a:pt x="37268" y="17072"/>
                    <a:pt x="37638" y="15941"/>
                  </a:cubicBezTo>
                  <a:cubicBezTo>
                    <a:pt x="37645" y="15922"/>
                    <a:pt x="37783" y="15892"/>
                    <a:pt x="37987" y="15892"/>
                  </a:cubicBezTo>
                  <a:cubicBezTo>
                    <a:pt x="38407" y="15892"/>
                    <a:pt x="39104" y="16018"/>
                    <a:pt x="39472" y="16624"/>
                  </a:cubicBezTo>
                  <a:lnTo>
                    <a:pt x="39394" y="16272"/>
                  </a:lnTo>
                  <a:cubicBezTo>
                    <a:pt x="39238" y="15531"/>
                    <a:pt x="39043" y="14809"/>
                    <a:pt x="38829" y="14087"/>
                  </a:cubicBezTo>
                  <a:cubicBezTo>
                    <a:pt x="38048" y="11590"/>
                    <a:pt x="36780" y="9170"/>
                    <a:pt x="35043" y="7004"/>
                  </a:cubicBezTo>
                  <a:cubicBezTo>
                    <a:pt x="33209" y="4761"/>
                    <a:pt x="31043" y="2946"/>
                    <a:pt x="28663" y="1658"/>
                  </a:cubicBezTo>
                  <a:cubicBezTo>
                    <a:pt x="27999" y="1287"/>
                    <a:pt x="27317" y="975"/>
                    <a:pt x="26634" y="683"/>
                  </a:cubicBezTo>
                  <a:cubicBezTo>
                    <a:pt x="26536" y="624"/>
                    <a:pt x="26419" y="585"/>
                    <a:pt x="26321" y="566"/>
                  </a:cubicBezTo>
                  <a:cubicBezTo>
                    <a:pt x="25591" y="691"/>
                    <a:pt x="24759" y="771"/>
                    <a:pt x="24081" y="771"/>
                  </a:cubicBezTo>
                  <a:cubicBezTo>
                    <a:pt x="23492" y="771"/>
                    <a:pt x="23019" y="711"/>
                    <a:pt x="22829" y="566"/>
                  </a:cubicBezTo>
                  <a:cubicBezTo>
                    <a:pt x="22313" y="162"/>
                    <a:pt x="21699" y="1"/>
                    <a:pt x="2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5035300" y="1076824"/>
              <a:ext cx="2517229" cy="2476726"/>
            </a:xfrm>
            <a:custGeom>
              <a:avLst/>
              <a:gdLst/>
              <a:ahLst/>
              <a:cxnLst/>
              <a:rect l="l" t="t" r="r" b="b"/>
              <a:pathLst>
                <a:path w="39278" h="38646" extrusionOk="0">
                  <a:moveTo>
                    <a:pt x="15864" y="8329"/>
                  </a:moveTo>
                  <a:cubicBezTo>
                    <a:pt x="15864" y="8333"/>
                    <a:pt x="15864" y="8336"/>
                    <a:pt x="15866" y="8340"/>
                  </a:cubicBezTo>
                  <a:lnTo>
                    <a:pt x="15866" y="8340"/>
                  </a:lnTo>
                  <a:cubicBezTo>
                    <a:pt x="15865" y="8336"/>
                    <a:pt x="15864" y="8333"/>
                    <a:pt x="15864" y="8329"/>
                  </a:cubicBezTo>
                  <a:close/>
                  <a:moveTo>
                    <a:pt x="24316" y="6312"/>
                  </a:moveTo>
                  <a:cubicBezTo>
                    <a:pt x="24361" y="6312"/>
                    <a:pt x="24405" y="6321"/>
                    <a:pt x="24449" y="6339"/>
                  </a:cubicBezTo>
                  <a:cubicBezTo>
                    <a:pt x="24546" y="6358"/>
                    <a:pt x="24625" y="6437"/>
                    <a:pt x="24664" y="6495"/>
                  </a:cubicBezTo>
                  <a:cubicBezTo>
                    <a:pt x="24761" y="6632"/>
                    <a:pt x="24800" y="6788"/>
                    <a:pt x="24820" y="6924"/>
                  </a:cubicBezTo>
                  <a:cubicBezTo>
                    <a:pt x="24839" y="7022"/>
                    <a:pt x="24839" y="7080"/>
                    <a:pt x="24800" y="7178"/>
                  </a:cubicBezTo>
                  <a:cubicBezTo>
                    <a:pt x="24761" y="7236"/>
                    <a:pt x="24742" y="7276"/>
                    <a:pt x="24703" y="7315"/>
                  </a:cubicBezTo>
                  <a:cubicBezTo>
                    <a:pt x="24605" y="7373"/>
                    <a:pt x="24449" y="7373"/>
                    <a:pt x="24410" y="7373"/>
                  </a:cubicBezTo>
                  <a:lnTo>
                    <a:pt x="24312" y="7373"/>
                  </a:lnTo>
                  <a:cubicBezTo>
                    <a:pt x="24215" y="7432"/>
                    <a:pt x="24137" y="7471"/>
                    <a:pt x="24078" y="7529"/>
                  </a:cubicBezTo>
                  <a:cubicBezTo>
                    <a:pt x="24039" y="7568"/>
                    <a:pt x="23981" y="7646"/>
                    <a:pt x="23981" y="7724"/>
                  </a:cubicBezTo>
                  <a:cubicBezTo>
                    <a:pt x="23961" y="7783"/>
                    <a:pt x="23981" y="7861"/>
                    <a:pt x="24020" y="7919"/>
                  </a:cubicBezTo>
                  <a:cubicBezTo>
                    <a:pt x="24020" y="7939"/>
                    <a:pt x="24039" y="7939"/>
                    <a:pt x="24039" y="7939"/>
                  </a:cubicBezTo>
                  <a:cubicBezTo>
                    <a:pt x="24332" y="8036"/>
                    <a:pt x="24527" y="8173"/>
                    <a:pt x="24644" y="8368"/>
                  </a:cubicBezTo>
                  <a:cubicBezTo>
                    <a:pt x="24820" y="8700"/>
                    <a:pt x="24683" y="9051"/>
                    <a:pt x="24625" y="9344"/>
                  </a:cubicBezTo>
                  <a:cubicBezTo>
                    <a:pt x="24546" y="9597"/>
                    <a:pt x="24507" y="9793"/>
                    <a:pt x="24527" y="9929"/>
                  </a:cubicBezTo>
                  <a:cubicBezTo>
                    <a:pt x="24527" y="9988"/>
                    <a:pt x="24546" y="10066"/>
                    <a:pt x="24605" y="10105"/>
                  </a:cubicBezTo>
                  <a:cubicBezTo>
                    <a:pt x="24625" y="10124"/>
                    <a:pt x="24625" y="10183"/>
                    <a:pt x="24644" y="10202"/>
                  </a:cubicBezTo>
                  <a:cubicBezTo>
                    <a:pt x="24644" y="10261"/>
                    <a:pt x="24644" y="10280"/>
                    <a:pt x="24625" y="10300"/>
                  </a:cubicBezTo>
                  <a:cubicBezTo>
                    <a:pt x="24605" y="10378"/>
                    <a:pt x="24527" y="10436"/>
                    <a:pt x="24507" y="10456"/>
                  </a:cubicBezTo>
                  <a:cubicBezTo>
                    <a:pt x="24410" y="10495"/>
                    <a:pt x="24293" y="10553"/>
                    <a:pt x="24176" y="10553"/>
                  </a:cubicBezTo>
                  <a:cubicBezTo>
                    <a:pt x="24059" y="10573"/>
                    <a:pt x="23907" y="10583"/>
                    <a:pt x="23739" y="10583"/>
                  </a:cubicBezTo>
                  <a:cubicBezTo>
                    <a:pt x="23571" y="10583"/>
                    <a:pt x="23386" y="10573"/>
                    <a:pt x="23200" y="10553"/>
                  </a:cubicBezTo>
                  <a:cubicBezTo>
                    <a:pt x="23161" y="10553"/>
                    <a:pt x="23103" y="10534"/>
                    <a:pt x="23083" y="10475"/>
                  </a:cubicBezTo>
                  <a:cubicBezTo>
                    <a:pt x="23064" y="10436"/>
                    <a:pt x="22986" y="10397"/>
                    <a:pt x="22868" y="10339"/>
                  </a:cubicBezTo>
                  <a:cubicBezTo>
                    <a:pt x="22732" y="10261"/>
                    <a:pt x="22517" y="10163"/>
                    <a:pt x="22478" y="9949"/>
                  </a:cubicBezTo>
                  <a:cubicBezTo>
                    <a:pt x="22459" y="9871"/>
                    <a:pt x="22459" y="9773"/>
                    <a:pt x="22498" y="9695"/>
                  </a:cubicBezTo>
                  <a:cubicBezTo>
                    <a:pt x="22537" y="9519"/>
                    <a:pt x="22693" y="9363"/>
                    <a:pt x="22908" y="9188"/>
                  </a:cubicBezTo>
                  <a:cubicBezTo>
                    <a:pt x="23005" y="9110"/>
                    <a:pt x="23025" y="9032"/>
                    <a:pt x="23064" y="9012"/>
                  </a:cubicBezTo>
                  <a:cubicBezTo>
                    <a:pt x="23064" y="8993"/>
                    <a:pt x="23083" y="8973"/>
                    <a:pt x="23064" y="8934"/>
                  </a:cubicBezTo>
                  <a:cubicBezTo>
                    <a:pt x="23064" y="8875"/>
                    <a:pt x="22986" y="8797"/>
                    <a:pt x="22868" y="8680"/>
                  </a:cubicBezTo>
                  <a:cubicBezTo>
                    <a:pt x="22615" y="8427"/>
                    <a:pt x="22498" y="8115"/>
                    <a:pt x="22498" y="7802"/>
                  </a:cubicBezTo>
                  <a:cubicBezTo>
                    <a:pt x="22498" y="7568"/>
                    <a:pt x="22576" y="7354"/>
                    <a:pt x="22712" y="7158"/>
                  </a:cubicBezTo>
                  <a:cubicBezTo>
                    <a:pt x="22986" y="6768"/>
                    <a:pt x="23571" y="6554"/>
                    <a:pt x="23981" y="6397"/>
                  </a:cubicBezTo>
                  <a:cubicBezTo>
                    <a:pt x="24039" y="6378"/>
                    <a:pt x="24078" y="6378"/>
                    <a:pt x="24137" y="6358"/>
                  </a:cubicBezTo>
                  <a:cubicBezTo>
                    <a:pt x="24201" y="6326"/>
                    <a:pt x="24260" y="6312"/>
                    <a:pt x="24316" y="6312"/>
                  </a:cubicBezTo>
                  <a:close/>
                  <a:moveTo>
                    <a:pt x="34907" y="21363"/>
                  </a:moveTo>
                  <a:cubicBezTo>
                    <a:pt x="34888" y="21382"/>
                    <a:pt x="34829" y="21402"/>
                    <a:pt x="34790" y="21461"/>
                  </a:cubicBezTo>
                  <a:cubicBezTo>
                    <a:pt x="34712" y="21519"/>
                    <a:pt x="34654" y="21597"/>
                    <a:pt x="34615" y="21656"/>
                  </a:cubicBezTo>
                  <a:cubicBezTo>
                    <a:pt x="34595" y="21948"/>
                    <a:pt x="34654" y="22241"/>
                    <a:pt x="34693" y="22553"/>
                  </a:cubicBezTo>
                  <a:cubicBezTo>
                    <a:pt x="34693" y="22592"/>
                    <a:pt x="34712" y="22651"/>
                    <a:pt x="34712" y="22729"/>
                  </a:cubicBezTo>
                  <a:cubicBezTo>
                    <a:pt x="34907" y="22631"/>
                    <a:pt x="34985" y="22553"/>
                    <a:pt x="35180" y="22456"/>
                  </a:cubicBezTo>
                  <a:cubicBezTo>
                    <a:pt x="35258" y="22085"/>
                    <a:pt x="35239" y="21792"/>
                    <a:pt x="35141" y="21597"/>
                  </a:cubicBezTo>
                  <a:cubicBezTo>
                    <a:pt x="35083" y="21500"/>
                    <a:pt x="35005" y="21422"/>
                    <a:pt x="34907" y="21363"/>
                  </a:cubicBezTo>
                  <a:close/>
                  <a:moveTo>
                    <a:pt x="21932" y="28895"/>
                  </a:moveTo>
                  <a:cubicBezTo>
                    <a:pt x="21815" y="28895"/>
                    <a:pt x="21776" y="28895"/>
                    <a:pt x="21776" y="28914"/>
                  </a:cubicBezTo>
                  <a:cubicBezTo>
                    <a:pt x="21776" y="28934"/>
                    <a:pt x="21776" y="28953"/>
                    <a:pt x="21795" y="29090"/>
                  </a:cubicBezTo>
                  <a:cubicBezTo>
                    <a:pt x="21795" y="29148"/>
                    <a:pt x="21834" y="29304"/>
                    <a:pt x="21795" y="29421"/>
                  </a:cubicBezTo>
                  <a:cubicBezTo>
                    <a:pt x="21620" y="29929"/>
                    <a:pt x="21405" y="30455"/>
                    <a:pt x="20820" y="30768"/>
                  </a:cubicBezTo>
                  <a:cubicBezTo>
                    <a:pt x="20722" y="30807"/>
                    <a:pt x="20644" y="30885"/>
                    <a:pt x="20625" y="30943"/>
                  </a:cubicBezTo>
                  <a:lnTo>
                    <a:pt x="20547" y="31080"/>
                  </a:lnTo>
                  <a:lnTo>
                    <a:pt x="20547" y="31255"/>
                  </a:lnTo>
                  <a:cubicBezTo>
                    <a:pt x="20566" y="31333"/>
                    <a:pt x="20605" y="31392"/>
                    <a:pt x="20664" y="31470"/>
                  </a:cubicBezTo>
                  <a:lnTo>
                    <a:pt x="20703" y="31490"/>
                  </a:lnTo>
                  <a:cubicBezTo>
                    <a:pt x="20859" y="31685"/>
                    <a:pt x="21034" y="31880"/>
                    <a:pt x="21073" y="32153"/>
                  </a:cubicBezTo>
                  <a:cubicBezTo>
                    <a:pt x="21132" y="32348"/>
                    <a:pt x="21112" y="32543"/>
                    <a:pt x="21034" y="32816"/>
                  </a:cubicBezTo>
                  <a:cubicBezTo>
                    <a:pt x="20976" y="32992"/>
                    <a:pt x="21054" y="33226"/>
                    <a:pt x="21171" y="33441"/>
                  </a:cubicBezTo>
                  <a:cubicBezTo>
                    <a:pt x="21269" y="33616"/>
                    <a:pt x="21366" y="33733"/>
                    <a:pt x="21444" y="33792"/>
                  </a:cubicBezTo>
                  <a:lnTo>
                    <a:pt x="21464" y="33792"/>
                  </a:lnTo>
                  <a:cubicBezTo>
                    <a:pt x="21502" y="33794"/>
                    <a:pt x="21540" y="33795"/>
                    <a:pt x="21576" y="33795"/>
                  </a:cubicBezTo>
                  <a:cubicBezTo>
                    <a:pt x="21886" y="33795"/>
                    <a:pt x="22104" y="33723"/>
                    <a:pt x="22244" y="33636"/>
                  </a:cubicBezTo>
                  <a:cubicBezTo>
                    <a:pt x="22342" y="33499"/>
                    <a:pt x="22478" y="33304"/>
                    <a:pt x="22556" y="33090"/>
                  </a:cubicBezTo>
                  <a:cubicBezTo>
                    <a:pt x="22693" y="32582"/>
                    <a:pt x="22654" y="31899"/>
                    <a:pt x="22595" y="31138"/>
                  </a:cubicBezTo>
                  <a:cubicBezTo>
                    <a:pt x="22556" y="30553"/>
                    <a:pt x="22517" y="29909"/>
                    <a:pt x="22595" y="29421"/>
                  </a:cubicBezTo>
                  <a:lnTo>
                    <a:pt x="22595" y="29324"/>
                  </a:lnTo>
                  <a:cubicBezTo>
                    <a:pt x="22576" y="29246"/>
                    <a:pt x="22517" y="29187"/>
                    <a:pt x="22459" y="29109"/>
                  </a:cubicBezTo>
                  <a:cubicBezTo>
                    <a:pt x="22322" y="28992"/>
                    <a:pt x="22127" y="28895"/>
                    <a:pt x="21932" y="28895"/>
                  </a:cubicBezTo>
                  <a:close/>
                  <a:moveTo>
                    <a:pt x="20973" y="0"/>
                  </a:moveTo>
                  <a:cubicBezTo>
                    <a:pt x="19527" y="0"/>
                    <a:pt x="17657" y="874"/>
                    <a:pt x="16156" y="1598"/>
                  </a:cubicBezTo>
                  <a:cubicBezTo>
                    <a:pt x="15688" y="1812"/>
                    <a:pt x="15278" y="2027"/>
                    <a:pt x="14927" y="2183"/>
                  </a:cubicBezTo>
                  <a:cubicBezTo>
                    <a:pt x="14888" y="2202"/>
                    <a:pt x="14810" y="2300"/>
                    <a:pt x="14674" y="2495"/>
                  </a:cubicBezTo>
                  <a:cubicBezTo>
                    <a:pt x="14927" y="2417"/>
                    <a:pt x="15142" y="2398"/>
                    <a:pt x="15278" y="2378"/>
                  </a:cubicBezTo>
                  <a:cubicBezTo>
                    <a:pt x="15376" y="2378"/>
                    <a:pt x="15474" y="2398"/>
                    <a:pt x="15552" y="2456"/>
                  </a:cubicBezTo>
                  <a:cubicBezTo>
                    <a:pt x="15591" y="2495"/>
                    <a:pt x="15610" y="2554"/>
                    <a:pt x="15610" y="2593"/>
                  </a:cubicBezTo>
                  <a:cubicBezTo>
                    <a:pt x="15610" y="2651"/>
                    <a:pt x="15610" y="2710"/>
                    <a:pt x="15591" y="2749"/>
                  </a:cubicBezTo>
                  <a:cubicBezTo>
                    <a:pt x="15552" y="2905"/>
                    <a:pt x="15376" y="3100"/>
                    <a:pt x="15220" y="3276"/>
                  </a:cubicBezTo>
                  <a:cubicBezTo>
                    <a:pt x="15278" y="3256"/>
                    <a:pt x="15356" y="3237"/>
                    <a:pt x="15395" y="3198"/>
                  </a:cubicBezTo>
                  <a:cubicBezTo>
                    <a:pt x="15844" y="3002"/>
                    <a:pt x="16195" y="2651"/>
                    <a:pt x="16625" y="2261"/>
                  </a:cubicBezTo>
                  <a:cubicBezTo>
                    <a:pt x="17093" y="1812"/>
                    <a:pt x="17620" y="1324"/>
                    <a:pt x="18283" y="1090"/>
                  </a:cubicBezTo>
                  <a:cubicBezTo>
                    <a:pt x="18501" y="1001"/>
                    <a:pt x="18744" y="953"/>
                    <a:pt x="19013" y="953"/>
                  </a:cubicBezTo>
                  <a:cubicBezTo>
                    <a:pt x="19153" y="953"/>
                    <a:pt x="19300" y="966"/>
                    <a:pt x="19454" y="993"/>
                  </a:cubicBezTo>
                  <a:cubicBezTo>
                    <a:pt x="19512" y="1012"/>
                    <a:pt x="19571" y="1051"/>
                    <a:pt x="19571" y="1129"/>
                  </a:cubicBezTo>
                  <a:cubicBezTo>
                    <a:pt x="19571" y="1207"/>
                    <a:pt x="19512" y="1285"/>
                    <a:pt x="19454" y="1324"/>
                  </a:cubicBezTo>
                  <a:cubicBezTo>
                    <a:pt x="19064" y="1500"/>
                    <a:pt x="18869" y="1598"/>
                    <a:pt x="18498" y="1793"/>
                  </a:cubicBezTo>
                  <a:cubicBezTo>
                    <a:pt x="19025" y="1988"/>
                    <a:pt x="19298" y="2085"/>
                    <a:pt x="19844" y="2300"/>
                  </a:cubicBezTo>
                  <a:cubicBezTo>
                    <a:pt x="19903" y="2320"/>
                    <a:pt x="19961" y="2417"/>
                    <a:pt x="19903" y="2515"/>
                  </a:cubicBezTo>
                  <a:cubicBezTo>
                    <a:pt x="19868" y="2584"/>
                    <a:pt x="19786" y="2654"/>
                    <a:pt x="19699" y="2654"/>
                  </a:cubicBezTo>
                  <a:cubicBezTo>
                    <a:pt x="19689" y="2654"/>
                    <a:pt x="19679" y="2653"/>
                    <a:pt x="19669" y="2651"/>
                  </a:cubicBezTo>
                  <a:cubicBezTo>
                    <a:pt x="19473" y="2612"/>
                    <a:pt x="19283" y="2593"/>
                    <a:pt x="19105" y="2593"/>
                  </a:cubicBezTo>
                  <a:cubicBezTo>
                    <a:pt x="18927" y="2593"/>
                    <a:pt x="18761" y="2612"/>
                    <a:pt x="18615" y="2651"/>
                  </a:cubicBezTo>
                  <a:cubicBezTo>
                    <a:pt x="18108" y="2768"/>
                    <a:pt x="17717" y="3041"/>
                    <a:pt x="17308" y="3295"/>
                  </a:cubicBezTo>
                  <a:cubicBezTo>
                    <a:pt x="16859" y="3588"/>
                    <a:pt x="16391" y="3939"/>
                    <a:pt x="15805" y="3978"/>
                  </a:cubicBezTo>
                  <a:cubicBezTo>
                    <a:pt x="15474" y="4017"/>
                    <a:pt x="15103" y="4134"/>
                    <a:pt x="14732" y="4232"/>
                  </a:cubicBezTo>
                  <a:lnTo>
                    <a:pt x="14225" y="4368"/>
                  </a:lnTo>
                  <a:cubicBezTo>
                    <a:pt x="14213" y="4380"/>
                    <a:pt x="14199" y="4385"/>
                    <a:pt x="14184" y="4385"/>
                  </a:cubicBezTo>
                  <a:cubicBezTo>
                    <a:pt x="14151" y="4385"/>
                    <a:pt x="14115" y="4362"/>
                    <a:pt x="14088" y="4349"/>
                  </a:cubicBezTo>
                  <a:cubicBezTo>
                    <a:pt x="14030" y="4329"/>
                    <a:pt x="14030" y="4271"/>
                    <a:pt x="14030" y="4232"/>
                  </a:cubicBezTo>
                  <a:cubicBezTo>
                    <a:pt x="14030" y="4017"/>
                    <a:pt x="14049" y="3880"/>
                    <a:pt x="14049" y="3822"/>
                  </a:cubicBezTo>
                  <a:lnTo>
                    <a:pt x="14049" y="3822"/>
                  </a:lnTo>
                  <a:cubicBezTo>
                    <a:pt x="13854" y="3919"/>
                    <a:pt x="13542" y="4076"/>
                    <a:pt x="13054" y="4310"/>
                  </a:cubicBezTo>
                  <a:cubicBezTo>
                    <a:pt x="12644" y="4524"/>
                    <a:pt x="12098" y="4798"/>
                    <a:pt x="11415" y="5149"/>
                  </a:cubicBezTo>
                  <a:cubicBezTo>
                    <a:pt x="11389" y="5175"/>
                    <a:pt x="11358" y="5186"/>
                    <a:pt x="11327" y="5186"/>
                  </a:cubicBezTo>
                  <a:cubicBezTo>
                    <a:pt x="11290" y="5186"/>
                    <a:pt x="11252" y="5170"/>
                    <a:pt x="11220" y="5149"/>
                  </a:cubicBezTo>
                  <a:cubicBezTo>
                    <a:pt x="11181" y="5110"/>
                    <a:pt x="11161" y="5032"/>
                    <a:pt x="11200" y="4993"/>
                  </a:cubicBezTo>
                  <a:cubicBezTo>
                    <a:pt x="11298" y="4758"/>
                    <a:pt x="11435" y="4524"/>
                    <a:pt x="11552" y="4271"/>
                  </a:cubicBezTo>
                  <a:cubicBezTo>
                    <a:pt x="11747" y="3880"/>
                    <a:pt x="11883" y="3568"/>
                    <a:pt x="11942" y="3432"/>
                  </a:cubicBezTo>
                  <a:cubicBezTo>
                    <a:pt x="11766" y="3334"/>
                    <a:pt x="11688" y="3334"/>
                    <a:pt x="11649" y="3334"/>
                  </a:cubicBezTo>
                  <a:lnTo>
                    <a:pt x="11610" y="3334"/>
                  </a:lnTo>
                  <a:cubicBezTo>
                    <a:pt x="11571" y="3373"/>
                    <a:pt x="11513" y="3490"/>
                    <a:pt x="11454" y="3744"/>
                  </a:cubicBezTo>
                  <a:cubicBezTo>
                    <a:pt x="11396" y="3919"/>
                    <a:pt x="11357" y="4134"/>
                    <a:pt x="11220" y="4310"/>
                  </a:cubicBezTo>
                  <a:cubicBezTo>
                    <a:pt x="11181" y="4368"/>
                    <a:pt x="11083" y="4466"/>
                    <a:pt x="10966" y="4524"/>
                  </a:cubicBezTo>
                  <a:cubicBezTo>
                    <a:pt x="10886" y="4547"/>
                    <a:pt x="10806" y="4557"/>
                    <a:pt x="10730" y="4557"/>
                  </a:cubicBezTo>
                  <a:cubicBezTo>
                    <a:pt x="10676" y="4557"/>
                    <a:pt x="10625" y="4552"/>
                    <a:pt x="10576" y="4544"/>
                  </a:cubicBezTo>
                  <a:cubicBezTo>
                    <a:pt x="10498" y="4524"/>
                    <a:pt x="10439" y="4466"/>
                    <a:pt x="10479" y="4407"/>
                  </a:cubicBezTo>
                  <a:cubicBezTo>
                    <a:pt x="10498" y="4251"/>
                    <a:pt x="10518" y="4115"/>
                    <a:pt x="10518" y="4017"/>
                  </a:cubicBezTo>
                  <a:cubicBezTo>
                    <a:pt x="10537" y="3841"/>
                    <a:pt x="10576" y="3763"/>
                    <a:pt x="10576" y="3724"/>
                  </a:cubicBezTo>
                  <a:lnTo>
                    <a:pt x="10557" y="3724"/>
                  </a:lnTo>
                  <a:cubicBezTo>
                    <a:pt x="10420" y="3841"/>
                    <a:pt x="10205" y="3959"/>
                    <a:pt x="10088" y="4017"/>
                  </a:cubicBezTo>
                  <a:cubicBezTo>
                    <a:pt x="9893" y="4115"/>
                    <a:pt x="9796" y="4154"/>
                    <a:pt x="9737" y="4212"/>
                  </a:cubicBezTo>
                  <a:cubicBezTo>
                    <a:pt x="9737" y="4212"/>
                    <a:pt x="9757" y="4232"/>
                    <a:pt x="9757" y="4251"/>
                  </a:cubicBezTo>
                  <a:cubicBezTo>
                    <a:pt x="9835" y="4329"/>
                    <a:pt x="9952" y="4407"/>
                    <a:pt x="10205" y="4524"/>
                  </a:cubicBezTo>
                  <a:cubicBezTo>
                    <a:pt x="10244" y="4544"/>
                    <a:pt x="10322" y="4563"/>
                    <a:pt x="10342" y="4622"/>
                  </a:cubicBezTo>
                  <a:cubicBezTo>
                    <a:pt x="10381" y="4641"/>
                    <a:pt x="10400" y="4700"/>
                    <a:pt x="10400" y="4758"/>
                  </a:cubicBezTo>
                  <a:cubicBezTo>
                    <a:pt x="10400" y="4817"/>
                    <a:pt x="10342" y="4895"/>
                    <a:pt x="10322" y="4915"/>
                  </a:cubicBezTo>
                  <a:cubicBezTo>
                    <a:pt x="10225" y="5012"/>
                    <a:pt x="10088" y="5032"/>
                    <a:pt x="10010" y="5051"/>
                  </a:cubicBezTo>
                  <a:cubicBezTo>
                    <a:pt x="9893" y="5110"/>
                    <a:pt x="9757" y="5129"/>
                    <a:pt x="9718" y="5188"/>
                  </a:cubicBezTo>
                  <a:cubicBezTo>
                    <a:pt x="9698" y="5188"/>
                    <a:pt x="9698" y="5207"/>
                    <a:pt x="9698" y="5207"/>
                  </a:cubicBezTo>
                  <a:cubicBezTo>
                    <a:pt x="9715" y="5213"/>
                    <a:pt x="9736" y="5215"/>
                    <a:pt x="9761" y="5215"/>
                  </a:cubicBezTo>
                  <a:cubicBezTo>
                    <a:pt x="9822" y="5215"/>
                    <a:pt x="9911" y="5202"/>
                    <a:pt x="10049" y="5188"/>
                  </a:cubicBezTo>
                  <a:cubicBezTo>
                    <a:pt x="10158" y="5161"/>
                    <a:pt x="10295" y="5124"/>
                    <a:pt x="10434" y="5124"/>
                  </a:cubicBezTo>
                  <a:cubicBezTo>
                    <a:pt x="10495" y="5124"/>
                    <a:pt x="10556" y="5131"/>
                    <a:pt x="10615" y="5149"/>
                  </a:cubicBezTo>
                  <a:cubicBezTo>
                    <a:pt x="10732" y="5207"/>
                    <a:pt x="10810" y="5285"/>
                    <a:pt x="10869" y="5402"/>
                  </a:cubicBezTo>
                  <a:cubicBezTo>
                    <a:pt x="10888" y="5441"/>
                    <a:pt x="10888" y="5500"/>
                    <a:pt x="10830" y="5578"/>
                  </a:cubicBezTo>
                  <a:cubicBezTo>
                    <a:pt x="10810" y="5617"/>
                    <a:pt x="10732" y="5676"/>
                    <a:pt x="10693" y="5695"/>
                  </a:cubicBezTo>
                  <a:cubicBezTo>
                    <a:pt x="10498" y="5734"/>
                    <a:pt x="10322" y="5773"/>
                    <a:pt x="10186" y="5812"/>
                  </a:cubicBezTo>
                  <a:cubicBezTo>
                    <a:pt x="9639" y="5929"/>
                    <a:pt x="9444" y="6007"/>
                    <a:pt x="9347" y="6085"/>
                  </a:cubicBezTo>
                  <a:cubicBezTo>
                    <a:pt x="9308" y="6124"/>
                    <a:pt x="9269" y="6202"/>
                    <a:pt x="9230" y="6378"/>
                  </a:cubicBezTo>
                  <a:cubicBezTo>
                    <a:pt x="9152" y="6749"/>
                    <a:pt x="8918" y="7139"/>
                    <a:pt x="8644" y="7432"/>
                  </a:cubicBezTo>
                  <a:cubicBezTo>
                    <a:pt x="8469" y="7627"/>
                    <a:pt x="8254" y="7763"/>
                    <a:pt x="8040" y="7861"/>
                  </a:cubicBezTo>
                  <a:cubicBezTo>
                    <a:pt x="7937" y="7905"/>
                    <a:pt x="7846" y="7927"/>
                    <a:pt x="7757" y="7927"/>
                  </a:cubicBezTo>
                  <a:cubicBezTo>
                    <a:pt x="7727" y="7927"/>
                    <a:pt x="7698" y="7924"/>
                    <a:pt x="7669" y="7919"/>
                  </a:cubicBezTo>
                  <a:cubicBezTo>
                    <a:pt x="7583" y="7902"/>
                    <a:pt x="7504" y="7895"/>
                    <a:pt x="7431" y="7895"/>
                  </a:cubicBezTo>
                  <a:cubicBezTo>
                    <a:pt x="7254" y="7895"/>
                    <a:pt x="7110" y="7937"/>
                    <a:pt x="6986" y="7978"/>
                  </a:cubicBezTo>
                  <a:cubicBezTo>
                    <a:pt x="6713" y="8115"/>
                    <a:pt x="6537" y="8368"/>
                    <a:pt x="6322" y="8700"/>
                  </a:cubicBezTo>
                  <a:cubicBezTo>
                    <a:pt x="6186" y="8914"/>
                    <a:pt x="6010" y="9149"/>
                    <a:pt x="5796" y="9344"/>
                  </a:cubicBezTo>
                  <a:cubicBezTo>
                    <a:pt x="5542" y="9578"/>
                    <a:pt x="5347" y="9773"/>
                    <a:pt x="5308" y="9968"/>
                  </a:cubicBezTo>
                  <a:cubicBezTo>
                    <a:pt x="5269" y="10066"/>
                    <a:pt x="5269" y="10202"/>
                    <a:pt x="5405" y="10358"/>
                  </a:cubicBezTo>
                  <a:cubicBezTo>
                    <a:pt x="5444" y="10417"/>
                    <a:pt x="5523" y="10475"/>
                    <a:pt x="5562" y="10495"/>
                  </a:cubicBezTo>
                  <a:cubicBezTo>
                    <a:pt x="5594" y="10500"/>
                    <a:pt x="5625" y="10502"/>
                    <a:pt x="5657" y="10502"/>
                  </a:cubicBezTo>
                  <a:cubicBezTo>
                    <a:pt x="5759" y="10502"/>
                    <a:pt x="5866" y="10477"/>
                    <a:pt x="6030" y="10417"/>
                  </a:cubicBezTo>
                  <a:cubicBezTo>
                    <a:pt x="6127" y="10397"/>
                    <a:pt x="6283" y="10358"/>
                    <a:pt x="6401" y="10319"/>
                  </a:cubicBezTo>
                  <a:cubicBezTo>
                    <a:pt x="6596" y="10300"/>
                    <a:pt x="6732" y="10261"/>
                    <a:pt x="6869" y="10163"/>
                  </a:cubicBezTo>
                  <a:cubicBezTo>
                    <a:pt x="7103" y="10007"/>
                    <a:pt x="7279" y="9734"/>
                    <a:pt x="7513" y="9422"/>
                  </a:cubicBezTo>
                  <a:cubicBezTo>
                    <a:pt x="7786" y="9051"/>
                    <a:pt x="8079" y="8622"/>
                    <a:pt x="8625" y="8310"/>
                  </a:cubicBezTo>
                  <a:cubicBezTo>
                    <a:pt x="8976" y="8115"/>
                    <a:pt x="9425" y="7958"/>
                    <a:pt x="10010" y="7919"/>
                  </a:cubicBezTo>
                  <a:cubicBezTo>
                    <a:pt x="10064" y="7913"/>
                    <a:pt x="10116" y="7909"/>
                    <a:pt x="10167" y="7909"/>
                  </a:cubicBezTo>
                  <a:cubicBezTo>
                    <a:pt x="10414" y="7909"/>
                    <a:pt x="10632" y="7985"/>
                    <a:pt x="10810" y="8115"/>
                  </a:cubicBezTo>
                  <a:cubicBezTo>
                    <a:pt x="11278" y="8427"/>
                    <a:pt x="11493" y="9012"/>
                    <a:pt x="11649" y="9539"/>
                  </a:cubicBezTo>
                  <a:cubicBezTo>
                    <a:pt x="11649" y="9578"/>
                    <a:pt x="11669" y="9597"/>
                    <a:pt x="11669" y="9636"/>
                  </a:cubicBezTo>
                  <a:cubicBezTo>
                    <a:pt x="11669" y="9695"/>
                    <a:pt x="11688" y="9714"/>
                    <a:pt x="11688" y="9734"/>
                  </a:cubicBezTo>
                  <a:cubicBezTo>
                    <a:pt x="11708" y="9714"/>
                    <a:pt x="11747" y="9714"/>
                    <a:pt x="11766" y="9675"/>
                  </a:cubicBezTo>
                  <a:cubicBezTo>
                    <a:pt x="11942" y="9519"/>
                    <a:pt x="12039" y="9402"/>
                    <a:pt x="12078" y="9305"/>
                  </a:cubicBezTo>
                  <a:cubicBezTo>
                    <a:pt x="12098" y="9246"/>
                    <a:pt x="12098" y="9207"/>
                    <a:pt x="12098" y="9149"/>
                  </a:cubicBezTo>
                  <a:cubicBezTo>
                    <a:pt x="12078" y="9032"/>
                    <a:pt x="11981" y="8914"/>
                    <a:pt x="11844" y="8739"/>
                  </a:cubicBezTo>
                  <a:cubicBezTo>
                    <a:pt x="11688" y="8563"/>
                    <a:pt x="11474" y="8349"/>
                    <a:pt x="11493" y="8036"/>
                  </a:cubicBezTo>
                  <a:cubicBezTo>
                    <a:pt x="11493" y="7978"/>
                    <a:pt x="11493" y="7919"/>
                    <a:pt x="11474" y="7822"/>
                  </a:cubicBezTo>
                  <a:cubicBezTo>
                    <a:pt x="11474" y="7763"/>
                    <a:pt x="11454" y="7744"/>
                    <a:pt x="11454" y="7685"/>
                  </a:cubicBezTo>
                  <a:cubicBezTo>
                    <a:pt x="11454" y="7646"/>
                    <a:pt x="11454" y="7568"/>
                    <a:pt x="11493" y="7529"/>
                  </a:cubicBezTo>
                  <a:cubicBezTo>
                    <a:pt x="11552" y="7471"/>
                    <a:pt x="11591" y="7451"/>
                    <a:pt x="11649" y="7451"/>
                  </a:cubicBezTo>
                  <a:cubicBezTo>
                    <a:pt x="11805" y="7451"/>
                    <a:pt x="11942" y="7432"/>
                    <a:pt x="12157" y="7432"/>
                  </a:cubicBezTo>
                  <a:cubicBezTo>
                    <a:pt x="12227" y="7416"/>
                    <a:pt x="12279" y="7407"/>
                    <a:pt x="12321" y="7407"/>
                  </a:cubicBezTo>
                  <a:cubicBezTo>
                    <a:pt x="12440" y="7407"/>
                    <a:pt x="12470" y="7488"/>
                    <a:pt x="12586" y="7763"/>
                  </a:cubicBezTo>
                  <a:cubicBezTo>
                    <a:pt x="12722" y="8036"/>
                    <a:pt x="12937" y="8563"/>
                    <a:pt x="13542" y="9500"/>
                  </a:cubicBezTo>
                  <a:cubicBezTo>
                    <a:pt x="13600" y="9383"/>
                    <a:pt x="13659" y="9227"/>
                    <a:pt x="13756" y="9110"/>
                  </a:cubicBezTo>
                  <a:cubicBezTo>
                    <a:pt x="13835" y="9012"/>
                    <a:pt x="13913" y="8914"/>
                    <a:pt x="13991" y="8797"/>
                  </a:cubicBezTo>
                  <a:cubicBezTo>
                    <a:pt x="14127" y="8544"/>
                    <a:pt x="14322" y="8251"/>
                    <a:pt x="14654" y="8056"/>
                  </a:cubicBezTo>
                  <a:cubicBezTo>
                    <a:pt x="14791" y="7958"/>
                    <a:pt x="14966" y="7919"/>
                    <a:pt x="15181" y="7880"/>
                  </a:cubicBezTo>
                  <a:cubicBezTo>
                    <a:pt x="15395" y="7880"/>
                    <a:pt x="15571" y="7919"/>
                    <a:pt x="15688" y="7978"/>
                  </a:cubicBezTo>
                  <a:cubicBezTo>
                    <a:pt x="15786" y="8056"/>
                    <a:pt x="15864" y="8154"/>
                    <a:pt x="15922" y="8251"/>
                  </a:cubicBezTo>
                  <a:cubicBezTo>
                    <a:pt x="15922" y="8232"/>
                    <a:pt x="15942" y="8173"/>
                    <a:pt x="15942" y="8154"/>
                  </a:cubicBezTo>
                  <a:cubicBezTo>
                    <a:pt x="16313" y="7588"/>
                    <a:pt x="16488" y="7334"/>
                    <a:pt x="16898" y="6788"/>
                  </a:cubicBezTo>
                  <a:cubicBezTo>
                    <a:pt x="16917" y="6749"/>
                    <a:pt x="16956" y="6710"/>
                    <a:pt x="17015" y="6690"/>
                  </a:cubicBezTo>
                  <a:cubicBezTo>
                    <a:pt x="17026" y="6684"/>
                    <a:pt x="17039" y="6682"/>
                    <a:pt x="17053" y="6682"/>
                  </a:cubicBezTo>
                  <a:cubicBezTo>
                    <a:pt x="17087" y="6682"/>
                    <a:pt x="17124" y="6696"/>
                    <a:pt x="17152" y="6710"/>
                  </a:cubicBezTo>
                  <a:lnTo>
                    <a:pt x="17308" y="6710"/>
                  </a:lnTo>
                  <a:cubicBezTo>
                    <a:pt x="17327" y="6710"/>
                    <a:pt x="17360" y="6708"/>
                    <a:pt x="17399" y="6708"/>
                  </a:cubicBezTo>
                  <a:cubicBezTo>
                    <a:pt x="17477" y="6708"/>
                    <a:pt x="17581" y="6716"/>
                    <a:pt x="17659" y="6768"/>
                  </a:cubicBezTo>
                  <a:cubicBezTo>
                    <a:pt x="17717" y="6788"/>
                    <a:pt x="17776" y="6846"/>
                    <a:pt x="17795" y="6905"/>
                  </a:cubicBezTo>
                  <a:cubicBezTo>
                    <a:pt x="17815" y="6983"/>
                    <a:pt x="17815" y="7061"/>
                    <a:pt x="17815" y="7158"/>
                  </a:cubicBezTo>
                  <a:cubicBezTo>
                    <a:pt x="17912" y="7197"/>
                    <a:pt x="18049" y="7256"/>
                    <a:pt x="18186" y="7256"/>
                  </a:cubicBezTo>
                  <a:cubicBezTo>
                    <a:pt x="18225" y="7256"/>
                    <a:pt x="18244" y="7256"/>
                    <a:pt x="18283" y="7236"/>
                  </a:cubicBezTo>
                  <a:cubicBezTo>
                    <a:pt x="18303" y="7236"/>
                    <a:pt x="18303" y="7197"/>
                    <a:pt x="18322" y="7197"/>
                  </a:cubicBezTo>
                  <a:cubicBezTo>
                    <a:pt x="18322" y="7197"/>
                    <a:pt x="18342" y="7178"/>
                    <a:pt x="18342" y="7158"/>
                  </a:cubicBezTo>
                  <a:cubicBezTo>
                    <a:pt x="18381" y="7139"/>
                    <a:pt x="18400" y="7080"/>
                    <a:pt x="18400" y="6983"/>
                  </a:cubicBezTo>
                  <a:cubicBezTo>
                    <a:pt x="18420" y="6846"/>
                    <a:pt x="18478" y="6710"/>
                    <a:pt x="18576" y="6612"/>
                  </a:cubicBezTo>
                  <a:cubicBezTo>
                    <a:pt x="18751" y="6417"/>
                    <a:pt x="19005" y="6319"/>
                    <a:pt x="19200" y="6261"/>
                  </a:cubicBezTo>
                  <a:cubicBezTo>
                    <a:pt x="19395" y="6183"/>
                    <a:pt x="19571" y="6124"/>
                    <a:pt x="19708" y="6027"/>
                  </a:cubicBezTo>
                  <a:cubicBezTo>
                    <a:pt x="19747" y="6007"/>
                    <a:pt x="19791" y="5997"/>
                    <a:pt x="19832" y="5997"/>
                  </a:cubicBezTo>
                  <a:cubicBezTo>
                    <a:pt x="19873" y="5997"/>
                    <a:pt x="19912" y="6007"/>
                    <a:pt x="19942" y="6027"/>
                  </a:cubicBezTo>
                  <a:cubicBezTo>
                    <a:pt x="19981" y="6085"/>
                    <a:pt x="20000" y="6163"/>
                    <a:pt x="19961" y="6222"/>
                  </a:cubicBezTo>
                  <a:cubicBezTo>
                    <a:pt x="19883" y="6378"/>
                    <a:pt x="19786" y="6495"/>
                    <a:pt x="19688" y="6612"/>
                  </a:cubicBezTo>
                  <a:cubicBezTo>
                    <a:pt x="19512" y="6866"/>
                    <a:pt x="19415" y="7002"/>
                    <a:pt x="19454" y="7080"/>
                  </a:cubicBezTo>
                  <a:cubicBezTo>
                    <a:pt x="19454" y="7100"/>
                    <a:pt x="19454" y="7100"/>
                    <a:pt x="19473" y="7139"/>
                  </a:cubicBezTo>
                  <a:cubicBezTo>
                    <a:pt x="19512" y="7178"/>
                    <a:pt x="19649" y="7236"/>
                    <a:pt x="19961" y="7256"/>
                  </a:cubicBezTo>
                  <a:cubicBezTo>
                    <a:pt x="20059" y="7256"/>
                    <a:pt x="20156" y="7295"/>
                    <a:pt x="20234" y="7354"/>
                  </a:cubicBezTo>
                  <a:cubicBezTo>
                    <a:pt x="20351" y="7432"/>
                    <a:pt x="20449" y="7529"/>
                    <a:pt x="20488" y="7646"/>
                  </a:cubicBezTo>
                  <a:cubicBezTo>
                    <a:pt x="20566" y="7763"/>
                    <a:pt x="20625" y="7919"/>
                    <a:pt x="20586" y="8056"/>
                  </a:cubicBezTo>
                  <a:cubicBezTo>
                    <a:pt x="20586" y="8173"/>
                    <a:pt x="20566" y="8290"/>
                    <a:pt x="20488" y="8407"/>
                  </a:cubicBezTo>
                  <a:cubicBezTo>
                    <a:pt x="20390" y="8583"/>
                    <a:pt x="20273" y="8719"/>
                    <a:pt x="20098" y="8797"/>
                  </a:cubicBezTo>
                  <a:cubicBezTo>
                    <a:pt x="19983" y="8849"/>
                    <a:pt x="19857" y="8868"/>
                    <a:pt x="19726" y="8868"/>
                  </a:cubicBezTo>
                  <a:cubicBezTo>
                    <a:pt x="19457" y="8868"/>
                    <a:pt x="19164" y="8785"/>
                    <a:pt x="18888" y="8719"/>
                  </a:cubicBezTo>
                  <a:cubicBezTo>
                    <a:pt x="18501" y="8607"/>
                    <a:pt x="18066" y="8495"/>
                    <a:pt x="17589" y="8495"/>
                  </a:cubicBezTo>
                  <a:cubicBezTo>
                    <a:pt x="17320" y="8495"/>
                    <a:pt x="17037" y="8530"/>
                    <a:pt x="16742" y="8622"/>
                  </a:cubicBezTo>
                  <a:cubicBezTo>
                    <a:pt x="16664" y="8641"/>
                    <a:pt x="16625" y="8641"/>
                    <a:pt x="16566" y="8641"/>
                  </a:cubicBezTo>
                  <a:cubicBezTo>
                    <a:pt x="16430" y="8641"/>
                    <a:pt x="16254" y="8544"/>
                    <a:pt x="16137" y="8466"/>
                  </a:cubicBezTo>
                  <a:cubicBezTo>
                    <a:pt x="16059" y="8427"/>
                    <a:pt x="15981" y="8407"/>
                    <a:pt x="15903" y="8368"/>
                  </a:cubicBezTo>
                  <a:cubicBezTo>
                    <a:pt x="15887" y="8368"/>
                    <a:pt x="15871" y="8355"/>
                    <a:pt x="15866" y="8340"/>
                  </a:cubicBezTo>
                  <a:lnTo>
                    <a:pt x="15866" y="8340"/>
                  </a:lnTo>
                  <a:cubicBezTo>
                    <a:pt x="15901" y="8553"/>
                    <a:pt x="15863" y="8820"/>
                    <a:pt x="15844" y="9012"/>
                  </a:cubicBezTo>
                  <a:lnTo>
                    <a:pt x="15844" y="9090"/>
                  </a:lnTo>
                  <a:cubicBezTo>
                    <a:pt x="15805" y="9305"/>
                    <a:pt x="15844" y="9500"/>
                    <a:pt x="15883" y="9636"/>
                  </a:cubicBezTo>
                  <a:cubicBezTo>
                    <a:pt x="15981" y="9929"/>
                    <a:pt x="16234" y="10105"/>
                    <a:pt x="16527" y="10319"/>
                  </a:cubicBezTo>
                  <a:cubicBezTo>
                    <a:pt x="16625" y="10397"/>
                    <a:pt x="16742" y="10495"/>
                    <a:pt x="16839" y="10593"/>
                  </a:cubicBezTo>
                  <a:cubicBezTo>
                    <a:pt x="16859" y="10612"/>
                    <a:pt x="16878" y="10612"/>
                    <a:pt x="16878" y="10612"/>
                  </a:cubicBezTo>
                  <a:cubicBezTo>
                    <a:pt x="16956" y="10612"/>
                    <a:pt x="17054" y="10573"/>
                    <a:pt x="17230" y="10475"/>
                  </a:cubicBezTo>
                  <a:cubicBezTo>
                    <a:pt x="17308" y="10417"/>
                    <a:pt x="17444" y="10319"/>
                    <a:pt x="17561" y="10319"/>
                  </a:cubicBezTo>
                  <a:cubicBezTo>
                    <a:pt x="17620" y="10319"/>
                    <a:pt x="17659" y="10319"/>
                    <a:pt x="17698" y="10358"/>
                  </a:cubicBezTo>
                  <a:cubicBezTo>
                    <a:pt x="17737" y="10378"/>
                    <a:pt x="17756" y="10417"/>
                    <a:pt x="17756" y="10456"/>
                  </a:cubicBezTo>
                  <a:cubicBezTo>
                    <a:pt x="17795" y="10514"/>
                    <a:pt x="17795" y="10593"/>
                    <a:pt x="17795" y="10671"/>
                  </a:cubicBezTo>
                  <a:cubicBezTo>
                    <a:pt x="17717" y="11295"/>
                    <a:pt x="17054" y="11978"/>
                    <a:pt x="16625" y="12446"/>
                  </a:cubicBezTo>
                  <a:cubicBezTo>
                    <a:pt x="16488" y="12563"/>
                    <a:pt x="16352" y="12661"/>
                    <a:pt x="16195" y="12719"/>
                  </a:cubicBezTo>
                  <a:cubicBezTo>
                    <a:pt x="16106" y="12746"/>
                    <a:pt x="16013" y="12756"/>
                    <a:pt x="15922" y="12756"/>
                  </a:cubicBezTo>
                  <a:cubicBezTo>
                    <a:pt x="15675" y="12756"/>
                    <a:pt x="15435" y="12679"/>
                    <a:pt x="15278" y="12622"/>
                  </a:cubicBezTo>
                  <a:cubicBezTo>
                    <a:pt x="15083" y="12563"/>
                    <a:pt x="15005" y="12544"/>
                    <a:pt x="14966" y="12544"/>
                  </a:cubicBezTo>
                  <a:cubicBezTo>
                    <a:pt x="14615" y="12797"/>
                    <a:pt x="14244" y="12914"/>
                    <a:pt x="13932" y="12914"/>
                  </a:cubicBezTo>
                  <a:cubicBezTo>
                    <a:pt x="13464" y="12914"/>
                    <a:pt x="13074" y="12719"/>
                    <a:pt x="12820" y="12446"/>
                  </a:cubicBezTo>
                  <a:cubicBezTo>
                    <a:pt x="12644" y="12310"/>
                    <a:pt x="12488" y="12231"/>
                    <a:pt x="12391" y="12231"/>
                  </a:cubicBezTo>
                  <a:cubicBezTo>
                    <a:pt x="12332" y="12231"/>
                    <a:pt x="12235" y="12231"/>
                    <a:pt x="12176" y="12271"/>
                  </a:cubicBezTo>
                  <a:cubicBezTo>
                    <a:pt x="12000" y="12349"/>
                    <a:pt x="11864" y="12544"/>
                    <a:pt x="11766" y="12719"/>
                  </a:cubicBezTo>
                  <a:cubicBezTo>
                    <a:pt x="11669" y="12914"/>
                    <a:pt x="11552" y="13090"/>
                    <a:pt x="11415" y="13188"/>
                  </a:cubicBezTo>
                  <a:cubicBezTo>
                    <a:pt x="11357" y="13246"/>
                    <a:pt x="11259" y="13285"/>
                    <a:pt x="11181" y="13305"/>
                  </a:cubicBezTo>
                  <a:cubicBezTo>
                    <a:pt x="11146" y="13311"/>
                    <a:pt x="11112" y="13314"/>
                    <a:pt x="11079" y="13314"/>
                  </a:cubicBezTo>
                  <a:cubicBezTo>
                    <a:pt x="10905" y="13314"/>
                    <a:pt x="10749" y="13240"/>
                    <a:pt x="10635" y="13207"/>
                  </a:cubicBezTo>
                  <a:cubicBezTo>
                    <a:pt x="10537" y="13149"/>
                    <a:pt x="10479" y="13129"/>
                    <a:pt x="10400" y="13129"/>
                  </a:cubicBezTo>
                  <a:cubicBezTo>
                    <a:pt x="10342" y="13129"/>
                    <a:pt x="10303" y="13110"/>
                    <a:pt x="10283" y="13051"/>
                  </a:cubicBezTo>
                  <a:cubicBezTo>
                    <a:pt x="10244" y="13012"/>
                    <a:pt x="10244" y="12953"/>
                    <a:pt x="10283" y="12914"/>
                  </a:cubicBezTo>
                  <a:cubicBezTo>
                    <a:pt x="10303" y="12836"/>
                    <a:pt x="10303" y="12797"/>
                    <a:pt x="10303" y="12739"/>
                  </a:cubicBezTo>
                  <a:cubicBezTo>
                    <a:pt x="10244" y="12622"/>
                    <a:pt x="10030" y="12524"/>
                    <a:pt x="9718" y="12407"/>
                  </a:cubicBezTo>
                  <a:cubicBezTo>
                    <a:pt x="9444" y="12310"/>
                    <a:pt x="9054" y="12173"/>
                    <a:pt x="8937" y="11919"/>
                  </a:cubicBezTo>
                  <a:cubicBezTo>
                    <a:pt x="8879" y="11822"/>
                    <a:pt x="8879" y="11685"/>
                    <a:pt x="8937" y="11568"/>
                  </a:cubicBezTo>
                  <a:cubicBezTo>
                    <a:pt x="9015" y="11373"/>
                    <a:pt x="9152" y="11139"/>
                    <a:pt x="9444" y="10866"/>
                  </a:cubicBezTo>
                  <a:lnTo>
                    <a:pt x="9444" y="10866"/>
                  </a:lnTo>
                  <a:cubicBezTo>
                    <a:pt x="9015" y="10905"/>
                    <a:pt x="8566" y="10944"/>
                    <a:pt x="8098" y="10944"/>
                  </a:cubicBezTo>
                  <a:cubicBezTo>
                    <a:pt x="7064" y="10983"/>
                    <a:pt x="6049" y="11041"/>
                    <a:pt x="5171" y="11529"/>
                  </a:cubicBezTo>
                  <a:cubicBezTo>
                    <a:pt x="4781" y="11744"/>
                    <a:pt x="4430" y="12036"/>
                    <a:pt x="4098" y="12466"/>
                  </a:cubicBezTo>
                  <a:cubicBezTo>
                    <a:pt x="3591" y="13149"/>
                    <a:pt x="3084" y="13714"/>
                    <a:pt x="2576" y="14261"/>
                  </a:cubicBezTo>
                  <a:cubicBezTo>
                    <a:pt x="2440" y="14378"/>
                    <a:pt x="2323" y="14495"/>
                    <a:pt x="2225" y="14612"/>
                  </a:cubicBezTo>
                  <a:cubicBezTo>
                    <a:pt x="1464" y="15451"/>
                    <a:pt x="840" y="16270"/>
                    <a:pt x="449" y="17441"/>
                  </a:cubicBezTo>
                  <a:cubicBezTo>
                    <a:pt x="352" y="17734"/>
                    <a:pt x="254" y="18085"/>
                    <a:pt x="196" y="18456"/>
                  </a:cubicBezTo>
                  <a:cubicBezTo>
                    <a:pt x="1" y="19529"/>
                    <a:pt x="40" y="20895"/>
                    <a:pt x="352" y="22670"/>
                  </a:cubicBezTo>
                  <a:cubicBezTo>
                    <a:pt x="430" y="23002"/>
                    <a:pt x="547" y="23295"/>
                    <a:pt x="762" y="23548"/>
                  </a:cubicBezTo>
                  <a:cubicBezTo>
                    <a:pt x="976" y="23841"/>
                    <a:pt x="1308" y="24056"/>
                    <a:pt x="1620" y="24212"/>
                  </a:cubicBezTo>
                  <a:cubicBezTo>
                    <a:pt x="1865" y="24313"/>
                    <a:pt x="2142" y="24371"/>
                    <a:pt x="2427" y="24371"/>
                  </a:cubicBezTo>
                  <a:cubicBezTo>
                    <a:pt x="2528" y="24371"/>
                    <a:pt x="2630" y="24364"/>
                    <a:pt x="2732" y="24348"/>
                  </a:cubicBezTo>
                  <a:cubicBezTo>
                    <a:pt x="3025" y="24309"/>
                    <a:pt x="3318" y="24212"/>
                    <a:pt x="3591" y="24017"/>
                  </a:cubicBezTo>
                  <a:cubicBezTo>
                    <a:pt x="3949" y="23748"/>
                    <a:pt x="4275" y="23643"/>
                    <a:pt x="4553" y="23643"/>
                  </a:cubicBezTo>
                  <a:cubicBezTo>
                    <a:pt x="4577" y="23643"/>
                    <a:pt x="4601" y="23644"/>
                    <a:pt x="4625" y="23646"/>
                  </a:cubicBezTo>
                  <a:cubicBezTo>
                    <a:pt x="5074" y="23685"/>
                    <a:pt x="5347" y="24056"/>
                    <a:pt x="5562" y="24368"/>
                  </a:cubicBezTo>
                  <a:cubicBezTo>
                    <a:pt x="5757" y="24641"/>
                    <a:pt x="5932" y="24856"/>
                    <a:pt x="6147" y="24934"/>
                  </a:cubicBezTo>
                  <a:cubicBezTo>
                    <a:pt x="6214" y="24947"/>
                    <a:pt x="6282" y="24970"/>
                    <a:pt x="6349" y="24970"/>
                  </a:cubicBezTo>
                  <a:cubicBezTo>
                    <a:pt x="6379" y="24970"/>
                    <a:pt x="6409" y="24965"/>
                    <a:pt x="6440" y="24953"/>
                  </a:cubicBezTo>
                  <a:cubicBezTo>
                    <a:pt x="6498" y="24953"/>
                    <a:pt x="6537" y="24953"/>
                    <a:pt x="6576" y="24992"/>
                  </a:cubicBezTo>
                  <a:cubicBezTo>
                    <a:pt x="6596" y="25012"/>
                    <a:pt x="6615" y="25051"/>
                    <a:pt x="6615" y="25109"/>
                  </a:cubicBezTo>
                  <a:cubicBezTo>
                    <a:pt x="6518" y="26417"/>
                    <a:pt x="7005" y="27548"/>
                    <a:pt x="7552" y="28699"/>
                  </a:cubicBezTo>
                  <a:cubicBezTo>
                    <a:pt x="8079" y="29890"/>
                    <a:pt x="8664" y="31138"/>
                    <a:pt x="8625" y="32660"/>
                  </a:cubicBezTo>
                  <a:cubicBezTo>
                    <a:pt x="8586" y="33616"/>
                    <a:pt x="9405" y="34553"/>
                    <a:pt x="10244" y="35529"/>
                  </a:cubicBezTo>
                  <a:cubicBezTo>
                    <a:pt x="10635" y="35958"/>
                    <a:pt x="11025" y="36407"/>
                    <a:pt x="11357" y="36855"/>
                  </a:cubicBezTo>
                  <a:cubicBezTo>
                    <a:pt x="11903" y="37675"/>
                    <a:pt x="12430" y="38397"/>
                    <a:pt x="13171" y="38592"/>
                  </a:cubicBezTo>
                  <a:cubicBezTo>
                    <a:pt x="13306" y="38626"/>
                    <a:pt x="13458" y="38645"/>
                    <a:pt x="13624" y="38645"/>
                  </a:cubicBezTo>
                  <a:cubicBezTo>
                    <a:pt x="13936" y="38645"/>
                    <a:pt x="14298" y="38575"/>
                    <a:pt x="14693" y="38397"/>
                  </a:cubicBezTo>
                  <a:cubicBezTo>
                    <a:pt x="14791" y="38358"/>
                    <a:pt x="14869" y="38319"/>
                    <a:pt x="14966" y="38299"/>
                  </a:cubicBezTo>
                  <a:cubicBezTo>
                    <a:pt x="15028" y="38306"/>
                    <a:pt x="15085" y="38309"/>
                    <a:pt x="15139" y="38309"/>
                  </a:cubicBezTo>
                  <a:cubicBezTo>
                    <a:pt x="15407" y="38309"/>
                    <a:pt x="15581" y="38228"/>
                    <a:pt x="15727" y="38065"/>
                  </a:cubicBezTo>
                  <a:cubicBezTo>
                    <a:pt x="15766" y="38006"/>
                    <a:pt x="15786" y="37967"/>
                    <a:pt x="15844" y="37909"/>
                  </a:cubicBezTo>
                  <a:cubicBezTo>
                    <a:pt x="16469" y="37167"/>
                    <a:pt x="17054" y="36446"/>
                    <a:pt x="17054" y="35704"/>
                  </a:cubicBezTo>
                  <a:cubicBezTo>
                    <a:pt x="17054" y="35275"/>
                    <a:pt x="16898" y="34826"/>
                    <a:pt x="16410" y="34280"/>
                  </a:cubicBezTo>
                  <a:cubicBezTo>
                    <a:pt x="16371" y="34260"/>
                    <a:pt x="16352" y="34202"/>
                    <a:pt x="16352" y="34163"/>
                  </a:cubicBezTo>
                  <a:cubicBezTo>
                    <a:pt x="16352" y="34104"/>
                    <a:pt x="16352" y="34065"/>
                    <a:pt x="16371" y="34007"/>
                  </a:cubicBezTo>
                  <a:cubicBezTo>
                    <a:pt x="16391" y="33948"/>
                    <a:pt x="16469" y="33890"/>
                    <a:pt x="16527" y="33850"/>
                  </a:cubicBezTo>
                  <a:cubicBezTo>
                    <a:pt x="16625" y="33753"/>
                    <a:pt x="16781" y="33655"/>
                    <a:pt x="16976" y="33558"/>
                  </a:cubicBezTo>
                  <a:cubicBezTo>
                    <a:pt x="17464" y="33265"/>
                    <a:pt x="18108" y="32875"/>
                    <a:pt x="18478" y="32329"/>
                  </a:cubicBezTo>
                  <a:cubicBezTo>
                    <a:pt x="18615" y="32094"/>
                    <a:pt x="18712" y="31821"/>
                    <a:pt x="18712" y="31509"/>
                  </a:cubicBezTo>
                  <a:cubicBezTo>
                    <a:pt x="18712" y="31119"/>
                    <a:pt x="18576" y="30651"/>
                    <a:pt x="18186" y="30085"/>
                  </a:cubicBezTo>
                  <a:cubicBezTo>
                    <a:pt x="18049" y="29890"/>
                    <a:pt x="18030" y="29616"/>
                    <a:pt x="18010" y="29402"/>
                  </a:cubicBezTo>
                  <a:cubicBezTo>
                    <a:pt x="17991" y="29207"/>
                    <a:pt x="17991" y="29070"/>
                    <a:pt x="17912" y="28973"/>
                  </a:cubicBezTo>
                  <a:cubicBezTo>
                    <a:pt x="17893" y="28934"/>
                    <a:pt x="17893" y="28914"/>
                    <a:pt x="17854" y="28914"/>
                  </a:cubicBezTo>
                  <a:cubicBezTo>
                    <a:pt x="17620" y="28719"/>
                    <a:pt x="17444" y="28524"/>
                    <a:pt x="17405" y="28329"/>
                  </a:cubicBezTo>
                  <a:cubicBezTo>
                    <a:pt x="17366" y="28212"/>
                    <a:pt x="17366" y="28095"/>
                    <a:pt x="17405" y="27997"/>
                  </a:cubicBezTo>
                  <a:cubicBezTo>
                    <a:pt x="17503" y="27724"/>
                    <a:pt x="17795" y="27529"/>
                    <a:pt x="17952" y="27392"/>
                  </a:cubicBezTo>
                  <a:cubicBezTo>
                    <a:pt x="18108" y="27295"/>
                    <a:pt x="18205" y="27236"/>
                    <a:pt x="18244" y="27177"/>
                  </a:cubicBezTo>
                  <a:cubicBezTo>
                    <a:pt x="18791" y="26534"/>
                    <a:pt x="19278" y="25987"/>
                    <a:pt x="19688" y="25499"/>
                  </a:cubicBezTo>
                  <a:cubicBezTo>
                    <a:pt x="22439" y="22378"/>
                    <a:pt x="22439" y="22417"/>
                    <a:pt x="22966" y="21012"/>
                  </a:cubicBezTo>
                  <a:cubicBezTo>
                    <a:pt x="23005" y="20856"/>
                    <a:pt x="23083" y="20661"/>
                    <a:pt x="23161" y="20465"/>
                  </a:cubicBezTo>
                  <a:lnTo>
                    <a:pt x="23161" y="20465"/>
                  </a:lnTo>
                  <a:cubicBezTo>
                    <a:pt x="21600" y="21031"/>
                    <a:pt x="21171" y="21246"/>
                    <a:pt x="20976" y="21343"/>
                  </a:cubicBezTo>
                  <a:cubicBezTo>
                    <a:pt x="20839" y="21422"/>
                    <a:pt x="20781" y="21441"/>
                    <a:pt x="20566" y="21500"/>
                  </a:cubicBezTo>
                  <a:cubicBezTo>
                    <a:pt x="20508" y="21516"/>
                    <a:pt x="20433" y="21522"/>
                    <a:pt x="20357" y="21522"/>
                  </a:cubicBezTo>
                  <a:cubicBezTo>
                    <a:pt x="20253" y="21522"/>
                    <a:pt x="20146" y="21511"/>
                    <a:pt x="20078" y="21500"/>
                  </a:cubicBezTo>
                  <a:cubicBezTo>
                    <a:pt x="19981" y="21480"/>
                    <a:pt x="19883" y="21441"/>
                    <a:pt x="19805" y="21422"/>
                  </a:cubicBezTo>
                  <a:cubicBezTo>
                    <a:pt x="19786" y="21422"/>
                    <a:pt x="19766" y="21402"/>
                    <a:pt x="19766" y="21382"/>
                  </a:cubicBezTo>
                  <a:cubicBezTo>
                    <a:pt x="19766" y="21382"/>
                    <a:pt x="19747" y="21343"/>
                    <a:pt x="19708" y="21304"/>
                  </a:cubicBezTo>
                  <a:lnTo>
                    <a:pt x="19708" y="21226"/>
                  </a:lnTo>
                  <a:cubicBezTo>
                    <a:pt x="19747" y="21012"/>
                    <a:pt x="19688" y="20836"/>
                    <a:pt x="19610" y="20719"/>
                  </a:cubicBezTo>
                  <a:cubicBezTo>
                    <a:pt x="19473" y="20446"/>
                    <a:pt x="19161" y="20270"/>
                    <a:pt x="18791" y="20075"/>
                  </a:cubicBezTo>
                  <a:cubicBezTo>
                    <a:pt x="18400" y="19880"/>
                    <a:pt x="17932" y="19665"/>
                    <a:pt x="17698" y="19197"/>
                  </a:cubicBezTo>
                  <a:cubicBezTo>
                    <a:pt x="17542" y="18963"/>
                    <a:pt x="17444" y="18651"/>
                    <a:pt x="17464" y="18222"/>
                  </a:cubicBezTo>
                  <a:cubicBezTo>
                    <a:pt x="17503" y="17675"/>
                    <a:pt x="17152" y="17090"/>
                    <a:pt x="16761" y="16368"/>
                  </a:cubicBezTo>
                  <a:cubicBezTo>
                    <a:pt x="16352" y="15646"/>
                    <a:pt x="15864" y="14788"/>
                    <a:pt x="15864" y="13812"/>
                  </a:cubicBezTo>
                  <a:cubicBezTo>
                    <a:pt x="15864" y="13773"/>
                    <a:pt x="15883" y="13695"/>
                    <a:pt x="15942" y="13675"/>
                  </a:cubicBezTo>
                  <a:cubicBezTo>
                    <a:pt x="15967" y="13638"/>
                    <a:pt x="16007" y="13625"/>
                    <a:pt x="16043" y="13625"/>
                  </a:cubicBezTo>
                  <a:cubicBezTo>
                    <a:pt x="16064" y="13625"/>
                    <a:pt x="16084" y="13629"/>
                    <a:pt x="16098" y="13636"/>
                  </a:cubicBezTo>
                  <a:cubicBezTo>
                    <a:pt x="16195" y="13675"/>
                    <a:pt x="16274" y="13695"/>
                    <a:pt x="16371" y="13714"/>
                  </a:cubicBezTo>
                  <a:cubicBezTo>
                    <a:pt x="16586" y="13773"/>
                    <a:pt x="16859" y="13831"/>
                    <a:pt x="17054" y="14027"/>
                  </a:cubicBezTo>
                  <a:cubicBezTo>
                    <a:pt x="17152" y="14124"/>
                    <a:pt x="17230" y="14280"/>
                    <a:pt x="17269" y="14475"/>
                  </a:cubicBezTo>
                  <a:cubicBezTo>
                    <a:pt x="17503" y="15568"/>
                    <a:pt x="18088" y="16446"/>
                    <a:pt x="18693" y="17344"/>
                  </a:cubicBezTo>
                  <a:cubicBezTo>
                    <a:pt x="19259" y="18183"/>
                    <a:pt x="19844" y="19041"/>
                    <a:pt x="20137" y="20056"/>
                  </a:cubicBezTo>
                  <a:cubicBezTo>
                    <a:pt x="20137" y="20075"/>
                    <a:pt x="20156" y="20114"/>
                    <a:pt x="20176" y="20153"/>
                  </a:cubicBezTo>
                  <a:cubicBezTo>
                    <a:pt x="20234" y="20212"/>
                    <a:pt x="20332" y="20270"/>
                    <a:pt x="20430" y="20309"/>
                  </a:cubicBezTo>
                  <a:cubicBezTo>
                    <a:pt x="20498" y="20323"/>
                    <a:pt x="20567" y="20337"/>
                    <a:pt x="20623" y="20337"/>
                  </a:cubicBezTo>
                  <a:cubicBezTo>
                    <a:pt x="20646" y="20337"/>
                    <a:pt x="20666" y="20335"/>
                    <a:pt x="20683" y="20329"/>
                  </a:cubicBezTo>
                  <a:cubicBezTo>
                    <a:pt x="20742" y="20329"/>
                    <a:pt x="20820" y="20309"/>
                    <a:pt x="20859" y="20251"/>
                  </a:cubicBezTo>
                  <a:cubicBezTo>
                    <a:pt x="21327" y="19919"/>
                    <a:pt x="21854" y="19685"/>
                    <a:pt x="22342" y="19470"/>
                  </a:cubicBezTo>
                  <a:cubicBezTo>
                    <a:pt x="23005" y="19197"/>
                    <a:pt x="23610" y="18983"/>
                    <a:pt x="24137" y="18475"/>
                  </a:cubicBezTo>
                  <a:cubicBezTo>
                    <a:pt x="24254" y="18358"/>
                    <a:pt x="24390" y="18222"/>
                    <a:pt x="24527" y="18085"/>
                  </a:cubicBezTo>
                  <a:cubicBezTo>
                    <a:pt x="25054" y="17578"/>
                    <a:pt x="25600" y="17090"/>
                    <a:pt x="25951" y="16466"/>
                  </a:cubicBezTo>
                  <a:cubicBezTo>
                    <a:pt x="25756" y="16348"/>
                    <a:pt x="25600" y="16134"/>
                    <a:pt x="25464" y="15939"/>
                  </a:cubicBezTo>
                  <a:cubicBezTo>
                    <a:pt x="25307" y="15685"/>
                    <a:pt x="25151" y="15490"/>
                    <a:pt x="24956" y="15431"/>
                  </a:cubicBezTo>
                  <a:cubicBezTo>
                    <a:pt x="24917" y="15412"/>
                    <a:pt x="24883" y="15402"/>
                    <a:pt x="24849" y="15402"/>
                  </a:cubicBezTo>
                  <a:cubicBezTo>
                    <a:pt x="24815" y="15402"/>
                    <a:pt x="24781" y="15412"/>
                    <a:pt x="24742" y="15431"/>
                  </a:cubicBezTo>
                  <a:cubicBezTo>
                    <a:pt x="24586" y="15451"/>
                    <a:pt x="24390" y="15568"/>
                    <a:pt x="24098" y="15822"/>
                  </a:cubicBezTo>
                  <a:cubicBezTo>
                    <a:pt x="24039" y="15880"/>
                    <a:pt x="23903" y="15939"/>
                    <a:pt x="23805" y="15939"/>
                  </a:cubicBezTo>
                  <a:cubicBezTo>
                    <a:pt x="23781" y="15944"/>
                    <a:pt x="23755" y="15946"/>
                    <a:pt x="23729" y="15946"/>
                  </a:cubicBezTo>
                  <a:cubicBezTo>
                    <a:pt x="23649" y="15946"/>
                    <a:pt x="23561" y="15924"/>
                    <a:pt x="23473" y="15880"/>
                  </a:cubicBezTo>
                  <a:cubicBezTo>
                    <a:pt x="23415" y="15861"/>
                    <a:pt x="23376" y="15822"/>
                    <a:pt x="23356" y="15763"/>
                  </a:cubicBezTo>
                  <a:cubicBezTo>
                    <a:pt x="23317" y="15724"/>
                    <a:pt x="23298" y="15646"/>
                    <a:pt x="23298" y="15568"/>
                  </a:cubicBezTo>
                  <a:cubicBezTo>
                    <a:pt x="23298" y="15431"/>
                    <a:pt x="23376" y="15275"/>
                    <a:pt x="23493" y="15100"/>
                  </a:cubicBezTo>
                  <a:lnTo>
                    <a:pt x="23493" y="14885"/>
                  </a:lnTo>
                  <a:cubicBezTo>
                    <a:pt x="23254" y="15004"/>
                    <a:pt x="23039" y="15055"/>
                    <a:pt x="22863" y="15055"/>
                  </a:cubicBezTo>
                  <a:cubicBezTo>
                    <a:pt x="22809" y="15055"/>
                    <a:pt x="22758" y="15050"/>
                    <a:pt x="22712" y="15041"/>
                  </a:cubicBezTo>
                  <a:cubicBezTo>
                    <a:pt x="22595" y="15002"/>
                    <a:pt x="22498" y="14963"/>
                    <a:pt x="22420" y="14885"/>
                  </a:cubicBezTo>
                  <a:cubicBezTo>
                    <a:pt x="22225" y="14690"/>
                    <a:pt x="22205" y="14378"/>
                    <a:pt x="22205" y="14124"/>
                  </a:cubicBezTo>
                  <a:cubicBezTo>
                    <a:pt x="22186" y="13812"/>
                    <a:pt x="22166" y="13617"/>
                    <a:pt x="22029" y="13539"/>
                  </a:cubicBezTo>
                  <a:lnTo>
                    <a:pt x="22010" y="13519"/>
                  </a:lnTo>
                  <a:cubicBezTo>
                    <a:pt x="22010" y="13519"/>
                    <a:pt x="22010" y="13500"/>
                    <a:pt x="21990" y="13500"/>
                  </a:cubicBezTo>
                  <a:cubicBezTo>
                    <a:pt x="21971" y="13441"/>
                    <a:pt x="21971" y="13402"/>
                    <a:pt x="21971" y="13383"/>
                  </a:cubicBezTo>
                  <a:cubicBezTo>
                    <a:pt x="21971" y="13305"/>
                    <a:pt x="22029" y="13188"/>
                    <a:pt x="22088" y="13110"/>
                  </a:cubicBezTo>
                  <a:cubicBezTo>
                    <a:pt x="22127" y="13031"/>
                    <a:pt x="22205" y="12895"/>
                    <a:pt x="22303" y="12836"/>
                  </a:cubicBezTo>
                  <a:cubicBezTo>
                    <a:pt x="22322" y="12817"/>
                    <a:pt x="22381" y="12817"/>
                    <a:pt x="22420" y="12797"/>
                  </a:cubicBezTo>
                  <a:cubicBezTo>
                    <a:pt x="22595" y="12797"/>
                    <a:pt x="22849" y="12817"/>
                    <a:pt x="23005" y="12914"/>
                  </a:cubicBezTo>
                  <a:cubicBezTo>
                    <a:pt x="23064" y="12934"/>
                    <a:pt x="23142" y="13012"/>
                    <a:pt x="23161" y="13090"/>
                  </a:cubicBezTo>
                  <a:cubicBezTo>
                    <a:pt x="23395" y="13695"/>
                    <a:pt x="23844" y="14105"/>
                    <a:pt x="24332" y="14358"/>
                  </a:cubicBezTo>
                  <a:cubicBezTo>
                    <a:pt x="24891" y="14632"/>
                    <a:pt x="25538" y="14723"/>
                    <a:pt x="26150" y="14723"/>
                  </a:cubicBezTo>
                  <a:cubicBezTo>
                    <a:pt x="26499" y="14723"/>
                    <a:pt x="26837" y="14693"/>
                    <a:pt x="27142" y="14651"/>
                  </a:cubicBezTo>
                  <a:cubicBezTo>
                    <a:pt x="27456" y="14597"/>
                    <a:pt x="27746" y="14571"/>
                    <a:pt x="28013" y="14571"/>
                  </a:cubicBezTo>
                  <a:cubicBezTo>
                    <a:pt x="28525" y="14571"/>
                    <a:pt x="28955" y="14667"/>
                    <a:pt x="29327" y="14846"/>
                  </a:cubicBezTo>
                  <a:cubicBezTo>
                    <a:pt x="29971" y="15139"/>
                    <a:pt x="30381" y="15666"/>
                    <a:pt x="30751" y="16348"/>
                  </a:cubicBezTo>
                  <a:lnTo>
                    <a:pt x="30751" y="16368"/>
                  </a:lnTo>
                  <a:cubicBezTo>
                    <a:pt x="30790" y="16446"/>
                    <a:pt x="30810" y="16485"/>
                    <a:pt x="30868" y="16505"/>
                  </a:cubicBezTo>
                  <a:cubicBezTo>
                    <a:pt x="30910" y="16521"/>
                    <a:pt x="30958" y="16527"/>
                    <a:pt x="31014" y="16527"/>
                  </a:cubicBezTo>
                  <a:cubicBezTo>
                    <a:pt x="31092" y="16527"/>
                    <a:pt x="31185" y="16516"/>
                    <a:pt x="31298" y="16505"/>
                  </a:cubicBezTo>
                  <a:cubicBezTo>
                    <a:pt x="31365" y="16491"/>
                    <a:pt x="31460" y="16468"/>
                    <a:pt x="31551" y="16468"/>
                  </a:cubicBezTo>
                  <a:cubicBezTo>
                    <a:pt x="31592" y="16468"/>
                    <a:pt x="31632" y="16473"/>
                    <a:pt x="31668" y="16485"/>
                  </a:cubicBezTo>
                  <a:cubicBezTo>
                    <a:pt x="31727" y="16505"/>
                    <a:pt x="31785" y="16524"/>
                    <a:pt x="31844" y="16602"/>
                  </a:cubicBezTo>
                  <a:cubicBezTo>
                    <a:pt x="31883" y="16661"/>
                    <a:pt x="31922" y="16778"/>
                    <a:pt x="31883" y="16836"/>
                  </a:cubicBezTo>
                  <a:cubicBezTo>
                    <a:pt x="31824" y="17890"/>
                    <a:pt x="32273" y="18729"/>
                    <a:pt x="32800" y="19568"/>
                  </a:cubicBezTo>
                  <a:cubicBezTo>
                    <a:pt x="33093" y="20036"/>
                    <a:pt x="33346" y="20543"/>
                    <a:pt x="33541" y="21090"/>
                  </a:cubicBezTo>
                  <a:cubicBezTo>
                    <a:pt x="33580" y="21168"/>
                    <a:pt x="33600" y="21207"/>
                    <a:pt x="33600" y="21207"/>
                  </a:cubicBezTo>
                  <a:cubicBezTo>
                    <a:pt x="33619" y="21207"/>
                    <a:pt x="33639" y="21187"/>
                    <a:pt x="33737" y="21109"/>
                  </a:cubicBezTo>
                  <a:cubicBezTo>
                    <a:pt x="33776" y="21090"/>
                    <a:pt x="33795" y="21051"/>
                    <a:pt x="33834" y="21051"/>
                  </a:cubicBezTo>
                  <a:cubicBezTo>
                    <a:pt x="33990" y="20953"/>
                    <a:pt x="34107" y="20836"/>
                    <a:pt x="34205" y="20700"/>
                  </a:cubicBezTo>
                  <a:cubicBezTo>
                    <a:pt x="34400" y="20407"/>
                    <a:pt x="34458" y="20056"/>
                    <a:pt x="34517" y="19665"/>
                  </a:cubicBezTo>
                  <a:cubicBezTo>
                    <a:pt x="34615" y="19139"/>
                    <a:pt x="34712" y="18514"/>
                    <a:pt x="35278" y="18085"/>
                  </a:cubicBezTo>
                  <a:lnTo>
                    <a:pt x="35649" y="17792"/>
                  </a:lnTo>
                  <a:cubicBezTo>
                    <a:pt x="36371" y="17226"/>
                    <a:pt x="37093" y="16700"/>
                    <a:pt x="37385" y="15783"/>
                  </a:cubicBezTo>
                  <a:cubicBezTo>
                    <a:pt x="37385" y="15763"/>
                    <a:pt x="37405" y="15744"/>
                    <a:pt x="37424" y="15724"/>
                  </a:cubicBezTo>
                  <a:cubicBezTo>
                    <a:pt x="37444" y="15685"/>
                    <a:pt x="37483" y="15666"/>
                    <a:pt x="37502" y="15666"/>
                  </a:cubicBezTo>
                  <a:cubicBezTo>
                    <a:pt x="37541" y="15646"/>
                    <a:pt x="37619" y="15627"/>
                    <a:pt x="37678" y="15627"/>
                  </a:cubicBezTo>
                  <a:cubicBezTo>
                    <a:pt x="37750" y="15614"/>
                    <a:pt x="37847" y="15606"/>
                    <a:pt x="37958" y="15606"/>
                  </a:cubicBezTo>
                  <a:cubicBezTo>
                    <a:pt x="38206" y="15606"/>
                    <a:pt x="38526" y="15648"/>
                    <a:pt x="38810" y="15783"/>
                  </a:cubicBezTo>
                  <a:cubicBezTo>
                    <a:pt x="38985" y="15861"/>
                    <a:pt x="39141" y="15978"/>
                    <a:pt x="39278" y="16134"/>
                  </a:cubicBezTo>
                  <a:cubicBezTo>
                    <a:pt x="39141" y="15392"/>
                    <a:pt x="38946" y="14670"/>
                    <a:pt x="38712" y="13968"/>
                  </a:cubicBezTo>
                  <a:cubicBezTo>
                    <a:pt x="37932" y="11451"/>
                    <a:pt x="36663" y="9032"/>
                    <a:pt x="34946" y="6866"/>
                  </a:cubicBezTo>
                  <a:cubicBezTo>
                    <a:pt x="33112" y="4622"/>
                    <a:pt x="30927" y="2807"/>
                    <a:pt x="28546" y="1520"/>
                  </a:cubicBezTo>
                  <a:cubicBezTo>
                    <a:pt x="27883" y="1149"/>
                    <a:pt x="27200" y="837"/>
                    <a:pt x="26517" y="544"/>
                  </a:cubicBezTo>
                  <a:cubicBezTo>
                    <a:pt x="25815" y="720"/>
                    <a:pt x="24976" y="817"/>
                    <a:pt x="24293" y="837"/>
                  </a:cubicBezTo>
                  <a:cubicBezTo>
                    <a:pt x="24193" y="839"/>
                    <a:pt x="24094" y="841"/>
                    <a:pt x="23996" y="841"/>
                  </a:cubicBezTo>
                  <a:cubicBezTo>
                    <a:pt x="23385" y="841"/>
                    <a:pt x="22828" y="779"/>
                    <a:pt x="22576" y="544"/>
                  </a:cubicBezTo>
                  <a:cubicBezTo>
                    <a:pt x="22225" y="232"/>
                    <a:pt x="21815" y="56"/>
                    <a:pt x="21308" y="17"/>
                  </a:cubicBezTo>
                  <a:cubicBezTo>
                    <a:pt x="21199" y="6"/>
                    <a:pt x="21087" y="0"/>
                    <a:pt x="20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5106566" y="1154180"/>
              <a:ext cx="2413471" cy="2344193"/>
            </a:xfrm>
            <a:custGeom>
              <a:avLst/>
              <a:gdLst/>
              <a:ahLst/>
              <a:cxnLst/>
              <a:rect l="l" t="t" r="r" b="b"/>
              <a:pathLst>
                <a:path w="37659" h="36578" extrusionOk="0">
                  <a:moveTo>
                    <a:pt x="19747" y="0"/>
                  </a:moveTo>
                  <a:lnTo>
                    <a:pt x="19688" y="293"/>
                  </a:lnTo>
                  <a:cubicBezTo>
                    <a:pt x="20176" y="625"/>
                    <a:pt x="20235" y="1347"/>
                    <a:pt x="19805" y="1952"/>
                  </a:cubicBezTo>
                  <a:cubicBezTo>
                    <a:pt x="19468" y="2390"/>
                    <a:pt x="18911" y="2654"/>
                    <a:pt x="18388" y="2654"/>
                  </a:cubicBezTo>
                  <a:cubicBezTo>
                    <a:pt x="18307" y="2654"/>
                    <a:pt x="18226" y="2648"/>
                    <a:pt x="18147" y="2634"/>
                  </a:cubicBezTo>
                  <a:cubicBezTo>
                    <a:pt x="18047" y="2611"/>
                    <a:pt x="17963" y="2604"/>
                    <a:pt x="17891" y="2604"/>
                  </a:cubicBezTo>
                  <a:cubicBezTo>
                    <a:pt x="17780" y="2604"/>
                    <a:pt x="17699" y="2623"/>
                    <a:pt x="17639" y="2634"/>
                  </a:cubicBezTo>
                  <a:cubicBezTo>
                    <a:pt x="17444" y="2673"/>
                    <a:pt x="17249" y="2771"/>
                    <a:pt x="16820" y="3064"/>
                  </a:cubicBezTo>
                  <a:cubicBezTo>
                    <a:pt x="16430" y="3337"/>
                    <a:pt x="15649" y="3922"/>
                    <a:pt x="14635" y="4020"/>
                  </a:cubicBezTo>
                  <a:cubicBezTo>
                    <a:pt x="14440" y="4039"/>
                    <a:pt x="14225" y="4098"/>
                    <a:pt x="13835" y="4215"/>
                  </a:cubicBezTo>
                  <a:cubicBezTo>
                    <a:pt x="13659" y="4273"/>
                    <a:pt x="13464" y="4312"/>
                    <a:pt x="13269" y="4391"/>
                  </a:cubicBezTo>
                  <a:cubicBezTo>
                    <a:pt x="13142" y="4424"/>
                    <a:pt x="13016" y="4439"/>
                    <a:pt x="12892" y="4439"/>
                  </a:cubicBezTo>
                  <a:cubicBezTo>
                    <a:pt x="12654" y="4439"/>
                    <a:pt x="12427" y="4383"/>
                    <a:pt x="12235" y="4293"/>
                  </a:cubicBezTo>
                  <a:cubicBezTo>
                    <a:pt x="11844" y="4488"/>
                    <a:pt x="11357" y="4722"/>
                    <a:pt x="10752" y="5073"/>
                  </a:cubicBezTo>
                  <a:cubicBezTo>
                    <a:pt x="10713" y="5093"/>
                    <a:pt x="10674" y="5112"/>
                    <a:pt x="10635" y="5151"/>
                  </a:cubicBezTo>
                  <a:cubicBezTo>
                    <a:pt x="10576" y="5190"/>
                    <a:pt x="10557" y="5249"/>
                    <a:pt x="10518" y="5288"/>
                  </a:cubicBezTo>
                  <a:cubicBezTo>
                    <a:pt x="10615" y="5269"/>
                    <a:pt x="10674" y="5269"/>
                    <a:pt x="10771" y="5249"/>
                  </a:cubicBezTo>
                  <a:cubicBezTo>
                    <a:pt x="10810" y="5249"/>
                    <a:pt x="10843" y="5246"/>
                    <a:pt x="10893" y="5246"/>
                  </a:cubicBezTo>
                  <a:cubicBezTo>
                    <a:pt x="11016" y="5246"/>
                    <a:pt x="11245" y="5266"/>
                    <a:pt x="11942" y="5405"/>
                  </a:cubicBezTo>
                  <a:cubicBezTo>
                    <a:pt x="11992" y="5398"/>
                    <a:pt x="12034" y="5392"/>
                    <a:pt x="12070" y="5392"/>
                  </a:cubicBezTo>
                  <a:cubicBezTo>
                    <a:pt x="12231" y="5392"/>
                    <a:pt x="12302" y="5507"/>
                    <a:pt x="12684" y="6127"/>
                  </a:cubicBezTo>
                  <a:cubicBezTo>
                    <a:pt x="12703" y="6166"/>
                    <a:pt x="12723" y="6244"/>
                    <a:pt x="12781" y="6342"/>
                  </a:cubicBezTo>
                  <a:cubicBezTo>
                    <a:pt x="12879" y="6264"/>
                    <a:pt x="12996" y="6166"/>
                    <a:pt x="13113" y="6088"/>
                  </a:cubicBezTo>
                  <a:cubicBezTo>
                    <a:pt x="13483" y="5873"/>
                    <a:pt x="13874" y="5756"/>
                    <a:pt x="14264" y="5737"/>
                  </a:cubicBezTo>
                  <a:lnTo>
                    <a:pt x="14557" y="5737"/>
                  </a:lnTo>
                  <a:cubicBezTo>
                    <a:pt x="14674" y="5561"/>
                    <a:pt x="14752" y="5464"/>
                    <a:pt x="14869" y="5269"/>
                  </a:cubicBezTo>
                  <a:cubicBezTo>
                    <a:pt x="14966" y="5112"/>
                    <a:pt x="15103" y="4995"/>
                    <a:pt x="15220" y="4898"/>
                  </a:cubicBezTo>
                  <a:cubicBezTo>
                    <a:pt x="15526" y="4653"/>
                    <a:pt x="15879" y="4541"/>
                    <a:pt x="16205" y="4541"/>
                  </a:cubicBezTo>
                  <a:cubicBezTo>
                    <a:pt x="16296" y="4541"/>
                    <a:pt x="16384" y="4549"/>
                    <a:pt x="16469" y="4566"/>
                  </a:cubicBezTo>
                  <a:cubicBezTo>
                    <a:pt x="16586" y="4566"/>
                    <a:pt x="16820" y="4566"/>
                    <a:pt x="17054" y="4625"/>
                  </a:cubicBezTo>
                  <a:cubicBezTo>
                    <a:pt x="17464" y="4332"/>
                    <a:pt x="17874" y="4215"/>
                    <a:pt x="17932" y="4195"/>
                  </a:cubicBezTo>
                  <a:cubicBezTo>
                    <a:pt x="18049" y="4137"/>
                    <a:pt x="18069" y="4137"/>
                    <a:pt x="18088" y="4117"/>
                  </a:cubicBezTo>
                  <a:cubicBezTo>
                    <a:pt x="18373" y="3944"/>
                    <a:pt x="18690" y="3851"/>
                    <a:pt x="18986" y="3851"/>
                  </a:cubicBezTo>
                  <a:cubicBezTo>
                    <a:pt x="19257" y="3851"/>
                    <a:pt x="19512" y="3930"/>
                    <a:pt x="19708" y="4098"/>
                  </a:cubicBezTo>
                  <a:cubicBezTo>
                    <a:pt x="20098" y="4391"/>
                    <a:pt x="20196" y="4917"/>
                    <a:pt x="20000" y="5444"/>
                  </a:cubicBezTo>
                  <a:cubicBezTo>
                    <a:pt x="20137" y="5542"/>
                    <a:pt x="20293" y="5678"/>
                    <a:pt x="20391" y="5834"/>
                  </a:cubicBezTo>
                  <a:cubicBezTo>
                    <a:pt x="20469" y="5698"/>
                    <a:pt x="20527" y="5581"/>
                    <a:pt x="20625" y="5464"/>
                  </a:cubicBezTo>
                  <a:cubicBezTo>
                    <a:pt x="21249" y="4683"/>
                    <a:pt x="22322" y="4371"/>
                    <a:pt x="22576" y="4273"/>
                  </a:cubicBezTo>
                  <a:cubicBezTo>
                    <a:pt x="22635" y="4234"/>
                    <a:pt x="22674" y="4234"/>
                    <a:pt x="22732" y="4215"/>
                  </a:cubicBezTo>
                  <a:cubicBezTo>
                    <a:pt x="22930" y="4149"/>
                    <a:pt x="23172" y="4092"/>
                    <a:pt x="23423" y="4092"/>
                  </a:cubicBezTo>
                  <a:cubicBezTo>
                    <a:pt x="23543" y="4092"/>
                    <a:pt x="23665" y="4105"/>
                    <a:pt x="23786" y="4137"/>
                  </a:cubicBezTo>
                  <a:cubicBezTo>
                    <a:pt x="24176" y="4234"/>
                    <a:pt x="24410" y="4488"/>
                    <a:pt x="24527" y="4683"/>
                  </a:cubicBezTo>
                  <a:cubicBezTo>
                    <a:pt x="24761" y="4995"/>
                    <a:pt x="24800" y="5386"/>
                    <a:pt x="24800" y="5464"/>
                  </a:cubicBezTo>
                  <a:cubicBezTo>
                    <a:pt x="24820" y="5600"/>
                    <a:pt x="24878" y="5951"/>
                    <a:pt x="24683" y="6342"/>
                  </a:cubicBezTo>
                  <a:cubicBezTo>
                    <a:pt x="24625" y="6439"/>
                    <a:pt x="24586" y="6537"/>
                    <a:pt x="24508" y="6634"/>
                  </a:cubicBezTo>
                  <a:lnTo>
                    <a:pt x="24508" y="6654"/>
                  </a:lnTo>
                  <a:cubicBezTo>
                    <a:pt x="24878" y="7356"/>
                    <a:pt x="24586" y="8176"/>
                    <a:pt x="24527" y="8371"/>
                  </a:cubicBezTo>
                  <a:cubicBezTo>
                    <a:pt x="24508" y="8429"/>
                    <a:pt x="24508" y="8488"/>
                    <a:pt x="24488" y="8507"/>
                  </a:cubicBezTo>
                  <a:cubicBezTo>
                    <a:pt x="24527" y="8605"/>
                    <a:pt x="24566" y="8761"/>
                    <a:pt x="24586" y="8898"/>
                  </a:cubicBezTo>
                  <a:cubicBezTo>
                    <a:pt x="24586" y="9112"/>
                    <a:pt x="24527" y="9346"/>
                    <a:pt x="24430" y="9542"/>
                  </a:cubicBezTo>
                  <a:cubicBezTo>
                    <a:pt x="24234" y="9932"/>
                    <a:pt x="23922" y="10146"/>
                    <a:pt x="23786" y="10244"/>
                  </a:cubicBezTo>
                  <a:cubicBezTo>
                    <a:pt x="23493" y="10420"/>
                    <a:pt x="23161" y="10478"/>
                    <a:pt x="23025" y="10517"/>
                  </a:cubicBezTo>
                  <a:cubicBezTo>
                    <a:pt x="22810" y="10549"/>
                    <a:pt x="22566" y="10564"/>
                    <a:pt x="22308" y="10564"/>
                  </a:cubicBezTo>
                  <a:cubicBezTo>
                    <a:pt x="22097" y="10564"/>
                    <a:pt x="21878" y="10554"/>
                    <a:pt x="21659" y="10537"/>
                  </a:cubicBezTo>
                  <a:cubicBezTo>
                    <a:pt x="21386" y="10478"/>
                    <a:pt x="21152" y="10381"/>
                    <a:pt x="20976" y="10185"/>
                  </a:cubicBezTo>
                  <a:cubicBezTo>
                    <a:pt x="20976" y="10185"/>
                    <a:pt x="20313" y="9893"/>
                    <a:pt x="20117" y="9268"/>
                  </a:cubicBezTo>
                  <a:cubicBezTo>
                    <a:pt x="20039" y="8976"/>
                    <a:pt x="20078" y="8683"/>
                    <a:pt x="20176" y="8390"/>
                  </a:cubicBezTo>
                  <a:cubicBezTo>
                    <a:pt x="20215" y="8215"/>
                    <a:pt x="20313" y="8078"/>
                    <a:pt x="20410" y="7922"/>
                  </a:cubicBezTo>
                  <a:cubicBezTo>
                    <a:pt x="20410" y="7922"/>
                    <a:pt x="20410" y="7903"/>
                    <a:pt x="20391" y="7903"/>
                  </a:cubicBezTo>
                  <a:cubicBezTo>
                    <a:pt x="20196" y="8234"/>
                    <a:pt x="19844" y="8586"/>
                    <a:pt x="19415" y="8800"/>
                  </a:cubicBezTo>
                  <a:cubicBezTo>
                    <a:pt x="19099" y="8948"/>
                    <a:pt x="18776" y="8999"/>
                    <a:pt x="18479" y="8999"/>
                  </a:cubicBezTo>
                  <a:cubicBezTo>
                    <a:pt x="18227" y="8999"/>
                    <a:pt x="17993" y="8962"/>
                    <a:pt x="17796" y="8917"/>
                  </a:cubicBezTo>
                  <a:lnTo>
                    <a:pt x="17796" y="8917"/>
                  </a:lnTo>
                  <a:cubicBezTo>
                    <a:pt x="17932" y="9210"/>
                    <a:pt x="17893" y="9503"/>
                    <a:pt x="17874" y="9639"/>
                  </a:cubicBezTo>
                  <a:cubicBezTo>
                    <a:pt x="17757" y="10556"/>
                    <a:pt x="16996" y="11434"/>
                    <a:pt x="16566" y="11903"/>
                  </a:cubicBezTo>
                  <a:cubicBezTo>
                    <a:pt x="16625" y="11942"/>
                    <a:pt x="16722" y="12020"/>
                    <a:pt x="16800" y="12098"/>
                  </a:cubicBezTo>
                  <a:cubicBezTo>
                    <a:pt x="17054" y="12332"/>
                    <a:pt x="17191" y="12663"/>
                    <a:pt x="17249" y="12995"/>
                  </a:cubicBezTo>
                  <a:cubicBezTo>
                    <a:pt x="17405" y="13873"/>
                    <a:pt x="17874" y="14615"/>
                    <a:pt x="18518" y="15551"/>
                  </a:cubicBezTo>
                  <a:cubicBezTo>
                    <a:pt x="18947" y="16195"/>
                    <a:pt x="19454" y="16956"/>
                    <a:pt x="19805" y="17854"/>
                  </a:cubicBezTo>
                  <a:cubicBezTo>
                    <a:pt x="20196" y="17639"/>
                    <a:pt x="20586" y="17483"/>
                    <a:pt x="20898" y="17366"/>
                  </a:cubicBezTo>
                  <a:cubicBezTo>
                    <a:pt x="21581" y="17093"/>
                    <a:pt x="21971" y="16917"/>
                    <a:pt x="22264" y="16624"/>
                  </a:cubicBezTo>
                  <a:cubicBezTo>
                    <a:pt x="22420" y="16488"/>
                    <a:pt x="22556" y="16371"/>
                    <a:pt x="22674" y="16234"/>
                  </a:cubicBezTo>
                  <a:cubicBezTo>
                    <a:pt x="22830" y="16098"/>
                    <a:pt x="22966" y="15980"/>
                    <a:pt x="23103" y="15824"/>
                  </a:cubicBezTo>
                  <a:lnTo>
                    <a:pt x="23103" y="15824"/>
                  </a:lnTo>
                  <a:cubicBezTo>
                    <a:pt x="22966" y="15883"/>
                    <a:pt x="22869" y="15902"/>
                    <a:pt x="22771" y="15902"/>
                  </a:cubicBezTo>
                  <a:cubicBezTo>
                    <a:pt x="22693" y="15914"/>
                    <a:pt x="22601" y="15923"/>
                    <a:pt x="22502" y="15923"/>
                  </a:cubicBezTo>
                  <a:cubicBezTo>
                    <a:pt x="22280" y="15923"/>
                    <a:pt x="22019" y="15881"/>
                    <a:pt x="21776" y="15746"/>
                  </a:cubicBezTo>
                  <a:cubicBezTo>
                    <a:pt x="21581" y="15649"/>
                    <a:pt x="21405" y="15512"/>
                    <a:pt x="21269" y="15298"/>
                  </a:cubicBezTo>
                  <a:cubicBezTo>
                    <a:pt x="21210" y="15200"/>
                    <a:pt x="21171" y="15122"/>
                    <a:pt x="21152" y="15024"/>
                  </a:cubicBezTo>
                  <a:cubicBezTo>
                    <a:pt x="20878" y="14946"/>
                    <a:pt x="20664" y="14829"/>
                    <a:pt x="20469" y="14654"/>
                  </a:cubicBezTo>
                  <a:cubicBezTo>
                    <a:pt x="19942" y="14166"/>
                    <a:pt x="19942" y="13405"/>
                    <a:pt x="19942" y="13288"/>
                  </a:cubicBezTo>
                  <a:lnTo>
                    <a:pt x="19942" y="13171"/>
                  </a:lnTo>
                  <a:cubicBezTo>
                    <a:pt x="19922" y="13151"/>
                    <a:pt x="19903" y="13093"/>
                    <a:pt x="19883" y="13073"/>
                  </a:cubicBezTo>
                  <a:cubicBezTo>
                    <a:pt x="19786" y="12878"/>
                    <a:pt x="19727" y="12703"/>
                    <a:pt x="19727" y="12566"/>
                  </a:cubicBezTo>
                  <a:lnTo>
                    <a:pt x="19727" y="12312"/>
                  </a:lnTo>
                  <a:cubicBezTo>
                    <a:pt x="19786" y="12000"/>
                    <a:pt x="19981" y="11688"/>
                    <a:pt x="20000" y="11629"/>
                  </a:cubicBezTo>
                  <a:cubicBezTo>
                    <a:pt x="20000" y="11629"/>
                    <a:pt x="20235" y="11142"/>
                    <a:pt x="20683" y="10868"/>
                  </a:cubicBezTo>
                  <a:cubicBezTo>
                    <a:pt x="20800" y="10810"/>
                    <a:pt x="21074" y="10654"/>
                    <a:pt x="21405" y="10654"/>
                  </a:cubicBezTo>
                  <a:cubicBezTo>
                    <a:pt x="21737" y="10654"/>
                    <a:pt x="22186" y="10712"/>
                    <a:pt x="22576" y="10946"/>
                  </a:cubicBezTo>
                  <a:cubicBezTo>
                    <a:pt x="22732" y="11044"/>
                    <a:pt x="22966" y="11220"/>
                    <a:pt x="23103" y="11551"/>
                  </a:cubicBezTo>
                  <a:cubicBezTo>
                    <a:pt x="23259" y="11942"/>
                    <a:pt x="23513" y="12195"/>
                    <a:pt x="23805" y="12371"/>
                  </a:cubicBezTo>
                  <a:cubicBezTo>
                    <a:pt x="24178" y="12557"/>
                    <a:pt x="24638" y="12633"/>
                    <a:pt x="25115" y="12633"/>
                  </a:cubicBezTo>
                  <a:cubicBezTo>
                    <a:pt x="25386" y="12633"/>
                    <a:pt x="25663" y="12608"/>
                    <a:pt x="25932" y="12566"/>
                  </a:cubicBezTo>
                  <a:cubicBezTo>
                    <a:pt x="26290" y="12507"/>
                    <a:pt x="26632" y="12477"/>
                    <a:pt x="26959" y="12477"/>
                  </a:cubicBezTo>
                  <a:cubicBezTo>
                    <a:pt x="27612" y="12477"/>
                    <a:pt x="28202" y="12598"/>
                    <a:pt x="28722" y="12859"/>
                  </a:cubicBezTo>
                  <a:cubicBezTo>
                    <a:pt x="29464" y="13210"/>
                    <a:pt x="29971" y="13776"/>
                    <a:pt x="30342" y="14381"/>
                  </a:cubicBezTo>
                  <a:cubicBezTo>
                    <a:pt x="30478" y="14381"/>
                    <a:pt x="30673" y="14381"/>
                    <a:pt x="30868" y="14439"/>
                  </a:cubicBezTo>
                  <a:cubicBezTo>
                    <a:pt x="31122" y="14517"/>
                    <a:pt x="31395" y="14654"/>
                    <a:pt x="31610" y="14927"/>
                  </a:cubicBezTo>
                  <a:cubicBezTo>
                    <a:pt x="31844" y="15259"/>
                    <a:pt x="31844" y="15629"/>
                    <a:pt x="31825" y="15824"/>
                  </a:cubicBezTo>
                  <a:cubicBezTo>
                    <a:pt x="31786" y="16488"/>
                    <a:pt x="32020" y="16995"/>
                    <a:pt x="32468" y="17776"/>
                  </a:cubicBezTo>
                  <a:cubicBezTo>
                    <a:pt x="32683" y="17190"/>
                    <a:pt x="32976" y="16605"/>
                    <a:pt x="33561" y="16156"/>
                  </a:cubicBezTo>
                  <a:cubicBezTo>
                    <a:pt x="33698" y="16059"/>
                    <a:pt x="33834" y="15922"/>
                    <a:pt x="33951" y="15863"/>
                  </a:cubicBezTo>
                  <a:cubicBezTo>
                    <a:pt x="34732" y="15278"/>
                    <a:pt x="35122" y="14927"/>
                    <a:pt x="35298" y="14420"/>
                  </a:cubicBezTo>
                  <a:cubicBezTo>
                    <a:pt x="35356" y="14185"/>
                    <a:pt x="35454" y="14049"/>
                    <a:pt x="35551" y="13951"/>
                  </a:cubicBezTo>
                  <a:cubicBezTo>
                    <a:pt x="35746" y="13737"/>
                    <a:pt x="35942" y="13639"/>
                    <a:pt x="36000" y="13600"/>
                  </a:cubicBezTo>
                  <a:cubicBezTo>
                    <a:pt x="36195" y="13502"/>
                    <a:pt x="36410" y="13483"/>
                    <a:pt x="36488" y="13463"/>
                  </a:cubicBezTo>
                  <a:cubicBezTo>
                    <a:pt x="36976" y="13444"/>
                    <a:pt x="37405" y="13190"/>
                    <a:pt x="37659" y="12839"/>
                  </a:cubicBezTo>
                  <a:cubicBezTo>
                    <a:pt x="36878" y="10322"/>
                    <a:pt x="35610" y="7903"/>
                    <a:pt x="33873" y="5737"/>
                  </a:cubicBezTo>
                  <a:cubicBezTo>
                    <a:pt x="32039" y="3493"/>
                    <a:pt x="29873" y="1678"/>
                    <a:pt x="27493" y="391"/>
                  </a:cubicBezTo>
                  <a:cubicBezTo>
                    <a:pt x="27068" y="329"/>
                    <a:pt x="26644" y="299"/>
                    <a:pt x="26230" y="299"/>
                  </a:cubicBezTo>
                  <a:cubicBezTo>
                    <a:pt x="25463" y="299"/>
                    <a:pt x="24731" y="403"/>
                    <a:pt x="24098" y="605"/>
                  </a:cubicBezTo>
                  <a:cubicBezTo>
                    <a:pt x="23708" y="722"/>
                    <a:pt x="23317" y="800"/>
                    <a:pt x="23064" y="820"/>
                  </a:cubicBezTo>
                  <a:cubicBezTo>
                    <a:pt x="22920" y="829"/>
                    <a:pt x="22747" y="836"/>
                    <a:pt x="22559" y="836"/>
                  </a:cubicBezTo>
                  <a:cubicBezTo>
                    <a:pt x="21908" y="836"/>
                    <a:pt x="21070" y="743"/>
                    <a:pt x="20586" y="274"/>
                  </a:cubicBezTo>
                  <a:cubicBezTo>
                    <a:pt x="20410" y="98"/>
                    <a:pt x="20196" y="20"/>
                    <a:pt x="19903" y="0"/>
                  </a:cubicBezTo>
                  <a:close/>
                  <a:moveTo>
                    <a:pt x="6654" y="11083"/>
                  </a:moveTo>
                  <a:cubicBezTo>
                    <a:pt x="5620" y="11122"/>
                    <a:pt x="5015" y="11200"/>
                    <a:pt x="4508" y="11493"/>
                  </a:cubicBezTo>
                  <a:cubicBezTo>
                    <a:pt x="4313" y="11610"/>
                    <a:pt x="4118" y="11766"/>
                    <a:pt x="3923" y="12020"/>
                  </a:cubicBezTo>
                  <a:cubicBezTo>
                    <a:pt x="3357" y="12781"/>
                    <a:pt x="2772" y="13424"/>
                    <a:pt x="2284" y="13932"/>
                  </a:cubicBezTo>
                  <a:cubicBezTo>
                    <a:pt x="1386" y="14907"/>
                    <a:pt x="801" y="15590"/>
                    <a:pt x="450" y="16605"/>
                  </a:cubicBezTo>
                  <a:cubicBezTo>
                    <a:pt x="137" y="17561"/>
                    <a:pt x="1" y="19005"/>
                    <a:pt x="391" y="21268"/>
                  </a:cubicBezTo>
                  <a:cubicBezTo>
                    <a:pt x="411" y="21444"/>
                    <a:pt x="489" y="21580"/>
                    <a:pt x="606" y="21736"/>
                  </a:cubicBezTo>
                  <a:lnTo>
                    <a:pt x="625" y="21756"/>
                  </a:lnTo>
                  <a:cubicBezTo>
                    <a:pt x="742" y="21932"/>
                    <a:pt x="937" y="22049"/>
                    <a:pt x="1113" y="22127"/>
                  </a:cubicBezTo>
                  <a:cubicBezTo>
                    <a:pt x="1328" y="22224"/>
                    <a:pt x="1523" y="22224"/>
                    <a:pt x="1679" y="22224"/>
                  </a:cubicBezTo>
                  <a:cubicBezTo>
                    <a:pt x="1796" y="22205"/>
                    <a:pt x="1874" y="22166"/>
                    <a:pt x="1972" y="22107"/>
                  </a:cubicBezTo>
                  <a:cubicBezTo>
                    <a:pt x="2501" y="21742"/>
                    <a:pt x="3082" y="21479"/>
                    <a:pt x="3699" y="21479"/>
                  </a:cubicBezTo>
                  <a:cubicBezTo>
                    <a:pt x="3741" y="21479"/>
                    <a:pt x="3783" y="21480"/>
                    <a:pt x="3825" y="21483"/>
                  </a:cubicBezTo>
                  <a:cubicBezTo>
                    <a:pt x="4801" y="21580"/>
                    <a:pt x="5289" y="22400"/>
                    <a:pt x="5425" y="22595"/>
                  </a:cubicBezTo>
                  <a:cubicBezTo>
                    <a:pt x="5503" y="22653"/>
                    <a:pt x="5523" y="22732"/>
                    <a:pt x="5581" y="22790"/>
                  </a:cubicBezTo>
                  <a:lnTo>
                    <a:pt x="5601" y="22810"/>
                  </a:lnTo>
                  <a:cubicBezTo>
                    <a:pt x="5874" y="22810"/>
                    <a:pt x="6147" y="22907"/>
                    <a:pt x="6342" y="23102"/>
                  </a:cubicBezTo>
                  <a:cubicBezTo>
                    <a:pt x="6576" y="23317"/>
                    <a:pt x="6732" y="23668"/>
                    <a:pt x="6674" y="24019"/>
                  </a:cubicBezTo>
                  <a:cubicBezTo>
                    <a:pt x="6596" y="25053"/>
                    <a:pt x="6967" y="25951"/>
                    <a:pt x="7513" y="27141"/>
                  </a:cubicBezTo>
                  <a:cubicBezTo>
                    <a:pt x="8020" y="28312"/>
                    <a:pt x="8703" y="29775"/>
                    <a:pt x="8645" y="31590"/>
                  </a:cubicBezTo>
                  <a:cubicBezTo>
                    <a:pt x="8645" y="32058"/>
                    <a:pt x="9074" y="32663"/>
                    <a:pt x="10049" y="33775"/>
                  </a:cubicBezTo>
                  <a:cubicBezTo>
                    <a:pt x="10401" y="34224"/>
                    <a:pt x="10849" y="34712"/>
                    <a:pt x="11181" y="35219"/>
                  </a:cubicBezTo>
                  <a:cubicBezTo>
                    <a:pt x="11805" y="36117"/>
                    <a:pt x="12118" y="36468"/>
                    <a:pt x="12449" y="36565"/>
                  </a:cubicBezTo>
                  <a:cubicBezTo>
                    <a:pt x="12491" y="36571"/>
                    <a:pt x="12541" y="36577"/>
                    <a:pt x="12603" y="36577"/>
                  </a:cubicBezTo>
                  <a:cubicBezTo>
                    <a:pt x="12747" y="36577"/>
                    <a:pt x="12955" y="36546"/>
                    <a:pt x="13269" y="36409"/>
                  </a:cubicBezTo>
                  <a:cubicBezTo>
                    <a:pt x="13386" y="36370"/>
                    <a:pt x="13503" y="36312"/>
                    <a:pt x="13581" y="36292"/>
                  </a:cubicBezTo>
                  <a:cubicBezTo>
                    <a:pt x="13718" y="36253"/>
                    <a:pt x="13776" y="36214"/>
                    <a:pt x="13796" y="36214"/>
                  </a:cubicBezTo>
                  <a:cubicBezTo>
                    <a:pt x="13854" y="36117"/>
                    <a:pt x="13893" y="36078"/>
                    <a:pt x="13932" y="36019"/>
                  </a:cubicBezTo>
                  <a:cubicBezTo>
                    <a:pt x="14654" y="35141"/>
                    <a:pt x="14908" y="34790"/>
                    <a:pt x="14908" y="34497"/>
                  </a:cubicBezTo>
                  <a:cubicBezTo>
                    <a:pt x="14908" y="34400"/>
                    <a:pt x="14869" y="34165"/>
                    <a:pt x="14479" y="33756"/>
                  </a:cubicBezTo>
                  <a:lnTo>
                    <a:pt x="14459" y="33736"/>
                  </a:lnTo>
                  <a:cubicBezTo>
                    <a:pt x="14342" y="33561"/>
                    <a:pt x="14225" y="33346"/>
                    <a:pt x="14186" y="33073"/>
                  </a:cubicBezTo>
                  <a:cubicBezTo>
                    <a:pt x="14166" y="32780"/>
                    <a:pt x="14244" y="32507"/>
                    <a:pt x="14322" y="32351"/>
                  </a:cubicBezTo>
                  <a:cubicBezTo>
                    <a:pt x="14459" y="32058"/>
                    <a:pt x="14674" y="31863"/>
                    <a:pt x="14752" y="31804"/>
                  </a:cubicBezTo>
                  <a:cubicBezTo>
                    <a:pt x="14947" y="31668"/>
                    <a:pt x="15201" y="31492"/>
                    <a:pt x="15337" y="31414"/>
                  </a:cubicBezTo>
                  <a:cubicBezTo>
                    <a:pt x="15883" y="31102"/>
                    <a:pt x="16274" y="30829"/>
                    <a:pt x="16430" y="30556"/>
                  </a:cubicBezTo>
                  <a:cubicBezTo>
                    <a:pt x="16488" y="30458"/>
                    <a:pt x="16508" y="30400"/>
                    <a:pt x="16508" y="30322"/>
                  </a:cubicBezTo>
                  <a:cubicBezTo>
                    <a:pt x="16508" y="30205"/>
                    <a:pt x="16469" y="29931"/>
                    <a:pt x="16137" y="29483"/>
                  </a:cubicBezTo>
                  <a:cubicBezTo>
                    <a:pt x="15825" y="29053"/>
                    <a:pt x="15805" y="28487"/>
                    <a:pt x="15805" y="28351"/>
                  </a:cubicBezTo>
                  <a:cubicBezTo>
                    <a:pt x="15552" y="28117"/>
                    <a:pt x="15337" y="27824"/>
                    <a:pt x="15220" y="27473"/>
                  </a:cubicBezTo>
                  <a:cubicBezTo>
                    <a:pt x="15122" y="27122"/>
                    <a:pt x="15142" y="26790"/>
                    <a:pt x="15259" y="26458"/>
                  </a:cubicBezTo>
                  <a:cubicBezTo>
                    <a:pt x="15513" y="25775"/>
                    <a:pt x="16196" y="25366"/>
                    <a:pt x="16274" y="25327"/>
                  </a:cubicBezTo>
                  <a:cubicBezTo>
                    <a:pt x="16313" y="25288"/>
                    <a:pt x="16332" y="25268"/>
                    <a:pt x="16371" y="25249"/>
                  </a:cubicBezTo>
                  <a:cubicBezTo>
                    <a:pt x="16898" y="24605"/>
                    <a:pt x="17366" y="24078"/>
                    <a:pt x="17776" y="23610"/>
                  </a:cubicBezTo>
                  <a:cubicBezTo>
                    <a:pt x="18810" y="22439"/>
                    <a:pt x="19435" y="21756"/>
                    <a:pt x="19844" y="21268"/>
                  </a:cubicBezTo>
                  <a:lnTo>
                    <a:pt x="19844" y="21268"/>
                  </a:lnTo>
                  <a:cubicBezTo>
                    <a:pt x="19805" y="21288"/>
                    <a:pt x="19747" y="21288"/>
                    <a:pt x="19708" y="21327"/>
                  </a:cubicBezTo>
                  <a:cubicBezTo>
                    <a:pt x="19524" y="21375"/>
                    <a:pt x="19344" y="21390"/>
                    <a:pt x="19185" y="21390"/>
                  </a:cubicBezTo>
                  <a:cubicBezTo>
                    <a:pt x="18954" y="21390"/>
                    <a:pt x="18766" y="21358"/>
                    <a:pt x="18674" y="21346"/>
                  </a:cubicBezTo>
                  <a:cubicBezTo>
                    <a:pt x="18557" y="21327"/>
                    <a:pt x="18342" y="21268"/>
                    <a:pt x="18147" y="21171"/>
                  </a:cubicBezTo>
                  <a:cubicBezTo>
                    <a:pt x="18088" y="21151"/>
                    <a:pt x="17971" y="21093"/>
                    <a:pt x="17854" y="20975"/>
                  </a:cubicBezTo>
                  <a:cubicBezTo>
                    <a:pt x="17776" y="20936"/>
                    <a:pt x="17659" y="20780"/>
                    <a:pt x="17561" y="20566"/>
                  </a:cubicBezTo>
                  <a:cubicBezTo>
                    <a:pt x="17503" y="20449"/>
                    <a:pt x="17483" y="20273"/>
                    <a:pt x="17483" y="20117"/>
                  </a:cubicBezTo>
                  <a:cubicBezTo>
                    <a:pt x="17444" y="20097"/>
                    <a:pt x="17308" y="20019"/>
                    <a:pt x="17074" y="19902"/>
                  </a:cubicBezTo>
                  <a:cubicBezTo>
                    <a:pt x="16722" y="19727"/>
                    <a:pt x="16001" y="19395"/>
                    <a:pt x="15552" y="18693"/>
                  </a:cubicBezTo>
                  <a:cubicBezTo>
                    <a:pt x="15318" y="18263"/>
                    <a:pt x="15201" y="17756"/>
                    <a:pt x="15201" y="17190"/>
                  </a:cubicBezTo>
                  <a:cubicBezTo>
                    <a:pt x="15201" y="16976"/>
                    <a:pt x="15044" y="16663"/>
                    <a:pt x="14596" y="15883"/>
                  </a:cubicBezTo>
                  <a:cubicBezTo>
                    <a:pt x="14225" y="15200"/>
                    <a:pt x="13562" y="14146"/>
                    <a:pt x="13562" y="12859"/>
                  </a:cubicBezTo>
                  <a:lnTo>
                    <a:pt x="13562" y="12839"/>
                  </a:lnTo>
                  <a:cubicBezTo>
                    <a:pt x="13269" y="12937"/>
                    <a:pt x="12976" y="12976"/>
                    <a:pt x="12703" y="12976"/>
                  </a:cubicBezTo>
                  <a:cubicBezTo>
                    <a:pt x="12137" y="12976"/>
                    <a:pt x="11669" y="12839"/>
                    <a:pt x="11337" y="12605"/>
                  </a:cubicBezTo>
                  <a:cubicBezTo>
                    <a:pt x="11240" y="12742"/>
                    <a:pt x="11123" y="12859"/>
                    <a:pt x="10986" y="12956"/>
                  </a:cubicBezTo>
                  <a:cubicBezTo>
                    <a:pt x="10752" y="13151"/>
                    <a:pt x="10479" y="13268"/>
                    <a:pt x="10186" y="13346"/>
                  </a:cubicBezTo>
                  <a:cubicBezTo>
                    <a:pt x="10045" y="13375"/>
                    <a:pt x="9911" y="13387"/>
                    <a:pt x="9786" y="13387"/>
                  </a:cubicBezTo>
                  <a:cubicBezTo>
                    <a:pt x="9322" y="13387"/>
                    <a:pt x="8992" y="13229"/>
                    <a:pt x="8976" y="13229"/>
                  </a:cubicBezTo>
                  <a:cubicBezTo>
                    <a:pt x="8957" y="13229"/>
                    <a:pt x="8918" y="13190"/>
                    <a:pt x="8918" y="13190"/>
                  </a:cubicBezTo>
                  <a:cubicBezTo>
                    <a:pt x="8586" y="13151"/>
                    <a:pt x="8313" y="12956"/>
                    <a:pt x="8157" y="12663"/>
                  </a:cubicBezTo>
                  <a:cubicBezTo>
                    <a:pt x="8118" y="12585"/>
                    <a:pt x="8098" y="12507"/>
                    <a:pt x="8059" y="12449"/>
                  </a:cubicBezTo>
                  <a:cubicBezTo>
                    <a:pt x="7942" y="12410"/>
                    <a:pt x="7045" y="12195"/>
                    <a:pt x="6752" y="11473"/>
                  </a:cubicBezTo>
                  <a:cubicBezTo>
                    <a:pt x="6693" y="11337"/>
                    <a:pt x="6674" y="11200"/>
                    <a:pt x="6654" y="11083"/>
                  </a:cubicBezTo>
                  <a:close/>
                </a:path>
              </a:pathLst>
            </a:custGeom>
            <a:solidFill>
              <a:srgbClr val="0088D3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4766769" y="1372980"/>
              <a:ext cx="2798317" cy="930166"/>
            </a:xfrm>
            <a:custGeom>
              <a:avLst/>
              <a:gdLst/>
              <a:ahLst/>
              <a:cxnLst/>
              <a:rect l="l" t="t" r="r" b="b"/>
              <a:pathLst>
                <a:path w="43664" h="14514" extrusionOk="0">
                  <a:moveTo>
                    <a:pt x="38941" y="1"/>
                  </a:moveTo>
                  <a:lnTo>
                    <a:pt x="38941" y="1"/>
                  </a:lnTo>
                  <a:cubicBezTo>
                    <a:pt x="40326" y="625"/>
                    <a:pt x="41126" y="1679"/>
                    <a:pt x="41126" y="2381"/>
                  </a:cubicBezTo>
                  <a:cubicBezTo>
                    <a:pt x="41126" y="2713"/>
                    <a:pt x="41341" y="2830"/>
                    <a:pt x="41439" y="3006"/>
                  </a:cubicBezTo>
                  <a:cubicBezTo>
                    <a:pt x="41575" y="3201"/>
                    <a:pt x="41439" y="3474"/>
                    <a:pt x="40405" y="4157"/>
                  </a:cubicBezTo>
                  <a:cubicBezTo>
                    <a:pt x="39370" y="4820"/>
                    <a:pt x="38414" y="5133"/>
                    <a:pt x="37341" y="5191"/>
                  </a:cubicBezTo>
                  <a:cubicBezTo>
                    <a:pt x="37162" y="5203"/>
                    <a:pt x="36979" y="5208"/>
                    <a:pt x="36792" y="5208"/>
                  </a:cubicBezTo>
                  <a:cubicBezTo>
                    <a:pt x="36045" y="5208"/>
                    <a:pt x="35230" y="5121"/>
                    <a:pt x="34278" y="4996"/>
                  </a:cubicBezTo>
                  <a:cubicBezTo>
                    <a:pt x="33642" y="4909"/>
                    <a:pt x="33149" y="4879"/>
                    <a:pt x="32743" y="4879"/>
                  </a:cubicBezTo>
                  <a:cubicBezTo>
                    <a:pt x="31907" y="4879"/>
                    <a:pt x="31444" y="5004"/>
                    <a:pt x="30875" y="5004"/>
                  </a:cubicBezTo>
                  <a:cubicBezTo>
                    <a:pt x="30611" y="5004"/>
                    <a:pt x="30324" y="4977"/>
                    <a:pt x="29966" y="4898"/>
                  </a:cubicBezTo>
                  <a:cubicBezTo>
                    <a:pt x="29474" y="4798"/>
                    <a:pt x="29086" y="4754"/>
                    <a:pt x="28799" y="4754"/>
                  </a:cubicBezTo>
                  <a:cubicBezTo>
                    <a:pt x="28195" y="4754"/>
                    <a:pt x="28030" y="4946"/>
                    <a:pt x="28268" y="5211"/>
                  </a:cubicBezTo>
                  <a:cubicBezTo>
                    <a:pt x="28400" y="5342"/>
                    <a:pt x="28327" y="5374"/>
                    <a:pt x="28169" y="5374"/>
                  </a:cubicBezTo>
                  <a:cubicBezTo>
                    <a:pt x="28021" y="5374"/>
                    <a:pt x="27798" y="5346"/>
                    <a:pt x="27597" y="5346"/>
                  </a:cubicBezTo>
                  <a:cubicBezTo>
                    <a:pt x="27374" y="5346"/>
                    <a:pt x="27177" y="5380"/>
                    <a:pt x="27137" y="5523"/>
                  </a:cubicBezTo>
                  <a:cubicBezTo>
                    <a:pt x="27120" y="5568"/>
                    <a:pt x="27053" y="5588"/>
                    <a:pt x="26947" y="5588"/>
                  </a:cubicBezTo>
                  <a:cubicBezTo>
                    <a:pt x="26185" y="5588"/>
                    <a:pt x="23423" y="4541"/>
                    <a:pt x="23098" y="4215"/>
                  </a:cubicBezTo>
                  <a:cubicBezTo>
                    <a:pt x="22746" y="3884"/>
                    <a:pt x="25985" y="2655"/>
                    <a:pt x="24620" y="2381"/>
                  </a:cubicBezTo>
                  <a:cubicBezTo>
                    <a:pt x="23254" y="2128"/>
                    <a:pt x="20542" y="1874"/>
                    <a:pt x="19156" y="1679"/>
                  </a:cubicBezTo>
                  <a:cubicBezTo>
                    <a:pt x="18812" y="1630"/>
                    <a:pt x="18416" y="1607"/>
                    <a:pt x="18035" y="1607"/>
                  </a:cubicBezTo>
                  <a:cubicBezTo>
                    <a:pt x="16881" y="1607"/>
                    <a:pt x="15862" y="1820"/>
                    <a:pt x="16815" y="2186"/>
                  </a:cubicBezTo>
                  <a:cubicBezTo>
                    <a:pt x="17781" y="2564"/>
                    <a:pt x="17708" y="2906"/>
                    <a:pt x="17272" y="2906"/>
                  </a:cubicBezTo>
                  <a:cubicBezTo>
                    <a:pt x="17145" y="2906"/>
                    <a:pt x="16987" y="2877"/>
                    <a:pt x="16815" y="2811"/>
                  </a:cubicBezTo>
                  <a:cubicBezTo>
                    <a:pt x="16707" y="2770"/>
                    <a:pt x="16610" y="2754"/>
                    <a:pt x="16517" y="2754"/>
                  </a:cubicBezTo>
                  <a:cubicBezTo>
                    <a:pt x="16078" y="2754"/>
                    <a:pt x="15757" y="3127"/>
                    <a:pt x="15088" y="3127"/>
                  </a:cubicBezTo>
                  <a:cubicBezTo>
                    <a:pt x="14872" y="3127"/>
                    <a:pt x="14621" y="3089"/>
                    <a:pt x="14317" y="2986"/>
                  </a:cubicBezTo>
                  <a:cubicBezTo>
                    <a:pt x="12912" y="2498"/>
                    <a:pt x="12795" y="2694"/>
                    <a:pt x="11469" y="2011"/>
                  </a:cubicBezTo>
                  <a:cubicBezTo>
                    <a:pt x="11088" y="1809"/>
                    <a:pt x="10748" y="1726"/>
                    <a:pt x="10481" y="1726"/>
                  </a:cubicBezTo>
                  <a:cubicBezTo>
                    <a:pt x="9843" y="1726"/>
                    <a:pt x="9615" y="2195"/>
                    <a:pt x="10220" y="2635"/>
                  </a:cubicBezTo>
                  <a:cubicBezTo>
                    <a:pt x="11078" y="3259"/>
                    <a:pt x="10434" y="3494"/>
                    <a:pt x="9888" y="3494"/>
                  </a:cubicBezTo>
                  <a:cubicBezTo>
                    <a:pt x="9322" y="3494"/>
                    <a:pt x="8386" y="4079"/>
                    <a:pt x="9342" y="4996"/>
                  </a:cubicBezTo>
                  <a:cubicBezTo>
                    <a:pt x="10298" y="5932"/>
                    <a:pt x="12912" y="7532"/>
                    <a:pt x="11703" y="7532"/>
                  </a:cubicBezTo>
                  <a:cubicBezTo>
                    <a:pt x="11205" y="7532"/>
                    <a:pt x="10612" y="7580"/>
                    <a:pt x="10023" y="7580"/>
                  </a:cubicBezTo>
                  <a:cubicBezTo>
                    <a:pt x="9201" y="7580"/>
                    <a:pt x="8385" y="7488"/>
                    <a:pt x="7839" y="7045"/>
                  </a:cubicBezTo>
                  <a:cubicBezTo>
                    <a:pt x="6864" y="6303"/>
                    <a:pt x="6181" y="5932"/>
                    <a:pt x="5713" y="5464"/>
                  </a:cubicBezTo>
                  <a:cubicBezTo>
                    <a:pt x="5627" y="5378"/>
                    <a:pt x="5572" y="5342"/>
                    <a:pt x="5542" y="5342"/>
                  </a:cubicBezTo>
                  <a:cubicBezTo>
                    <a:pt x="5410" y="5342"/>
                    <a:pt x="5783" y="6057"/>
                    <a:pt x="6181" y="6264"/>
                  </a:cubicBezTo>
                  <a:cubicBezTo>
                    <a:pt x="6280" y="6320"/>
                    <a:pt x="6288" y="6345"/>
                    <a:pt x="6235" y="6345"/>
                  </a:cubicBezTo>
                  <a:cubicBezTo>
                    <a:pt x="6050" y="6345"/>
                    <a:pt x="5123" y="6041"/>
                    <a:pt x="4835" y="5737"/>
                  </a:cubicBezTo>
                  <a:cubicBezTo>
                    <a:pt x="4464" y="5367"/>
                    <a:pt x="3839" y="4898"/>
                    <a:pt x="3547" y="4606"/>
                  </a:cubicBezTo>
                  <a:cubicBezTo>
                    <a:pt x="3254" y="4313"/>
                    <a:pt x="2805" y="3181"/>
                    <a:pt x="3098" y="2069"/>
                  </a:cubicBezTo>
                  <a:lnTo>
                    <a:pt x="3098" y="2069"/>
                  </a:lnTo>
                  <a:cubicBezTo>
                    <a:pt x="2474" y="3103"/>
                    <a:pt x="2766" y="4664"/>
                    <a:pt x="3332" y="5191"/>
                  </a:cubicBezTo>
                  <a:cubicBezTo>
                    <a:pt x="3859" y="5737"/>
                    <a:pt x="4249" y="7006"/>
                    <a:pt x="5615" y="7864"/>
                  </a:cubicBezTo>
                  <a:cubicBezTo>
                    <a:pt x="6981" y="8703"/>
                    <a:pt x="8834" y="9171"/>
                    <a:pt x="8308" y="9249"/>
                  </a:cubicBezTo>
                  <a:cubicBezTo>
                    <a:pt x="7761" y="9328"/>
                    <a:pt x="6278" y="9620"/>
                    <a:pt x="6513" y="9835"/>
                  </a:cubicBezTo>
                  <a:cubicBezTo>
                    <a:pt x="6674" y="9984"/>
                    <a:pt x="6701" y="10102"/>
                    <a:pt x="6513" y="10102"/>
                  </a:cubicBezTo>
                  <a:cubicBezTo>
                    <a:pt x="6405" y="10102"/>
                    <a:pt x="6228" y="10063"/>
                    <a:pt x="5966" y="9971"/>
                  </a:cubicBezTo>
                  <a:cubicBezTo>
                    <a:pt x="5789" y="9920"/>
                    <a:pt x="5659" y="9897"/>
                    <a:pt x="5581" y="9897"/>
                  </a:cubicBezTo>
                  <a:cubicBezTo>
                    <a:pt x="5334" y="9897"/>
                    <a:pt x="5607" y="10133"/>
                    <a:pt x="6513" y="10459"/>
                  </a:cubicBezTo>
                  <a:cubicBezTo>
                    <a:pt x="6747" y="10537"/>
                    <a:pt x="6942" y="10635"/>
                    <a:pt x="7078" y="10713"/>
                  </a:cubicBezTo>
                  <a:cubicBezTo>
                    <a:pt x="7820" y="11084"/>
                    <a:pt x="8074" y="11493"/>
                    <a:pt x="8932" y="11610"/>
                  </a:cubicBezTo>
                  <a:cubicBezTo>
                    <a:pt x="9612" y="11711"/>
                    <a:pt x="8910" y="11796"/>
                    <a:pt x="8022" y="11796"/>
                  </a:cubicBezTo>
                  <a:cubicBezTo>
                    <a:pt x="7535" y="11796"/>
                    <a:pt x="6992" y="11770"/>
                    <a:pt x="6591" y="11708"/>
                  </a:cubicBezTo>
                  <a:cubicBezTo>
                    <a:pt x="5478" y="11532"/>
                    <a:pt x="3371" y="11298"/>
                    <a:pt x="2474" y="10927"/>
                  </a:cubicBezTo>
                  <a:cubicBezTo>
                    <a:pt x="1576" y="10557"/>
                    <a:pt x="1010" y="10049"/>
                    <a:pt x="464" y="9640"/>
                  </a:cubicBezTo>
                  <a:cubicBezTo>
                    <a:pt x="370" y="9567"/>
                    <a:pt x="297" y="9535"/>
                    <a:pt x="244" y="9535"/>
                  </a:cubicBezTo>
                  <a:cubicBezTo>
                    <a:pt x="0" y="9535"/>
                    <a:pt x="178" y="10201"/>
                    <a:pt x="659" y="10537"/>
                  </a:cubicBezTo>
                  <a:cubicBezTo>
                    <a:pt x="1244" y="10947"/>
                    <a:pt x="3449" y="12801"/>
                    <a:pt x="5927" y="13249"/>
                  </a:cubicBezTo>
                  <a:cubicBezTo>
                    <a:pt x="8425" y="13659"/>
                    <a:pt x="9088" y="13445"/>
                    <a:pt x="10942" y="14030"/>
                  </a:cubicBezTo>
                  <a:cubicBezTo>
                    <a:pt x="11655" y="14260"/>
                    <a:pt x="12064" y="14312"/>
                    <a:pt x="12406" y="14312"/>
                  </a:cubicBezTo>
                  <a:cubicBezTo>
                    <a:pt x="12691" y="14312"/>
                    <a:pt x="12930" y="14276"/>
                    <a:pt x="13261" y="14276"/>
                  </a:cubicBezTo>
                  <a:cubicBezTo>
                    <a:pt x="13544" y="14276"/>
                    <a:pt x="13893" y="14302"/>
                    <a:pt x="14395" y="14401"/>
                  </a:cubicBezTo>
                  <a:cubicBezTo>
                    <a:pt x="14819" y="14478"/>
                    <a:pt x="15205" y="14514"/>
                    <a:pt x="15541" y="14514"/>
                  </a:cubicBezTo>
                  <a:cubicBezTo>
                    <a:pt x="16648" y="14514"/>
                    <a:pt x="17219" y="14125"/>
                    <a:pt x="16815" y="13542"/>
                  </a:cubicBezTo>
                  <a:cubicBezTo>
                    <a:pt x="16268" y="12781"/>
                    <a:pt x="16756" y="12469"/>
                    <a:pt x="16503" y="12001"/>
                  </a:cubicBezTo>
                  <a:cubicBezTo>
                    <a:pt x="16229" y="11571"/>
                    <a:pt x="16054" y="11376"/>
                    <a:pt x="16522" y="11220"/>
                  </a:cubicBezTo>
                  <a:cubicBezTo>
                    <a:pt x="16951" y="11103"/>
                    <a:pt x="17498" y="10732"/>
                    <a:pt x="16698" y="10264"/>
                  </a:cubicBezTo>
                  <a:cubicBezTo>
                    <a:pt x="16014" y="9914"/>
                    <a:pt x="16186" y="9396"/>
                    <a:pt x="17361" y="9396"/>
                  </a:cubicBezTo>
                  <a:cubicBezTo>
                    <a:pt x="17628" y="9396"/>
                    <a:pt x="17946" y="9422"/>
                    <a:pt x="18317" y="9484"/>
                  </a:cubicBezTo>
                  <a:cubicBezTo>
                    <a:pt x="20346" y="9835"/>
                    <a:pt x="23390" y="10693"/>
                    <a:pt x="24698" y="10830"/>
                  </a:cubicBezTo>
                  <a:cubicBezTo>
                    <a:pt x="25985" y="11006"/>
                    <a:pt x="27000" y="11123"/>
                    <a:pt x="25693" y="11552"/>
                  </a:cubicBezTo>
                  <a:cubicBezTo>
                    <a:pt x="24366" y="12001"/>
                    <a:pt x="26219" y="12762"/>
                    <a:pt x="27332" y="12762"/>
                  </a:cubicBezTo>
                  <a:cubicBezTo>
                    <a:pt x="27914" y="12762"/>
                    <a:pt x="28303" y="12850"/>
                    <a:pt x="28769" y="12850"/>
                  </a:cubicBezTo>
                  <a:cubicBezTo>
                    <a:pt x="29178" y="12850"/>
                    <a:pt x="29646" y="12782"/>
                    <a:pt x="30356" y="12527"/>
                  </a:cubicBezTo>
                  <a:cubicBezTo>
                    <a:pt x="31773" y="12037"/>
                    <a:pt x="32277" y="12020"/>
                    <a:pt x="33568" y="12020"/>
                  </a:cubicBezTo>
                  <a:cubicBezTo>
                    <a:pt x="33663" y="12020"/>
                    <a:pt x="33763" y="12020"/>
                    <a:pt x="33868" y="12020"/>
                  </a:cubicBezTo>
                  <a:cubicBezTo>
                    <a:pt x="35351" y="12020"/>
                    <a:pt x="38395" y="11610"/>
                    <a:pt x="37146" y="11064"/>
                  </a:cubicBezTo>
                  <a:cubicBezTo>
                    <a:pt x="36002" y="10574"/>
                    <a:pt x="36447" y="10557"/>
                    <a:pt x="37238" y="10557"/>
                  </a:cubicBezTo>
                  <a:cubicBezTo>
                    <a:pt x="37297" y="10557"/>
                    <a:pt x="37357" y="10557"/>
                    <a:pt x="37419" y="10557"/>
                  </a:cubicBezTo>
                  <a:cubicBezTo>
                    <a:pt x="38317" y="10557"/>
                    <a:pt x="40034" y="10303"/>
                    <a:pt x="38570" y="9659"/>
                  </a:cubicBezTo>
                  <a:cubicBezTo>
                    <a:pt x="37107" y="9035"/>
                    <a:pt x="37927" y="8274"/>
                    <a:pt x="40619" y="7337"/>
                  </a:cubicBezTo>
                  <a:cubicBezTo>
                    <a:pt x="43292" y="6420"/>
                    <a:pt x="43663" y="5093"/>
                    <a:pt x="43039" y="3923"/>
                  </a:cubicBezTo>
                  <a:cubicBezTo>
                    <a:pt x="42414" y="2830"/>
                    <a:pt x="42083" y="2869"/>
                    <a:pt x="41712" y="2206"/>
                  </a:cubicBezTo>
                  <a:cubicBezTo>
                    <a:pt x="41692" y="2167"/>
                    <a:pt x="41673" y="2128"/>
                    <a:pt x="41673" y="2089"/>
                  </a:cubicBezTo>
                  <a:cubicBezTo>
                    <a:pt x="41283" y="1289"/>
                    <a:pt x="40112" y="333"/>
                    <a:pt x="3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4766834" y="1371762"/>
              <a:ext cx="2794471" cy="929397"/>
            </a:xfrm>
            <a:custGeom>
              <a:avLst/>
              <a:gdLst/>
              <a:ahLst/>
              <a:cxnLst/>
              <a:rect l="l" t="t" r="r" b="b"/>
              <a:pathLst>
                <a:path w="43604" h="14502" extrusionOk="0">
                  <a:moveTo>
                    <a:pt x="38882" y="0"/>
                  </a:moveTo>
                  <a:lnTo>
                    <a:pt x="38882" y="0"/>
                  </a:lnTo>
                  <a:cubicBezTo>
                    <a:pt x="40267" y="644"/>
                    <a:pt x="41086" y="1678"/>
                    <a:pt x="41086" y="2381"/>
                  </a:cubicBezTo>
                  <a:cubicBezTo>
                    <a:pt x="41086" y="2693"/>
                    <a:pt x="41301" y="2830"/>
                    <a:pt x="41399" y="2986"/>
                  </a:cubicBezTo>
                  <a:cubicBezTo>
                    <a:pt x="41516" y="3181"/>
                    <a:pt x="41399" y="3434"/>
                    <a:pt x="40345" y="4137"/>
                  </a:cubicBezTo>
                  <a:cubicBezTo>
                    <a:pt x="39330" y="4820"/>
                    <a:pt x="38374" y="5112"/>
                    <a:pt x="37301" y="5191"/>
                  </a:cubicBezTo>
                  <a:cubicBezTo>
                    <a:pt x="36052" y="5834"/>
                    <a:pt x="35877" y="6361"/>
                    <a:pt x="36950" y="6830"/>
                  </a:cubicBezTo>
                  <a:cubicBezTo>
                    <a:pt x="38413" y="7454"/>
                    <a:pt x="36716" y="7727"/>
                    <a:pt x="35818" y="7727"/>
                  </a:cubicBezTo>
                  <a:cubicBezTo>
                    <a:pt x="35755" y="7727"/>
                    <a:pt x="35693" y="7727"/>
                    <a:pt x="35633" y="7727"/>
                  </a:cubicBezTo>
                  <a:cubicBezTo>
                    <a:pt x="34827" y="7727"/>
                    <a:pt x="34382" y="7744"/>
                    <a:pt x="35545" y="8234"/>
                  </a:cubicBezTo>
                  <a:cubicBezTo>
                    <a:pt x="36794" y="8781"/>
                    <a:pt x="33731" y="9190"/>
                    <a:pt x="32248" y="9190"/>
                  </a:cubicBezTo>
                  <a:cubicBezTo>
                    <a:pt x="32143" y="9190"/>
                    <a:pt x="32043" y="9190"/>
                    <a:pt x="31947" y="9190"/>
                  </a:cubicBezTo>
                  <a:cubicBezTo>
                    <a:pt x="30659" y="9190"/>
                    <a:pt x="30171" y="9207"/>
                    <a:pt x="28735" y="9698"/>
                  </a:cubicBezTo>
                  <a:cubicBezTo>
                    <a:pt x="28016" y="9953"/>
                    <a:pt x="27543" y="10021"/>
                    <a:pt x="27132" y="10021"/>
                  </a:cubicBezTo>
                  <a:cubicBezTo>
                    <a:pt x="26663" y="10021"/>
                    <a:pt x="26274" y="9932"/>
                    <a:pt x="25692" y="9932"/>
                  </a:cubicBezTo>
                  <a:cubicBezTo>
                    <a:pt x="24619" y="9932"/>
                    <a:pt x="22765" y="9171"/>
                    <a:pt x="24072" y="8722"/>
                  </a:cubicBezTo>
                  <a:cubicBezTo>
                    <a:pt x="25399" y="8293"/>
                    <a:pt x="24365" y="8156"/>
                    <a:pt x="23077" y="8000"/>
                  </a:cubicBezTo>
                  <a:cubicBezTo>
                    <a:pt x="21789" y="7844"/>
                    <a:pt x="18745" y="7005"/>
                    <a:pt x="16716" y="6654"/>
                  </a:cubicBezTo>
                  <a:cubicBezTo>
                    <a:pt x="16341" y="6593"/>
                    <a:pt x="16021" y="6566"/>
                    <a:pt x="15753" y="6566"/>
                  </a:cubicBezTo>
                  <a:cubicBezTo>
                    <a:pt x="14571" y="6566"/>
                    <a:pt x="14409" y="7084"/>
                    <a:pt x="15077" y="7434"/>
                  </a:cubicBezTo>
                  <a:cubicBezTo>
                    <a:pt x="15877" y="7903"/>
                    <a:pt x="15350" y="8273"/>
                    <a:pt x="14902" y="8390"/>
                  </a:cubicBezTo>
                  <a:cubicBezTo>
                    <a:pt x="14453" y="8527"/>
                    <a:pt x="14609" y="8722"/>
                    <a:pt x="14882" y="9171"/>
                  </a:cubicBezTo>
                  <a:cubicBezTo>
                    <a:pt x="15155" y="9620"/>
                    <a:pt x="14668" y="9951"/>
                    <a:pt x="15194" y="10712"/>
                  </a:cubicBezTo>
                  <a:cubicBezTo>
                    <a:pt x="15609" y="11276"/>
                    <a:pt x="15045" y="11681"/>
                    <a:pt x="13963" y="11681"/>
                  </a:cubicBezTo>
                  <a:cubicBezTo>
                    <a:pt x="13620" y="11681"/>
                    <a:pt x="13226" y="11640"/>
                    <a:pt x="12794" y="11551"/>
                  </a:cubicBezTo>
                  <a:cubicBezTo>
                    <a:pt x="12314" y="11464"/>
                    <a:pt x="11973" y="11439"/>
                    <a:pt x="11697" y="11439"/>
                  </a:cubicBezTo>
                  <a:cubicBezTo>
                    <a:pt x="11336" y="11439"/>
                    <a:pt x="11087" y="11481"/>
                    <a:pt x="10784" y="11481"/>
                  </a:cubicBezTo>
                  <a:cubicBezTo>
                    <a:pt x="10443" y="11481"/>
                    <a:pt x="10034" y="11428"/>
                    <a:pt x="9321" y="11200"/>
                  </a:cubicBezTo>
                  <a:cubicBezTo>
                    <a:pt x="8404" y="10927"/>
                    <a:pt x="7760" y="10829"/>
                    <a:pt x="7058" y="10751"/>
                  </a:cubicBezTo>
                  <a:lnTo>
                    <a:pt x="7058" y="10751"/>
                  </a:lnTo>
                  <a:cubicBezTo>
                    <a:pt x="7780" y="11142"/>
                    <a:pt x="8053" y="11532"/>
                    <a:pt x="8912" y="11649"/>
                  </a:cubicBezTo>
                  <a:cubicBezTo>
                    <a:pt x="9592" y="11750"/>
                    <a:pt x="8881" y="11834"/>
                    <a:pt x="7993" y="11834"/>
                  </a:cubicBezTo>
                  <a:cubicBezTo>
                    <a:pt x="7506" y="11834"/>
                    <a:pt x="6964" y="11809"/>
                    <a:pt x="6570" y="11746"/>
                  </a:cubicBezTo>
                  <a:cubicBezTo>
                    <a:pt x="5438" y="11590"/>
                    <a:pt x="3351" y="11337"/>
                    <a:pt x="2453" y="10966"/>
                  </a:cubicBezTo>
                  <a:cubicBezTo>
                    <a:pt x="1517" y="10615"/>
                    <a:pt x="990" y="10088"/>
                    <a:pt x="443" y="9678"/>
                  </a:cubicBezTo>
                  <a:cubicBezTo>
                    <a:pt x="349" y="9599"/>
                    <a:pt x="277" y="9565"/>
                    <a:pt x="226" y="9565"/>
                  </a:cubicBezTo>
                  <a:cubicBezTo>
                    <a:pt x="1" y="9565"/>
                    <a:pt x="174" y="10219"/>
                    <a:pt x="619" y="10537"/>
                  </a:cubicBezTo>
                  <a:cubicBezTo>
                    <a:pt x="1204" y="10946"/>
                    <a:pt x="3390" y="12820"/>
                    <a:pt x="5887" y="13229"/>
                  </a:cubicBezTo>
                  <a:cubicBezTo>
                    <a:pt x="8365" y="13659"/>
                    <a:pt x="9048" y="13424"/>
                    <a:pt x="10882" y="14010"/>
                  </a:cubicBezTo>
                  <a:cubicBezTo>
                    <a:pt x="11591" y="14229"/>
                    <a:pt x="12000" y="14278"/>
                    <a:pt x="12338" y="14278"/>
                  </a:cubicBezTo>
                  <a:cubicBezTo>
                    <a:pt x="12619" y="14278"/>
                    <a:pt x="12852" y="14244"/>
                    <a:pt x="13168" y="14244"/>
                  </a:cubicBezTo>
                  <a:cubicBezTo>
                    <a:pt x="13455" y="14244"/>
                    <a:pt x="13811" y="14272"/>
                    <a:pt x="14336" y="14381"/>
                  </a:cubicBezTo>
                  <a:cubicBezTo>
                    <a:pt x="14770" y="14464"/>
                    <a:pt x="15164" y="14502"/>
                    <a:pt x="15507" y="14502"/>
                  </a:cubicBezTo>
                  <a:cubicBezTo>
                    <a:pt x="16611" y="14502"/>
                    <a:pt x="17172" y="14103"/>
                    <a:pt x="16755" y="13522"/>
                  </a:cubicBezTo>
                  <a:cubicBezTo>
                    <a:pt x="16228" y="12781"/>
                    <a:pt x="16716" y="12429"/>
                    <a:pt x="16443" y="12000"/>
                  </a:cubicBezTo>
                  <a:cubicBezTo>
                    <a:pt x="16170" y="11532"/>
                    <a:pt x="16033" y="11337"/>
                    <a:pt x="16463" y="11220"/>
                  </a:cubicBezTo>
                  <a:cubicBezTo>
                    <a:pt x="16931" y="11083"/>
                    <a:pt x="17458" y="10693"/>
                    <a:pt x="16638" y="10264"/>
                  </a:cubicBezTo>
                  <a:cubicBezTo>
                    <a:pt x="15961" y="9901"/>
                    <a:pt x="16123" y="9386"/>
                    <a:pt x="17279" y="9386"/>
                  </a:cubicBezTo>
                  <a:cubicBezTo>
                    <a:pt x="17554" y="9386"/>
                    <a:pt x="17886" y="9415"/>
                    <a:pt x="18277" y="9483"/>
                  </a:cubicBezTo>
                  <a:cubicBezTo>
                    <a:pt x="20287" y="9815"/>
                    <a:pt x="23350" y="10654"/>
                    <a:pt x="24638" y="10829"/>
                  </a:cubicBezTo>
                  <a:cubicBezTo>
                    <a:pt x="25926" y="10986"/>
                    <a:pt x="26960" y="11122"/>
                    <a:pt x="25633" y="11551"/>
                  </a:cubicBezTo>
                  <a:cubicBezTo>
                    <a:pt x="24326" y="11961"/>
                    <a:pt x="26199" y="12742"/>
                    <a:pt x="27272" y="12742"/>
                  </a:cubicBezTo>
                  <a:cubicBezTo>
                    <a:pt x="27861" y="12742"/>
                    <a:pt x="28250" y="12841"/>
                    <a:pt x="28735" y="12841"/>
                  </a:cubicBezTo>
                  <a:cubicBezTo>
                    <a:pt x="29135" y="12841"/>
                    <a:pt x="29600" y="12774"/>
                    <a:pt x="30296" y="12527"/>
                  </a:cubicBezTo>
                  <a:cubicBezTo>
                    <a:pt x="31732" y="12036"/>
                    <a:pt x="32253" y="12020"/>
                    <a:pt x="33515" y="12020"/>
                  </a:cubicBezTo>
                  <a:cubicBezTo>
                    <a:pt x="33609" y="12020"/>
                    <a:pt x="33706" y="12020"/>
                    <a:pt x="33809" y="12020"/>
                  </a:cubicBezTo>
                  <a:cubicBezTo>
                    <a:pt x="35291" y="12020"/>
                    <a:pt x="38335" y="11610"/>
                    <a:pt x="37106" y="11064"/>
                  </a:cubicBezTo>
                  <a:cubicBezTo>
                    <a:pt x="35925" y="10573"/>
                    <a:pt x="36385" y="10556"/>
                    <a:pt x="37178" y="10556"/>
                  </a:cubicBezTo>
                  <a:cubicBezTo>
                    <a:pt x="37237" y="10556"/>
                    <a:pt x="37298" y="10556"/>
                    <a:pt x="37360" y="10556"/>
                  </a:cubicBezTo>
                  <a:cubicBezTo>
                    <a:pt x="38238" y="10556"/>
                    <a:pt x="39974" y="10283"/>
                    <a:pt x="38511" y="9659"/>
                  </a:cubicBezTo>
                  <a:cubicBezTo>
                    <a:pt x="37048" y="9015"/>
                    <a:pt x="37887" y="8254"/>
                    <a:pt x="40560" y="7337"/>
                  </a:cubicBezTo>
                  <a:cubicBezTo>
                    <a:pt x="43252" y="6400"/>
                    <a:pt x="43603" y="5073"/>
                    <a:pt x="42979" y="3922"/>
                  </a:cubicBezTo>
                  <a:cubicBezTo>
                    <a:pt x="42374" y="2830"/>
                    <a:pt x="42023" y="2869"/>
                    <a:pt x="41652" y="2186"/>
                  </a:cubicBezTo>
                  <a:cubicBezTo>
                    <a:pt x="41652" y="2166"/>
                    <a:pt x="41633" y="2147"/>
                    <a:pt x="41613" y="2088"/>
                  </a:cubicBezTo>
                  <a:cubicBezTo>
                    <a:pt x="41223" y="1288"/>
                    <a:pt x="40052" y="313"/>
                    <a:pt x="38882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5626836" y="2371999"/>
              <a:ext cx="1225545" cy="446369"/>
            </a:xfrm>
            <a:custGeom>
              <a:avLst/>
              <a:gdLst/>
              <a:ahLst/>
              <a:cxnLst/>
              <a:rect l="l" t="t" r="r" b="b"/>
              <a:pathLst>
                <a:path w="19123" h="6965" extrusionOk="0">
                  <a:moveTo>
                    <a:pt x="9094" y="1"/>
                  </a:moveTo>
                  <a:cubicBezTo>
                    <a:pt x="8895" y="1"/>
                    <a:pt x="9911" y="729"/>
                    <a:pt x="11317" y="998"/>
                  </a:cubicBezTo>
                  <a:cubicBezTo>
                    <a:pt x="13057" y="1291"/>
                    <a:pt x="13525" y="1963"/>
                    <a:pt x="14722" y="1963"/>
                  </a:cubicBezTo>
                  <a:cubicBezTo>
                    <a:pt x="14800" y="1963"/>
                    <a:pt x="14881" y="1960"/>
                    <a:pt x="14965" y="1954"/>
                  </a:cubicBezTo>
                  <a:cubicBezTo>
                    <a:pt x="15067" y="1947"/>
                    <a:pt x="15149" y="1944"/>
                    <a:pt x="15211" y="1944"/>
                  </a:cubicBezTo>
                  <a:cubicBezTo>
                    <a:pt x="15964" y="1944"/>
                    <a:pt x="13914" y="2426"/>
                    <a:pt x="12654" y="2426"/>
                  </a:cubicBezTo>
                  <a:cubicBezTo>
                    <a:pt x="12590" y="2426"/>
                    <a:pt x="12527" y="2425"/>
                    <a:pt x="12468" y="2422"/>
                  </a:cubicBezTo>
                  <a:cubicBezTo>
                    <a:pt x="11570" y="2370"/>
                    <a:pt x="10681" y="2327"/>
                    <a:pt x="9917" y="2327"/>
                  </a:cubicBezTo>
                  <a:cubicBezTo>
                    <a:pt x="9535" y="2327"/>
                    <a:pt x="9183" y="2338"/>
                    <a:pt x="8878" y="2364"/>
                  </a:cubicBezTo>
                  <a:cubicBezTo>
                    <a:pt x="8786" y="2371"/>
                    <a:pt x="8684" y="2375"/>
                    <a:pt x="8574" y="2375"/>
                  </a:cubicBezTo>
                  <a:cubicBezTo>
                    <a:pt x="7562" y="2375"/>
                    <a:pt x="5880" y="2075"/>
                    <a:pt x="5405" y="1934"/>
                  </a:cubicBezTo>
                  <a:cubicBezTo>
                    <a:pt x="5335" y="1910"/>
                    <a:pt x="5277" y="1899"/>
                    <a:pt x="5233" y="1899"/>
                  </a:cubicBezTo>
                  <a:cubicBezTo>
                    <a:pt x="4958" y="1899"/>
                    <a:pt x="5201" y="2326"/>
                    <a:pt x="6126" y="2578"/>
                  </a:cubicBezTo>
                  <a:cubicBezTo>
                    <a:pt x="6976" y="2823"/>
                    <a:pt x="7237" y="3055"/>
                    <a:pt x="6842" y="3055"/>
                  </a:cubicBezTo>
                  <a:cubicBezTo>
                    <a:pt x="6765" y="3055"/>
                    <a:pt x="6663" y="3046"/>
                    <a:pt x="6536" y="3027"/>
                  </a:cubicBezTo>
                  <a:cubicBezTo>
                    <a:pt x="6432" y="3012"/>
                    <a:pt x="6349" y="3005"/>
                    <a:pt x="6284" y="3005"/>
                  </a:cubicBezTo>
                  <a:cubicBezTo>
                    <a:pt x="5859" y="3005"/>
                    <a:pt x="6190" y="3299"/>
                    <a:pt x="6478" y="3417"/>
                  </a:cubicBezTo>
                  <a:cubicBezTo>
                    <a:pt x="6819" y="3531"/>
                    <a:pt x="7178" y="4160"/>
                    <a:pt x="5088" y="4160"/>
                  </a:cubicBezTo>
                  <a:cubicBezTo>
                    <a:pt x="5026" y="4160"/>
                    <a:pt x="4963" y="4160"/>
                    <a:pt x="4897" y="4159"/>
                  </a:cubicBezTo>
                  <a:cubicBezTo>
                    <a:pt x="3902" y="4159"/>
                    <a:pt x="3395" y="4198"/>
                    <a:pt x="3024" y="4217"/>
                  </a:cubicBezTo>
                  <a:cubicBezTo>
                    <a:pt x="2691" y="4231"/>
                    <a:pt x="2485" y="4262"/>
                    <a:pt x="2152" y="4262"/>
                  </a:cubicBezTo>
                  <a:cubicBezTo>
                    <a:pt x="1997" y="4262"/>
                    <a:pt x="1815" y="4255"/>
                    <a:pt x="1580" y="4237"/>
                  </a:cubicBezTo>
                  <a:cubicBezTo>
                    <a:pt x="826" y="4165"/>
                    <a:pt x="204" y="4034"/>
                    <a:pt x="79" y="4034"/>
                  </a:cubicBezTo>
                  <a:cubicBezTo>
                    <a:pt x="1" y="4034"/>
                    <a:pt x="120" y="4086"/>
                    <a:pt x="527" y="4237"/>
                  </a:cubicBezTo>
                  <a:cubicBezTo>
                    <a:pt x="1619" y="4647"/>
                    <a:pt x="2497" y="5212"/>
                    <a:pt x="4175" y="5369"/>
                  </a:cubicBezTo>
                  <a:cubicBezTo>
                    <a:pt x="5545" y="5465"/>
                    <a:pt x="5877" y="5695"/>
                    <a:pt x="6534" y="5695"/>
                  </a:cubicBezTo>
                  <a:cubicBezTo>
                    <a:pt x="6672" y="5695"/>
                    <a:pt x="6825" y="5685"/>
                    <a:pt x="7004" y="5661"/>
                  </a:cubicBezTo>
                  <a:cubicBezTo>
                    <a:pt x="7143" y="5640"/>
                    <a:pt x="7281" y="5631"/>
                    <a:pt x="7412" y="5631"/>
                  </a:cubicBezTo>
                  <a:cubicBezTo>
                    <a:pt x="8250" y="5631"/>
                    <a:pt x="8837" y="6006"/>
                    <a:pt x="7590" y="6090"/>
                  </a:cubicBezTo>
                  <a:cubicBezTo>
                    <a:pt x="6146" y="6208"/>
                    <a:pt x="6361" y="6364"/>
                    <a:pt x="7239" y="6461"/>
                  </a:cubicBezTo>
                  <a:cubicBezTo>
                    <a:pt x="8156" y="6559"/>
                    <a:pt x="6146" y="6734"/>
                    <a:pt x="7824" y="6929"/>
                  </a:cubicBezTo>
                  <a:cubicBezTo>
                    <a:pt x="8085" y="6954"/>
                    <a:pt x="8332" y="6965"/>
                    <a:pt x="8565" y="6965"/>
                  </a:cubicBezTo>
                  <a:cubicBezTo>
                    <a:pt x="9808" y="6965"/>
                    <a:pt x="10645" y="6664"/>
                    <a:pt x="11121" y="6598"/>
                  </a:cubicBezTo>
                  <a:cubicBezTo>
                    <a:pt x="11687" y="6539"/>
                    <a:pt x="11882" y="6208"/>
                    <a:pt x="10829" y="5993"/>
                  </a:cubicBezTo>
                  <a:cubicBezTo>
                    <a:pt x="9775" y="5778"/>
                    <a:pt x="9346" y="5232"/>
                    <a:pt x="8839" y="4881"/>
                  </a:cubicBezTo>
                  <a:cubicBezTo>
                    <a:pt x="8588" y="4695"/>
                    <a:pt x="8731" y="4646"/>
                    <a:pt x="9080" y="4646"/>
                  </a:cubicBezTo>
                  <a:cubicBezTo>
                    <a:pt x="9464" y="4646"/>
                    <a:pt x="10098" y="4705"/>
                    <a:pt x="10731" y="4705"/>
                  </a:cubicBezTo>
                  <a:cubicBezTo>
                    <a:pt x="11960" y="4705"/>
                    <a:pt x="14556" y="4608"/>
                    <a:pt x="12995" y="4256"/>
                  </a:cubicBezTo>
                  <a:cubicBezTo>
                    <a:pt x="11434" y="3925"/>
                    <a:pt x="12663" y="4042"/>
                    <a:pt x="14263" y="3710"/>
                  </a:cubicBezTo>
                  <a:cubicBezTo>
                    <a:pt x="15882" y="3359"/>
                    <a:pt x="15102" y="3378"/>
                    <a:pt x="16214" y="2949"/>
                  </a:cubicBezTo>
                  <a:cubicBezTo>
                    <a:pt x="17307" y="2500"/>
                    <a:pt x="17794" y="2013"/>
                    <a:pt x="18438" y="1876"/>
                  </a:cubicBezTo>
                  <a:cubicBezTo>
                    <a:pt x="18931" y="1760"/>
                    <a:pt x="19122" y="1591"/>
                    <a:pt x="18646" y="1591"/>
                  </a:cubicBezTo>
                  <a:cubicBezTo>
                    <a:pt x="18480" y="1591"/>
                    <a:pt x="18234" y="1611"/>
                    <a:pt x="17892" y="1661"/>
                  </a:cubicBezTo>
                  <a:cubicBezTo>
                    <a:pt x="17658" y="1700"/>
                    <a:pt x="17463" y="1700"/>
                    <a:pt x="17307" y="1700"/>
                  </a:cubicBezTo>
                  <a:cubicBezTo>
                    <a:pt x="16740" y="1682"/>
                    <a:pt x="16841" y="1424"/>
                    <a:pt x="16004" y="1424"/>
                  </a:cubicBezTo>
                  <a:cubicBezTo>
                    <a:pt x="15948" y="1424"/>
                    <a:pt x="15888" y="1425"/>
                    <a:pt x="15824" y="1427"/>
                  </a:cubicBezTo>
                  <a:cubicBezTo>
                    <a:pt x="15704" y="1435"/>
                    <a:pt x="15587" y="1438"/>
                    <a:pt x="15473" y="1438"/>
                  </a:cubicBezTo>
                  <a:cubicBezTo>
                    <a:pt x="14454" y="1438"/>
                    <a:pt x="13694" y="1171"/>
                    <a:pt x="13969" y="1171"/>
                  </a:cubicBezTo>
                  <a:cubicBezTo>
                    <a:pt x="13985" y="1171"/>
                    <a:pt x="14005" y="1172"/>
                    <a:pt x="14029" y="1173"/>
                  </a:cubicBezTo>
                  <a:cubicBezTo>
                    <a:pt x="14045" y="1175"/>
                    <a:pt x="14064" y="1176"/>
                    <a:pt x="14084" y="1176"/>
                  </a:cubicBezTo>
                  <a:cubicBezTo>
                    <a:pt x="14608" y="1176"/>
                    <a:pt x="16294" y="702"/>
                    <a:pt x="16858" y="608"/>
                  </a:cubicBezTo>
                  <a:cubicBezTo>
                    <a:pt x="17352" y="525"/>
                    <a:pt x="17332" y="332"/>
                    <a:pt x="16670" y="332"/>
                  </a:cubicBezTo>
                  <a:cubicBezTo>
                    <a:pt x="16547" y="332"/>
                    <a:pt x="16402" y="339"/>
                    <a:pt x="16234" y="354"/>
                  </a:cubicBezTo>
                  <a:cubicBezTo>
                    <a:pt x="15068" y="445"/>
                    <a:pt x="13455" y="644"/>
                    <a:pt x="12056" y="644"/>
                  </a:cubicBezTo>
                  <a:cubicBezTo>
                    <a:pt x="11064" y="644"/>
                    <a:pt x="10181" y="544"/>
                    <a:pt x="9639" y="237"/>
                  </a:cubicBezTo>
                  <a:cubicBezTo>
                    <a:pt x="9329" y="68"/>
                    <a:pt x="9155" y="1"/>
                    <a:pt x="9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5626708" y="2473900"/>
              <a:ext cx="1225673" cy="344470"/>
            </a:xfrm>
            <a:custGeom>
              <a:avLst/>
              <a:gdLst/>
              <a:ahLst/>
              <a:cxnLst/>
              <a:rect l="l" t="t" r="r" b="b"/>
              <a:pathLst>
                <a:path w="19125" h="5375" extrusionOk="0">
                  <a:moveTo>
                    <a:pt x="18648" y="1"/>
                  </a:moveTo>
                  <a:cubicBezTo>
                    <a:pt x="18482" y="1"/>
                    <a:pt x="18236" y="21"/>
                    <a:pt x="17894" y="71"/>
                  </a:cubicBezTo>
                  <a:cubicBezTo>
                    <a:pt x="17660" y="110"/>
                    <a:pt x="17465" y="110"/>
                    <a:pt x="17309" y="110"/>
                  </a:cubicBezTo>
                  <a:cubicBezTo>
                    <a:pt x="14988" y="1500"/>
                    <a:pt x="14063" y="1931"/>
                    <a:pt x="12494" y="1931"/>
                  </a:cubicBezTo>
                  <a:cubicBezTo>
                    <a:pt x="12190" y="1931"/>
                    <a:pt x="11861" y="1914"/>
                    <a:pt x="11494" y="1886"/>
                  </a:cubicBezTo>
                  <a:cubicBezTo>
                    <a:pt x="11294" y="1870"/>
                    <a:pt x="11126" y="1863"/>
                    <a:pt x="10986" y="1863"/>
                  </a:cubicBezTo>
                  <a:cubicBezTo>
                    <a:pt x="9563" y="1863"/>
                    <a:pt x="10933" y="2592"/>
                    <a:pt x="9837" y="2592"/>
                  </a:cubicBezTo>
                  <a:cubicBezTo>
                    <a:pt x="9690" y="2592"/>
                    <a:pt x="9499" y="2579"/>
                    <a:pt x="9250" y="2549"/>
                  </a:cubicBezTo>
                  <a:cubicBezTo>
                    <a:pt x="9090" y="2530"/>
                    <a:pt x="8954" y="2522"/>
                    <a:pt x="8839" y="2522"/>
                  </a:cubicBezTo>
                  <a:cubicBezTo>
                    <a:pt x="7464" y="2522"/>
                    <a:pt x="9161" y="3779"/>
                    <a:pt x="7994" y="3779"/>
                  </a:cubicBezTo>
                  <a:cubicBezTo>
                    <a:pt x="7853" y="3779"/>
                    <a:pt x="7671" y="3761"/>
                    <a:pt x="7436" y="3720"/>
                  </a:cubicBezTo>
                  <a:cubicBezTo>
                    <a:pt x="5738" y="3427"/>
                    <a:pt x="3943" y="2920"/>
                    <a:pt x="3065" y="2608"/>
                  </a:cubicBezTo>
                  <a:cubicBezTo>
                    <a:pt x="2729" y="2621"/>
                    <a:pt x="2522" y="2644"/>
                    <a:pt x="2189" y="2644"/>
                  </a:cubicBezTo>
                  <a:cubicBezTo>
                    <a:pt x="2040" y="2644"/>
                    <a:pt x="1865" y="2639"/>
                    <a:pt x="1641" y="2627"/>
                  </a:cubicBezTo>
                  <a:cubicBezTo>
                    <a:pt x="856" y="2568"/>
                    <a:pt x="223" y="2443"/>
                    <a:pt x="87" y="2443"/>
                  </a:cubicBezTo>
                  <a:cubicBezTo>
                    <a:pt x="0" y="2443"/>
                    <a:pt x="117" y="2494"/>
                    <a:pt x="529" y="2647"/>
                  </a:cubicBezTo>
                  <a:cubicBezTo>
                    <a:pt x="1621" y="3057"/>
                    <a:pt x="2499" y="3622"/>
                    <a:pt x="4177" y="3779"/>
                  </a:cubicBezTo>
                  <a:cubicBezTo>
                    <a:pt x="5547" y="3875"/>
                    <a:pt x="5879" y="4105"/>
                    <a:pt x="6536" y="4105"/>
                  </a:cubicBezTo>
                  <a:cubicBezTo>
                    <a:pt x="6674" y="4105"/>
                    <a:pt x="6827" y="4095"/>
                    <a:pt x="7006" y="4071"/>
                  </a:cubicBezTo>
                  <a:cubicBezTo>
                    <a:pt x="7145" y="4050"/>
                    <a:pt x="7283" y="4041"/>
                    <a:pt x="7414" y="4041"/>
                  </a:cubicBezTo>
                  <a:cubicBezTo>
                    <a:pt x="8252" y="4041"/>
                    <a:pt x="8839" y="4416"/>
                    <a:pt x="7592" y="4500"/>
                  </a:cubicBezTo>
                  <a:cubicBezTo>
                    <a:pt x="6148" y="4618"/>
                    <a:pt x="6363" y="4774"/>
                    <a:pt x="7241" y="4871"/>
                  </a:cubicBezTo>
                  <a:cubicBezTo>
                    <a:pt x="8158" y="4969"/>
                    <a:pt x="6148" y="5144"/>
                    <a:pt x="7826" y="5339"/>
                  </a:cubicBezTo>
                  <a:cubicBezTo>
                    <a:pt x="8087" y="5364"/>
                    <a:pt x="8334" y="5375"/>
                    <a:pt x="8567" y="5375"/>
                  </a:cubicBezTo>
                  <a:cubicBezTo>
                    <a:pt x="9810" y="5375"/>
                    <a:pt x="10647" y="5074"/>
                    <a:pt x="11123" y="5008"/>
                  </a:cubicBezTo>
                  <a:cubicBezTo>
                    <a:pt x="11689" y="4949"/>
                    <a:pt x="11884" y="4618"/>
                    <a:pt x="10831" y="4403"/>
                  </a:cubicBezTo>
                  <a:cubicBezTo>
                    <a:pt x="9777" y="4188"/>
                    <a:pt x="9348" y="3642"/>
                    <a:pt x="8841" y="3291"/>
                  </a:cubicBezTo>
                  <a:cubicBezTo>
                    <a:pt x="8590" y="3105"/>
                    <a:pt x="8733" y="3056"/>
                    <a:pt x="9082" y="3056"/>
                  </a:cubicBezTo>
                  <a:cubicBezTo>
                    <a:pt x="9466" y="3056"/>
                    <a:pt x="10100" y="3115"/>
                    <a:pt x="10733" y="3115"/>
                  </a:cubicBezTo>
                  <a:cubicBezTo>
                    <a:pt x="11962" y="3115"/>
                    <a:pt x="14558" y="3018"/>
                    <a:pt x="12997" y="2666"/>
                  </a:cubicBezTo>
                  <a:cubicBezTo>
                    <a:pt x="11436" y="2335"/>
                    <a:pt x="12665" y="2452"/>
                    <a:pt x="14265" y="2120"/>
                  </a:cubicBezTo>
                  <a:cubicBezTo>
                    <a:pt x="15884" y="1769"/>
                    <a:pt x="15104" y="1788"/>
                    <a:pt x="16216" y="1359"/>
                  </a:cubicBezTo>
                  <a:cubicBezTo>
                    <a:pt x="17309" y="910"/>
                    <a:pt x="17796" y="423"/>
                    <a:pt x="18440" y="286"/>
                  </a:cubicBezTo>
                  <a:cubicBezTo>
                    <a:pt x="18933" y="170"/>
                    <a:pt x="19124" y="1"/>
                    <a:pt x="18648" y="1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4765808" y="2220685"/>
              <a:ext cx="1378714" cy="813142"/>
            </a:xfrm>
            <a:custGeom>
              <a:avLst/>
              <a:gdLst/>
              <a:ahLst/>
              <a:cxnLst/>
              <a:rect l="l" t="t" r="r" b="b"/>
              <a:pathLst>
                <a:path w="21513" h="12688" extrusionOk="0">
                  <a:moveTo>
                    <a:pt x="755" y="1"/>
                  </a:moveTo>
                  <a:cubicBezTo>
                    <a:pt x="653" y="1"/>
                    <a:pt x="507" y="681"/>
                    <a:pt x="596" y="1271"/>
                  </a:cubicBezTo>
                  <a:cubicBezTo>
                    <a:pt x="733" y="2052"/>
                    <a:pt x="733" y="3125"/>
                    <a:pt x="1006" y="3671"/>
                  </a:cubicBezTo>
                  <a:cubicBezTo>
                    <a:pt x="1175" y="4065"/>
                    <a:pt x="1466" y="4449"/>
                    <a:pt x="1373" y="4449"/>
                  </a:cubicBezTo>
                  <a:cubicBezTo>
                    <a:pt x="1337" y="4449"/>
                    <a:pt x="1244" y="4392"/>
                    <a:pt x="1064" y="4256"/>
                  </a:cubicBezTo>
                  <a:cubicBezTo>
                    <a:pt x="559" y="3874"/>
                    <a:pt x="103" y="3180"/>
                    <a:pt x="23" y="3180"/>
                  </a:cubicBezTo>
                  <a:cubicBezTo>
                    <a:pt x="1" y="3180"/>
                    <a:pt x="8" y="3232"/>
                    <a:pt x="50" y="3359"/>
                  </a:cubicBezTo>
                  <a:cubicBezTo>
                    <a:pt x="245" y="3944"/>
                    <a:pt x="1045" y="4803"/>
                    <a:pt x="1298" y="5388"/>
                  </a:cubicBezTo>
                  <a:cubicBezTo>
                    <a:pt x="1533" y="5993"/>
                    <a:pt x="3152" y="7164"/>
                    <a:pt x="3562" y="7905"/>
                  </a:cubicBezTo>
                  <a:cubicBezTo>
                    <a:pt x="3972" y="8627"/>
                    <a:pt x="5591" y="9876"/>
                    <a:pt x="6703" y="10578"/>
                  </a:cubicBezTo>
                  <a:cubicBezTo>
                    <a:pt x="7835" y="11281"/>
                    <a:pt x="10625" y="12315"/>
                    <a:pt x="11484" y="12588"/>
                  </a:cubicBezTo>
                  <a:cubicBezTo>
                    <a:pt x="11715" y="12656"/>
                    <a:pt x="11866" y="12688"/>
                    <a:pt x="11944" y="12688"/>
                  </a:cubicBezTo>
                  <a:cubicBezTo>
                    <a:pt x="12157" y="12688"/>
                    <a:pt x="11841" y="12456"/>
                    <a:pt x="11171" y="12100"/>
                  </a:cubicBezTo>
                  <a:cubicBezTo>
                    <a:pt x="10235" y="11612"/>
                    <a:pt x="9806" y="11047"/>
                    <a:pt x="8420" y="10168"/>
                  </a:cubicBezTo>
                  <a:cubicBezTo>
                    <a:pt x="7358" y="9505"/>
                    <a:pt x="6809" y="8785"/>
                    <a:pt x="7135" y="8785"/>
                  </a:cubicBezTo>
                  <a:cubicBezTo>
                    <a:pt x="7241" y="8785"/>
                    <a:pt x="7437" y="8861"/>
                    <a:pt x="7737" y="9037"/>
                  </a:cubicBezTo>
                  <a:cubicBezTo>
                    <a:pt x="8928" y="9778"/>
                    <a:pt x="12381" y="10949"/>
                    <a:pt x="14040" y="11066"/>
                  </a:cubicBezTo>
                  <a:cubicBezTo>
                    <a:pt x="15361" y="11157"/>
                    <a:pt x="16848" y="11438"/>
                    <a:pt x="18335" y="11438"/>
                  </a:cubicBezTo>
                  <a:cubicBezTo>
                    <a:pt x="18758" y="11438"/>
                    <a:pt x="19181" y="11415"/>
                    <a:pt x="19600" y="11359"/>
                  </a:cubicBezTo>
                  <a:cubicBezTo>
                    <a:pt x="21513" y="11125"/>
                    <a:pt x="19015" y="11261"/>
                    <a:pt x="18079" y="10988"/>
                  </a:cubicBezTo>
                  <a:cubicBezTo>
                    <a:pt x="17747" y="10890"/>
                    <a:pt x="17240" y="10734"/>
                    <a:pt x="16674" y="10539"/>
                  </a:cubicBezTo>
                  <a:cubicBezTo>
                    <a:pt x="15581" y="10110"/>
                    <a:pt x="14274" y="9583"/>
                    <a:pt x="13727" y="9232"/>
                  </a:cubicBezTo>
                  <a:cubicBezTo>
                    <a:pt x="13473" y="9076"/>
                    <a:pt x="13428" y="9021"/>
                    <a:pt x="13508" y="9021"/>
                  </a:cubicBezTo>
                  <a:cubicBezTo>
                    <a:pt x="13700" y="9021"/>
                    <a:pt x="14599" y="9329"/>
                    <a:pt x="15093" y="9329"/>
                  </a:cubicBezTo>
                  <a:cubicBezTo>
                    <a:pt x="15796" y="9329"/>
                    <a:pt x="15737" y="9310"/>
                    <a:pt x="14957" y="9115"/>
                  </a:cubicBezTo>
                  <a:cubicBezTo>
                    <a:pt x="14248" y="8929"/>
                    <a:pt x="13831" y="8495"/>
                    <a:pt x="14552" y="8495"/>
                  </a:cubicBezTo>
                  <a:cubicBezTo>
                    <a:pt x="14665" y="8495"/>
                    <a:pt x="14805" y="8506"/>
                    <a:pt x="14976" y="8530"/>
                  </a:cubicBezTo>
                  <a:cubicBezTo>
                    <a:pt x="15182" y="8558"/>
                    <a:pt x="15388" y="8570"/>
                    <a:pt x="15579" y="8570"/>
                  </a:cubicBezTo>
                  <a:cubicBezTo>
                    <a:pt x="16587" y="8570"/>
                    <a:pt x="17203" y="8235"/>
                    <a:pt x="15366" y="8120"/>
                  </a:cubicBezTo>
                  <a:cubicBezTo>
                    <a:pt x="12245" y="7905"/>
                    <a:pt x="11425" y="7281"/>
                    <a:pt x="10176" y="6559"/>
                  </a:cubicBezTo>
                  <a:cubicBezTo>
                    <a:pt x="9636" y="6235"/>
                    <a:pt x="9309" y="6084"/>
                    <a:pt x="9173" y="6084"/>
                  </a:cubicBezTo>
                  <a:cubicBezTo>
                    <a:pt x="8991" y="6084"/>
                    <a:pt x="9159" y="6358"/>
                    <a:pt x="9630" y="6851"/>
                  </a:cubicBezTo>
                  <a:cubicBezTo>
                    <a:pt x="10352" y="7573"/>
                    <a:pt x="11363" y="8323"/>
                    <a:pt x="10913" y="8323"/>
                  </a:cubicBezTo>
                  <a:cubicBezTo>
                    <a:pt x="10828" y="8323"/>
                    <a:pt x="10690" y="8296"/>
                    <a:pt x="10488" y="8237"/>
                  </a:cubicBezTo>
                  <a:cubicBezTo>
                    <a:pt x="9220" y="7866"/>
                    <a:pt x="6976" y="6812"/>
                    <a:pt x="5006" y="5622"/>
                  </a:cubicBezTo>
                  <a:cubicBezTo>
                    <a:pt x="3015" y="4452"/>
                    <a:pt x="2040" y="2754"/>
                    <a:pt x="1533" y="2208"/>
                  </a:cubicBezTo>
                  <a:lnTo>
                    <a:pt x="1513" y="2188"/>
                  </a:lnTo>
                  <a:cubicBezTo>
                    <a:pt x="986" y="1661"/>
                    <a:pt x="869" y="900"/>
                    <a:pt x="830" y="237"/>
                  </a:cubicBezTo>
                  <a:cubicBezTo>
                    <a:pt x="816" y="71"/>
                    <a:pt x="788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4765808" y="2219275"/>
              <a:ext cx="1378714" cy="814552"/>
            </a:xfrm>
            <a:custGeom>
              <a:avLst/>
              <a:gdLst/>
              <a:ahLst/>
              <a:cxnLst/>
              <a:rect l="l" t="t" r="r" b="b"/>
              <a:pathLst>
                <a:path w="21513" h="12710" extrusionOk="0">
                  <a:moveTo>
                    <a:pt x="707" y="0"/>
                  </a:moveTo>
                  <a:cubicBezTo>
                    <a:pt x="613" y="0"/>
                    <a:pt x="469" y="666"/>
                    <a:pt x="557" y="1254"/>
                  </a:cubicBezTo>
                  <a:cubicBezTo>
                    <a:pt x="674" y="2035"/>
                    <a:pt x="674" y="3108"/>
                    <a:pt x="947" y="3674"/>
                  </a:cubicBezTo>
                  <a:cubicBezTo>
                    <a:pt x="1130" y="4068"/>
                    <a:pt x="1415" y="4452"/>
                    <a:pt x="1325" y="4452"/>
                  </a:cubicBezTo>
                  <a:cubicBezTo>
                    <a:pt x="1290" y="4452"/>
                    <a:pt x="1199" y="4395"/>
                    <a:pt x="1025" y="4259"/>
                  </a:cubicBezTo>
                  <a:cubicBezTo>
                    <a:pt x="551" y="3892"/>
                    <a:pt x="101" y="3202"/>
                    <a:pt x="23" y="3202"/>
                  </a:cubicBezTo>
                  <a:cubicBezTo>
                    <a:pt x="1" y="3202"/>
                    <a:pt x="7" y="3254"/>
                    <a:pt x="50" y="3381"/>
                  </a:cubicBezTo>
                  <a:cubicBezTo>
                    <a:pt x="245" y="3966"/>
                    <a:pt x="1045" y="4825"/>
                    <a:pt x="1298" y="5410"/>
                  </a:cubicBezTo>
                  <a:cubicBezTo>
                    <a:pt x="1533" y="6015"/>
                    <a:pt x="3152" y="7186"/>
                    <a:pt x="3562" y="7927"/>
                  </a:cubicBezTo>
                  <a:cubicBezTo>
                    <a:pt x="3972" y="8649"/>
                    <a:pt x="5591" y="9898"/>
                    <a:pt x="6703" y="10600"/>
                  </a:cubicBezTo>
                  <a:cubicBezTo>
                    <a:pt x="7835" y="11303"/>
                    <a:pt x="10625" y="12337"/>
                    <a:pt x="11484" y="12610"/>
                  </a:cubicBezTo>
                  <a:cubicBezTo>
                    <a:pt x="11715" y="12678"/>
                    <a:pt x="11866" y="12710"/>
                    <a:pt x="11944" y="12710"/>
                  </a:cubicBezTo>
                  <a:cubicBezTo>
                    <a:pt x="12157" y="12710"/>
                    <a:pt x="11841" y="12478"/>
                    <a:pt x="11171" y="12122"/>
                  </a:cubicBezTo>
                  <a:cubicBezTo>
                    <a:pt x="10235" y="11634"/>
                    <a:pt x="9806" y="11069"/>
                    <a:pt x="8420" y="10190"/>
                  </a:cubicBezTo>
                  <a:cubicBezTo>
                    <a:pt x="7358" y="9527"/>
                    <a:pt x="6809" y="8807"/>
                    <a:pt x="7135" y="8807"/>
                  </a:cubicBezTo>
                  <a:cubicBezTo>
                    <a:pt x="7241" y="8807"/>
                    <a:pt x="7437" y="8883"/>
                    <a:pt x="7737" y="9059"/>
                  </a:cubicBezTo>
                  <a:cubicBezTo>
                    <a:pt x="8928" y="9800"/>
                    <a:pt x="12381" y="10971"/>
                    <a:pt x="14040" y="11088"/>
                  </a:cubicBezTo>
                  <a:cubicBezTo>
                    <a:pt x="15361" y="11179"/>
                    <a:pt x="16848" y="11460"/>
                    <a:pt x="18335" y="11460"/>
                  </a:cubicBezTo>
                  <a:cubicBezTo>
                    <a:pt x="18758" y="11460"/>
                    <a:pt x="19181" y="11437"/>
                    <a:pt x="19600" y="11381"/>
                  </a:cubicBezTo>
                  <a:cubicBezTo>
                    <a:pt x="21513" y="11147"/>
                    <a:pt x="19015" y="11283"/>
                    <a:pt x="18079" y="11010"/>
                  </a:cubicBezTo>
                  <a:cubicBezTo>
                    <a:pt x="17747" y="10912"/>
                    <a:pt x="17240" y="10756"/>
                    <a:pt x="16674" y="10561"/>
                  </a:cubicBezTo>
                  <a:cubicBezTo>
                    <a:pt x="14801" y="10503"/>
                    <a:pt x="11152" y="10210"/>
                    <a:pt x="8869" y="8961"/>
                  </a:cubicBezTo>
                  <a:cubicBezTo>
                    <a:pt x="7331" y="8103"/>
                    <a:pt x="6291" y="7754"/>
                    <a:pt x="5777" y="7754"/>
                  </a:cubicBezTo>
                  <a:cubicBezTo>
                    <a:pt x="5274" y="7754"/>
                    <a:pt x="5275" y="8089"/>
                    <a:pt x="5806" y="8610"/>
                  </a:cubicBezTo>
                  <a:cubicBezTo>
                    <a:pt x="6201" y="8998"/>
                    <a:pt x="6220" y="9169"/>
                    <a:pt x="6027" y="9169"/>
                  </a:cubicBezTo>
                  <a:cubicBezTo>
                    <a:pt x="5706" y="9169"/>
                    <a:pt x="4800" y="8697"/>
                    <a:pt x="4069" y="7966"/>
                  </a:cubicBezTo>
                  <a:cubicBezTo>
                    <a:pt x="2996" y="6893"/>
                    <a:pt x="1435" y="4513"/>
                    <a:pt x="1455" y="2191"/>
                  </a:cubicBezTo>
                  <a:cubicBezTo>
                    <a:pt x="947" y="1644"/>
                    <a:pt x="830" y="903"/>
                    <a:pt x="772" y="240"/>
                  </a:cubicBezTo>
                  <a:cubicBezTo>
                    <a:pt x="762" y="71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6480879" y="2378280"/>
              <a:ext cx="1217278" cy="805580"/>
            </a:xfrm>
            <a:custGeom>
              <a:avLst/>
              <a:gdLst/>
              <a:ahLst/>
              <a:cxnLst/>
              <a:rect l="l" t="t" r="r" b="b"/>
              <a:pathLst>
                <a:path w="18994" h="12570" extrusionOk="0">
                  <a:moveTo>
                    <a:pt x="13698" y="4919"/>
                  </a:moveTo>
                  <a:cubicBezTo>
                    <a:pt x="13683" y="4919"/>
                    <a:pt x="13680" y="4919"/>
                    <a:pt x="13671" y="4934"/>
                  </a:cubicBezTo>
                  <a:lnTo>
                    <a:pt x="13671" y="4934"/>
                  </a:lnTo>
                  <a:cubicBezTo>
                    <a:pt x="13684" y="4927"/>
                    <a:pt x="13693" y="4922"/>
                    <a:pt x="13698" y="4919"/>
                  </a:cubicBezTo>
                  <a:close/>
                  <a:moveTo>
                    <a:pt x="18931" y="0"/>
                  </a:moveTo>
                  <a:cubicBezTo>
                    <a:pt x="18791" y="0"/>
                    <a:pt x="18346" y="1197"/>
                    <a:pt x="17971" y="1739"/>
                  </a:cubicBezTo>
                  <a:cubicBezTo>
                    <a:pt x="17658" y="2168"/>
                    <a:pt x="16839" y="3358"/>
                    <a:pt x="15512" y="4490"/>
                  </a:cubicBezTo>
                  <a:cubicBezTo>
                    <a:pt x="14556" y="5271"/>
                    <a:pt x="13366" y="6031"/>
                    <a:pt x="11863" y="6461"/>
                  </a:cubicBezTo>
                  <a:cubicBezTo>
                    <a:pt x="13093" y="5778"/>
                    <a:pt x="13327" y="5173"/>
                    <a:pt x="13659" y="4958"/>
                  </a:cubicBezTo>
                  <a:cubicBezTo>
                    <a:pt x="13664" y="4947"/>
                    <a:pt x="13668" y="4940"/>
                    <a:pt x="13671" y="4934"/>
                  </a:cubicBezTo>
                  <a:lnTo>
                    <a:pt x="13671" y="4934"/>
                  </a:lnTo>
                  <a:cubicBezTo>
                    <a:pt x="13468" y="5051"/>
                    <a:pt x="12296" y="5759"/>
                    <a:pt x="12039" y="5778"/>
                  </a:cubicBezTo>
                  <a:cubicBezTo>
                    <a:pt x="12021" y="5781"/>
                    <a:pt x="12008" y="5783"/>
                    <a:pt x="11999" y="5783"/>
                  </a:cubicBezTo>
                  <a:cubicBezTo>
                    <a:pt x="11854" y="5783"/>
                    <a:pt x="12682" y="5357"/>
                    <a:pt x="13268" y="4568"/>
                  </a:cubicBezTo>
                  <a:cubicBezTo>
                    <a:pt x="13931" y="3597"/>
                    <a:pt x="15263" y="1142"/>
                    <a:pt x="14996" y="1142"/>
                  </a:cubicBezTo>
                  <a:cubicBezTo>
                    <a:pt x="14925" y="1142"/>
                    <a:pt x="14741" y="1316"/>
                    <a:pt x="14400" y="1739"/>
                  </a:cubicBezTo>
                  <a:cubicBezTo>
                    <a:pt x="11922" y="4783"/>
                    <a:pt x="7707" y="6578"/>
                    <a:pt x="3844" y="6578"/>
                  </a:cubicBezTo>
                  <a:cubicBezTo>
                    <a:pt x="0" y="6617"/>
                    <a:pt x="742" y="7534"/>
                    <a:pt x="2927" y="7788"/>
                  </a:cubicBezTo>
                  <a:cubicBezTo>
                    <a:pt x="5093" y="8022"/>
                    <a:pt x="5190" y="8197"/>
                    <a:pt x="4586" y="8295"/>
                  </a:cubicBezTo>
                  <a:cubicBezTo>
                    <a:pt x="3961" y="8392"/>
                    <a:pt x="6244" y="8373"/>
                    <a:pt x="4976" y="8763"/>
                  </a:cubicBezTo>
                  <a:cubicBezTo>
                    <a:pt x="3727" y="9153"/>
                    <a:pt x="2498" y="9114"/>
                    <a:pt x="3473" y="9212"/>
                  </a:cubicBezTo>
                  <a:cubicBezTo>
                    <a:pt x="4423" y="9307"/>
                    <a:pt x="4781" y="9994"/>
                    <a:pt x="2818" y="9994"/>
                  </a:cubicBezTo>
                  <a:cubicBezTo>
                    <a:pt x="2765" y="9994"/>
                    <a:pt x="2710" y="9993"/>
                    <a:pt x="2654" y="9992"/>
                  </a:cubicBezTo>
                  <a:cubicBezTo>
                    <a:pt x="2147" y="9992"/>
                    <a:pt x="1698" y="9992"/>
                    <a:pt x="1366" y="10031"/>
                  </a:cubicBezTo>
                  <a:cubicBezTo>
                    <a:pt x="215" y="10070"/>
                    <a:pt x="0" y="10246"/>
                    <a:pt x="1327" y="10519"/>
                  </a:cubicBezTo>
                  <a:cubicBezTo>
                    <a:pt x="2788" y="10789"/>
                    <a:pt x="3939" y="10956"/>
                    <a:pt x="5159" y="10956"/>
                  </a:cubicBezTo>
                  <a:cubicBezTo>
                    <a:pt x="5437" y="10956"/>
                    <a:pt x="5720" y="10947"/>
                    <a:pt x="6010" y="10929"/>
                  </a:cubicBezTo>
                  <a:cubicBezTo>
                    <a:pt x="6078" y="10926"/>
                    <a:pt x="6141" y="10925"/>
                    <a:pt x="6200" y="10925"/>
                  </a:cubicBezTo>
                  <a:cubicBezTo>
                    <a:pt x="7532" y="10925"/>
                    <a:pt x="6408" y="11540"/>
                    <a:pt x="4800" y="11690"/>
                  </a:cubicBezTo>
                  <a:cubicBezTo>
                    <a:pt x="4140" y="11744"/>
                    <a:pt x="3588" y="11777"/>
                    <a:pt x="3103" y="11777"/>
                  </a:cubicBezTo>
                  <a:cubicBezTo>
                    <a:pt x="2371" y="11777"/>
                    <a:pt x="1793" y="11702"/>
                    <a:pt x="1230" y="11514"/>
                  </a:cubicBezTo>
                  <a:cubicBezTo>
                    <a:pt x="1135" y="11481"/>
                    <a:pt x="1060" y="11467"/>
                    <a:pt x="1003" y="11467"/>
                  </a:cubicBezTo>
                  <a:cubicBezTo>
                    <a:pt x="521" y="11467"/>
                    <a:pt x="1419" y="12533"/>
                    <a:pt x="3864" y="12568"/>
                  </a:cubicBezTo>
                  <a:cubicBezTo>
                    <a:pt x="3944" y="12569"/>
                    <a:pt x="4025" y="12570"/>
                    <a:pt x="4106" y="12570"/>
                  </a:cubicBezTo>
                  <a:cubicBezTo>
                    <a:pt x="6746" y="12570"/>
                    <a:pt x="9214" y="11952"/>
                    <a:pt x="11902" y="10948"/>
                  </a:cubicBezTo>
                  <a:cubicBezTo>
                    <a:pt x="13908" y="10209"/>
                    <a:pt x="14255" y="9718"/>
                    <a:pt x="13834" y="9718"/>
                  </a:cubicBezTo>
                  <a:cubicBezTo>
                    <a:pt x="13678" y="9718"/>
                    <a:pt x="13415" y="9786"/>
                    <a:pt x="13093" y="9934"/>
                  </a:cubicBezTo>
                  <a:cubicBezTo>
                    <a:pt x="12664" y="10124"/>
                    <a:pt x="12407" y="10194"/>
                    <a:pt x="12281" y="10194"/>
                  </a:cubicBezTo>
                  <a:cubicBezTo>
                    <a:pt x="12057" y="10194"/>
                    <a:pt x="12243" y="9972"/>
                    <a:pt x="12605" y="9797"/>
                  </a:cubicBezTo>
                  <a:cubicBezTo>
                    <a:pt x="12994" y="9596"/>
                    <a:pt x="13069" y="9422"/>
                    <a:pt x="12869" y="9422"/>
                  </a:cubicBezTo>
                  <a:cubicBezTo>
                    <a:pt x="12778" y="9422"/>
                    <a:pt x="12630" y="9458"/>
                    <a:pt x="12429" y="9544"/>
                  </a:cubicBezTo>
                  <a:cubicBezTo>
                    <a:pt x="12315" y="9590"/>
                    <a:pt x="12236" y="9610"/>
                    <a:pt x="12185" y="9610"/>
                  </a:cubicBezTo>
                  <a:cubicBezTo>
                    <a:pt x="11958" y="9610"/>
                    <a:pt x="12311" y="9215"/>
                    <a:pt x="12741" y="9056"/>
                  </a:cubicBezTo>
                  <a:cubicBezTo>
                    <a:pt x="12878" y="9007"/>
                    <a:pt x="12867" y="8995"/>
                    <a:pt x="12793" y="8995"/>
                  </a:cubicBezTo>
                  <a:cubicBezTo>
                    <a:pt x="12719" y="8995"/>
                    <a:pt x="12582" y="9007"/>
                    <a:pt x="12466" y="9007"/>
                  </a:cubicBezTo>
                  <a:cubicBezTo>
                    <a:pt x="12234" y="9007"/>
                    <a:pt x="12088" y="8958"/>
                    <a:pt x="12702" y="8666"/>
                  </a:cubicBezTo>
                  <a:cubicBezTo>
                    <a:pt x="13912" y="8080"/>
                    <a:pt x="15668" y="5836"/>
                    <a:pt x="16527" y="4900"/>
                  </a:cubicBezTo>
                  <a:cubicBezTo>
                    <a:pt x="17385" y="3983"/>
                    <a:pt x="18673" y="2480"/>
                    <a:pt x="18927" y="705"/>
                  </a:cubicBezTo>
                  <a:cubicBezTo>
                    <a:pt x="18994" y="195"/>
                    <a:pt x="18987" y="0"/>
                    <a:pt x="18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6478379" y="2378280"/>
              <a:ext cx="1219777" cy="805580"/>
            </a:xfrm>
            <a:custGeom>
              <a:avLst/>
              <a:gdLst/>
              <a:ahLst/>
              <a:cxnLst/>
              <a:rect l="l" t="t" r="r" b="b"/>
              <a:pathLst>
                <a:path w="19033" h="12570" extrusionOk="0">
                  <a:moveTo>
                    <a:pt x="18970" y="0"/>
                  </a:moveTo>
                  <a:cubicBezTo>
                    <a:pt x="18830" y="0"/>
                    <a:pt x="18385" y="1197"/>
                    <a:pt x="18010" y="1739"/>
                  </a:cubicBezTo>
                  <a:cubicBezTo>
                    <a:pt x="17697" y="2168"/>
                    <a:pt x="16878" y="3358"/>
                    <a:pt x="15551" y="4490"/>
                  </a:cubicBezTo>
                  <a:cubicBezTo>
                    <a:pt x="14907" y="6168"/>
                    <a:pt x="13698" y="7202"/>
                    <a:pt x="11844" y="8100"/>
                  </a:cubicBezTo>
                  <a:cubicBezTo>
                    <a:pt x="9698" y="9114"/>
                    <a:pt x="12683" y="9661"/>
                    <a:pt x="10634" y="10363"/>
                  </a:cubicBezTo>
                  <a:cubicBezTo>
                    <a:pt x="10186" y="10525"/>
                    <a:pt x="9937" y="10587"/>
                    <a:pt x="9792" y="10587"/>
                  </a:cubicBezTo>
                  <a:cubicBezTo>
                    <a:pt x="9338" y="10587"/>
                    <a:pt x="9895" y="9990"/>
                    <a:pt x="8584" y="9990"/>
                  </a:cubicBezTo>
                  <a:cubicBezTo>
                    <a:pt x="8393" y="9990"/>
                    <a:pt x="8163" y="10002"/>
                    <a:pt x="7883" y="10031"/>
                  </a:cubicBezTo>
                  <a:cubicBezTo>
                    <a:pt x="6485" y="10170"/>
                    <a:pt x="4999" y="10322"/>
                    <a:pt x="3699" y="10322"/>
                  </a:cubicBezTo>
                  <a:cubicBezTo>
                    <a:pt x="2803" y="10322"/>
                    <a:pt x="1995" y="10250"/>
                    <a:pt x="1366" y="10051"/>
                  </a:cubicBezTo>
                  <a:cubicBezTo>
                    <a:pt x="234" y="10090"/>
                    <a:pt x="0" y="10266"/>
                    <a:pt x="1347" y="10539"/>
                  </a:cubicBezTo>
                  <a:cubicBezTo>
                    <a:pt x="2792" y="10809"/>
                    <a:pt x="3953" y="10975"/>
                    <a:pt x="5177" y="10975"/>
                  </a:cubicBezTo>
                  <a:cubicBezTo>
                    <a:pt x="5456" y="10975"/>
                    <a:pt x="5739" y="10967"/>
                    <a:pt x="6029" y="10948"/>
                  </a:cubicBezTo>
                  <a:cubicBezTo>
                    <a:pt x="6120" y="10944"/>
                    <a:pt x="6202" y="10942"/>
                    <a:pt x="6276" y="10942"/>
                  </a:cubicBezTo>
                  <a:cubicBezTo>
                    <a:pt x="7540" y="10942"/>
                    <a:pt x="6425" y="11542"/>
                    <a:pt x="4839" y="11690"/>
                  </a:cubicBezTo>
                  <a:cubicBezTo>
                    <a:pt x="4179" y="11744"/>
                    <a:pt x="3627" y="11777"/>
                    <a:pt x="3142" y="11777"/>
                  </a:cubicBezTo>
                  <a:cubicBezTo>
                    <a:pt x="2410" y="11777"/>
                    <a:pt x="1832" y="11702"/>
                    <a:pt x="1269" y="11514"/>
                  </a:cubicBezTo>
                  <a:cubicBezTo>
                    <a:pt x="1174" y="11481"/>
                    <a:pt x="1099" y="11467"/>
                    <a:pt x="1042" y="11467"/>
                  </a:cubicBezTo>
                  <a:cubicBezTo>
                    <a:pt x="560" y="11467"/>
                    <a:pt x="1458" y="12533"/>
                    <a:pt x="3903" y="12568"/>
                  </a:cubicBezTo>
                  <a:cubicBezTo>
                    <a:pt x="3983" y="12569"/>
                    <a:pt x="4064" y="12570"/>
                    <a:pt x="4145" y="12570"/>
                  </a:cubicBezTo>
                  <a:cubicBezTo>
                    <a:pt x="6785" y="12570"/>
                    <a:pt x="9253" y="11952"/>
                    <a:pt x="11941" y="10948"/>
                  </a:cubicBezTo>
                  <a:cubicBezTo>
                    <a:pt x="13947" y="10209"/>
                    <a:pt x="14294" y="9718"/>
                    <a:pt x="13873" y="9718"/>
                  </a:cubicBezTo>
                  <a:cubicBezTo>
                    <a:pt x="13717" y="9718"/>
                    <a:pt x="13454" y="9786"/>
                    <a:pt x="13132" y="9934"/>
                  </a:cubicBezTo>
                  <a:cubicBezTo>
                    <a:pt x="12703" y="10124"/>
                    <a:pt x="12446" y="10194"/>
                    <a:pt x="12320" y="10194"/>
                  </a:cubicBezTo>
                  <a:cubicBezTo>
                    <a:pt x="12096" y="10194"/>
                    <a:pt x="12282" y="9972"/>
                    <a:pt x="12644" y="9797"/>
                  </a:cubicBezTo>
                  <a:cubicBezTo>
                    <a:pt x="13033" y="9596"/>
                    <a:pt x="13108" y="9422"/>
                    <a:pt x="12908" y="9422"/>
                  </a:cubicBezTo>
                  <a:cubicBezTo>
                    <a:pt x="12817" y="9422"/>
                    <a:pt x="12669" y="9458"/>
                    <a:pt x="12468" y="9544"/>
                  </a:cubicBezTo>
                  <a:cubicBezTo>
                    <a:pt x="12354" y="9590"/>
                    <a:pt x="12275" y="9610"/>
                    <a:pt x="12224" y="9610"/>
                  </a:cubicBezTo>
                  <a:cubicBezTo>
                    <a:pt x="11997" y="9610"/>
                    <a:pt x="12350" y="9215"/>
                    <a:pt x="12780" y="9056"/>
                  </a:cubicBezTo>
                  <a:cubicBezTo>
                    <a:pt x="12917" y="9007"/>
                    <a:pt x="12906" y="8995"/>
                    <a:pt x="12832" y="8995"/>
                  </a:cubicBezTo>
                  <a:cubicBezTo>
                    <a:pt x="12758" y="8995"/>
                    <a:pt x="12621" y="9007"/>
                    <a:pt x="12505" y="9007"/>
                  </a:cubicBezTo>
                  <a:cubicBezTo>
                    <a:pt x="12273" y="9007"/>
                    <a:pt x="12127" y="8958"/>
                    <a:pt x="12741" y="8666"/>
                  </a:cubicBezTo>
                  <a:cubicBezTo>
                    <a:pt x="13951" y="8080"/>
                    <a:pt x="15707" y="5836"/>
                    <a:pt x="16566" y="4900"/>
                  </a:cubicBezTo>
                  <a:cubicBezTo>
                    <a:pt x="17424" y="3983"/>
                    <a:pt x="18712" y="2480"/>
                    <a:pt x="18966" y="705"/>
                  </a:cubicBezTo>
                  <a:cubicBezTo>
                    <a:pt x="19033" y="195"/>
                    <a:pt x="19026" y="0"/>
                    <a:pt x="18970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2" name="Google Shape;1122;p41"/>
          <p:cNvSpPr/>
          <p:nvPr/>
        </p:nvSpPr>
        <p:spPr>
          <a:xfrm>
            <a:off x="2768875" y="2501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6991300" y="44921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41"/>
          <p:cNvSpPr/>
          <p:nvPr/>
        </p:nvSpPr>
        <p:spPr>
          <a:xfrm>
            <a:off x="1683850" y="6064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1"/>
          <p:cNvSpPr/>
          <p:nvPr/>
        </p:nvSpPr>
        <p:spPr>
          <a:xfrm>
            <a:off x="8279200" y="35868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41"/>
          <p:cNvSpPr/>
          <p:nvPr/>
        </p:nvSpPr>
        <p:spPr>
          <a:xfrm>
            <a:off x="2085475" y="1832325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41"/>
          <p:cNvSpPr/>
          <p:nvPr/>
        </p:nvSpPr>
        <p:spPr>
          <a:xfrm>
            <a:off x="250075" y="2250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1"/>
          <p:cNvSpPr/>
          <p:nvPr/>
        </p:nvSpPr>
        <p:spPr>
          <a:xfrm>
            <a:off x="3073325" y="16750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1"/>
          <p:cNvSpPr/>
          <p:nvPr/>
        </p:nvSpPr>
        <p:spPr>
          <a:xfrm>
            <a:off x="1007400" y="396647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1"/>
          <p:cNvSpPr/>
          <p:nvPr/>
        </p:nvSpPr>
        <p:spPr>
          <a:xfrm>
            <a:off x="1958100" y="43909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"/>
          <p:cNvSpPr/>
          <p:nvPr/>
        </p:nvSpPr>
        <p:spPr>
          <a:xfrm>
            <a:off x="2753888" y="4593825"/>
            <a:ext cx="220713" cy="294030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1"/>
          <p:cNvSpPr/>
          <p:nvPr/>
        </p:nvSpPr>
        <p:spPr>
          <a:xfrm>
            <a:off x="561413" y="4530988"/>
            <a:ext cx="316817" cy="419709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1"/>
          <p:cNvSpPr/>
          <p:nvPr/>
        </p:nvSpPr>
        <p:spPr>
          <a:xfrm>
            <a:off x="4785800" y="2829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1"/>
          <p:cNvSpPr/>
          <p:nvPr/>
        </p:nvSpPr>
        <p:spPr>
          <a:xfrm>
            <a:off x="8483525" y="48878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1"/>
          <p:cNvSpPr/>
          <p:nvPr/>
        </p:nvSpPr>
        <p:spPr>
          <a:xfrm>
            <a:off x="8825650" y="3773355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41"/>
          <p:cNvSpPr/>
          <p:nvPr/>
        </p:nvSpPr>
        <p:spPr>
          <a:xfrm>
            <a:off x="2579100" y="3486930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41"/>
          <p:cNvSpPr/>
          <p:nvPr/>
        </p:nvSpPr>
        <p:spPr>
          <a:xfrm>
            <a:off x="4048400" y="46955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41"/>
          <p:cNvSpPr/>
          <p:nvPr/>
        </p:nvSpPr>
        <p:spPr>
          <a:xfrm>
            <a:off x="5181325" y="320267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689FA-B920-9BFF-BD20-D15F94A9833B}"/>
              </a:ext>
            </a:extLst>
          </p:cNvPr>
          <p:cNvSpPr txBox="1"/>
          <p:nvPr/>
        </p:nvSpPr>
        <p:spPr>
          <a:xfrm>
            <a:off x="3623745" y="3459479"/>
            <a:ext cx="64063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onstantia" panose="02030602050306030303" pitchFamily="18" charset="0"/>
              </a:rPr>
              <a:t>Company name:  Game Force Company</a:t>
            </a:r>
          </a:p>
          <a:p>
            <a:r>
              <a:rPr lang="en-US" sz="1600" b="1" dirty="0">
                <a:solidFill>
                  <a:schemeClr val="tx1"/>
                </a:solidFill>
                <a:latin typeface="Constantia" panose="02030602050306030303" pitchFamily="18" charset="0"/>
              </a:rPr>
              <a:t>Team Member :    TONG KIT MING, YAP ZHENG YAO,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nstantia" panose="02030602050306030303" pitchFamily="18" charset="0"/>
              </a:rPr>
              <a:t>	                ABRAHAM HOO WENG LEK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5"/>
          <p:cNvSpPr txBox="1">
            <a:spLocks noGrp="1"/>
          </p:cNvSpPr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  <a:latin typeface="Jokerman" panose="04090605060D06020702" pitchFamily="82" charset="0"/>
              </a:rPr>
              <a:t>ABOUT GAME</a:t>
            </a:r>
            <a:endParaRPr dirty="0"/>
          </a:p>
        </p:txBody>
      </p:sp>
      <p:sp>
        <p:nvSpPr>
          <p:cNvPr id="1216" name="Google Shape;1216;p45"/>
          <p:cNvSpPr txBox="1">
            <a:spLocks noGrp="1"/>
          </p:cNvSpPr>
          <p:nvPr>
            <p:ph type="title" idx="2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217" name="Google Shape;1217;p45"/>
          <p:cNvGrpSpPr/>
          <p:nvPr/>
        </p:nvGrpSpPr>
        <p:grpSpPr>
          <a:xfrm>
            <a:off x="-2287178" y="-190189"/>
            <a:ext cx="7831882" cy="5214329"/>
            <a:chOff x="-2287178" y="355461"/>
            <a:chExt cx="7831882" cy="5214329"/>
          </a:xfrm>
        </p:grpSpPr>
        <p:grpSp>
          <p:nvGrpSpPr>
            <p:cNvPr id="1218" name="Google Shape;1218;p45"/>
            <p:cNvGrpSpPr/>
            <p:nvPr/>
          </p:nvGrpSpPr>
          <p:grpSpPr>
            <a:xfrm rot="-1389532">
              <a:off x="766951" y="2008871"/>
              <a:ext cx="1659012" cy="1653911"/>
              <a:chOff x="991825" y="1680713"/>
              <a:chExt cx="1787560" cy="1782064"/>
            </a:xfrm>
          </p:grpSpPr>
          <p:sp>
            <p:nvSpPr>
              <p:cNvPr id="1219" name="Google Shape;1219;p45"/>
              <p:cNvSpPr/>
              <p:nvPr/>
            </p:nvSpPr>
            <p:spPr>
              <a:xfrm>
                <a:off x="997314" y="1680713"/>
                <a:ext cx="1782071" cy="1778380"/>
              </a:xfrm>
              <a:custGeom>
                <a:avLst/>
                <a:gdLst/>
                <a:ahLst/>
                <a:cxnLst/>
                <a:rect l="l" t="t" r="r" b="b"/>
                <a:pathLst>
                  <a:path w="18830" h="18791" extrusionOk="0">
                    <a:moveTo>
                      <a:pt x="9438" y="0"/>
                    </a:moveTo>
                    <a:cubicBezTo>
                      <a:pt x="9414" y="0"/>
                      <a:pt x="9390" y="0"/>
                      <a:pt x="9366" y="0"/>
                    </a:cubicBezTo>
                    <a:cubicBezTo>
                      <a:pt x="4176" y="20"/>
                      <a:pt x="1" y="4254"/>
                      <a:pt x="1" y="9425"/>
                    </a:cubicBezTo>
                    <a:cubicBezTo>
                      <a:pt x="20" y="14610"/>
                      <a:pt x="4196" y="18790"/>
                      <a:pt x="9372" y="18790"/>
                    </a:cubicBezTo>
                    <a:cubicBezTo>
                      <a:pt x="9396" y="18790"/>
                      <a:pt x="9420" y="18790"/>
                      <a:pt x="9445" y="18790"/>
                    </a:cubicBezTo>
                    <a:cubicBezTo>
                      <a:pt x="14635" y="18771"/>
                      <a:pt x="18830" y="14556"/>
                      <a:pt x="18810" y="9366"/>
                    </a:cubicBezTo>
                    <a:cubicBezTo>
                      <a:pt x="18771" y="4180"/>
                      <a:pt x="14595" y="0"/>
                      <a:pt x="9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5"/>
              <p:cNvSpPr/>
              <p:nvPr/>
            </p:nvSpPr>
            <p:spPr>
              <a:xfrm>
                <a:off x="1036115" y="1682511"/>
                <a:ext cx="1743269" cy="927093"/>
              </a:xfrm>
              <a:custGeom>
                <a:avLst/>
                <a:gdLst/>
                <a:ahLst/>
                <a:cxnLst/>
                <a:rect l="l" t="t" r="r" b="b"/>
                <a:pathLst>
                  <a:path w="18420" h="9796" extrusionOk="0">
                    <a:moveTo>
                      <a:pt x="9012" y="1"/>
                    </a:moveTo>
                    <a:cubicBezTo>
                      <a:pt x="9000" y="1"/>
                      <a:pt x="8988" y="1"/>
                      <a:pt x="8976" y="1"/>
                    </a:cubicBezTo>
                    <a:cubicBezTo>
                      <a:pt x="4722" y="20"/>
                      <a:pt x="1152" y="2850"/>
                      <a:pt x="1" y="6732"/>
                    </a:cubicBezTo>
                    <a:lnTo>
                      <a:pt x="1" y="6732"/>
                    </a:lnTo>
                    <a:cubicBezTo>
                      <a:pt x="1425" y="3318"/>
                      <a:pt x="4839" y="898"/>
                      <a:pt x="8800" y="879"/>
                    </a:cubicBezTo>
                    <a:cubicBezTo>
                      <a:pt x="8813" y="879"/>
                      <a:pt x="8826" y="879"/>
                      <a:pt x="8838" y="879"/>
                    </a:cubicBezTo>
                    <a:cubicBezTo>
                      <a:pt x="13953" y="879"/>
                      <a:pt x="18128" y="4813"/>
                      <a:pt x="18420" y="9796"/>
                    </a:cubicBezTo>
                    <a:lnTo>
                      <a:pt x="18420" y="9367"/>
                    </a:lnTo>
                    <a:cubicBezTo>
                      <a:pt x="18400" y="4188"/>
                      <a:pt x="14186" y="1"/>
                      <a:pt x="9012" y="1"/>
                    </a:cubicBezTo>
                    <a:close/>
                  </a:path>
                </a:pathLst>
              </a:custGeom>
              <a:solidFill>
                <a:srgbClr val="FFFFFF">
                  <a:alpha val="47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5"/>
              <p:cNvSpPr/>
              <p:nvPr/>
            </p:nvSpPr>
            <p:spPr>
              <a:xfrm>
                <a:off x="997314" y="1926296"/>
                <a:ext cx="1673141" cy="1536480"/>
              </a:xfrm>
              <a:custGeom>
                <a:avLst/>
                <a:gdLst/>
                <a:ahLst/>
                <a:cxnLst/>
                <a:rect l="l" t="t" r="r" b="b"/>
                <a:pathLst>
                  <a:path w="17679" h="16235" extrusionOk="0">
                    <a:moveTo>
                      <a:pt x="2928" y="0"/>
                    </a:moveTo>
                    <a:lnTo>
                      <a:pt x="2928" y="0"/>
                    </a:lnTo>
                    <a:cubicBezTo>
                      <a:pt x="1113" y="1737"/>
                      <a:pt x="1" y="4156"/>
                      <a:pt x="1" y="6869"/>
                    </a:cubicBezTo>
                    <a:cubicBezTo>
                      <a:pt x="20" y="12047"/>
                      <a:pt x="4215" y="16234"/>
                      <a:pt x="9408" y="16234"/>
                    </a:cubicBezTo>
                    <a:cubicBezTo>
                      <a:pt x="9420" y="16234"/>
                      <a:pt x="9432" y="16234"/>
                      <a:pt x="9445" y="16234"/>
                    </a:cubicBezTo>
                    <a:cubicBezTo>
                      <a:pt x="12996" y="16234"/>
                      <a:pt x="16098" y="14224"/>
                      <a:pt x="17678" y="11278"/>
                    </a:cubicBezTo>
                    <a:lnTo>
                      <a:pt x="17678" y="11278"/>
                    </a:lnTo>
                    <a:cubicBezTo>
                      <a:pt x="16020" y="12859"/>
                      <a:pt x="13757" y="13854"/>
                      <a:pt x="11240" y="13854"/>
                    </a:cubicBezTo>
                    <a:cubicBezTo>
                      <a:pt x="11216" y="13854"/>
                      <a:pt x="11192" y="13854"/>
                      <a:pt x="11168" y="13854"/>
                    </a:cubicBezTo>
                    <a:cubicBezTo>
                      <a:pt x="6011" y="13854"/>
                      <a:pt x="1835" y="9674"/>
                      <a:pt x="1796" y="4488"/>
                    </a:cubicBezTo>
                    <a:cubicBezTo>
                      <a:pt x="1796" y="2869"/>
                      <a:pt x="2225" y="1347"/>
                      <a:pt x="2928" y="0"/>
                    </a:cubicBezTo>
                    <a:close/>
                  </a:path>
                </a:pathLst>
              </a:custGeom>
              <a:solidFill>
                <a:srgbClr val="052E3A">
                  <a:alpha val="21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5"/>
              <p:cNvSpPr/>
              <p:nvPr/>
            </p:nvSpPr>
            <p:spPr>
              <a:xfrm>
                <a:off x="997314" y="1841312"/>
                <a:ext cx="871729" cy="1412786"/>
              </a:xfrm>
              <a:custGeom>
                <a:avLst/>
                <a:gdLst/>
                <a:ahLst/>
                <a:cxnLst/>
                <a:rect l="l" t="t" r="r" b="b"/>
                <a:pathLst>
                  <a:path w="9211" h="14928" extrusionOk="0">
                    <a:moveTo>
                      <a:pt x="4098" y="1"/>
                    </a:moveTo>
                    <a:lnTo>
                      <a:pt x="3884" y="137"/>
                    </a:lnTo>
                    <a:lnTo>
                      <a:pt x="3825" y="196"/>
                    </a:lnTo>
                    <a:cubicBezTo>
                      <a:pt x="3747" y="235"/>
                      <a:pt x="3708" y="274"/>
                      <a:pt x="3650" y="313"/>
                    </a:cubicBezTo>
                    <a:cubicBezTo>
                      <a:pt x="3650" y="333"/>
                      <a:pt x="3630" y="333"/>
                      <a:pt x="3610" y="372"/>
                    </a:cubicBezTo>
                    <a:cubicBezTo>
                      <a:pt x="3552" y="391"/>
                      <a:pt x="3493" y="430"/>
                      <a:pt x="3435" y="489"/>
                    </a:cubicBezTo>
                    <a:cubicBezTo>
                      <a:pt x="3415" y="489"/>
                      <a:pt x="3415" y="508"/>
                      <a:pt x="3396" y="508"/>
                    </a:cubicBezTo>
                    <a:cubicBezTo>
                      <a:pt x="3259" y="606"/>
                      <a:pt x="3123" y="723"/>
                      <a:pt x="3006" y="859"/>
                    </a:cubicBezTo>
                    <a:lnTo>
                      <a:pt x="2947" y="898"/>
                    </a:lnTo>
                    <a:lnTo>
                      <a:pt x="2811" y="1055"/>
                    </a:lnTo>
                    <a:lnTo>
                      <a:pt x="2752" y="1094"/>
                    </a:lnTo>
                    <a:lnTo>
                      <a:pt x="2615" y="1250"/>
                    </a:lnTo>
                    <a:cubicBezTo>
                      <a:pt x="2576" y="1269"/>
                      <a:pt x="2557" y="1269"/>
                      <a:pt x="2557" y="1289"/>
                    </a:cubicBezTo>
                    <a:cubicBezTo>
                      <a:pt x="2440" y="1406"/>
                      <a:pt x="2323" y="1562"/>
                      <a:pt x="2186" y="1679"/>
                    </a:cubicBezTo>
                    <a:lnTo>
                      <a:pt x="2147" y="1737"/>
                    </a:lnTo>
                    <a:cubicBezTo>
                      <a:pt x="2089" y="1776"/>
                      <a:pt x="2069" y="1835"/>
                      <a:pt x="2030" y="1874"/>
                    </a:cubicBezTo>
                    <a:cubicBezTo>
                      <a:pt x="1991" y="1874"/>
                      <a:pt x="1991" y="1894"/>
                      <a:pt x="1971" y="1933"/>
                    </a:cubicBezTo>
                    <a:cubicBezTo>
                      <a:pt x="1932" y="1991"/>
                      <a:pt x="1893" y="2050"/>
                      <a:pt x="1854" y="2089"/>
                    </a:cubicBezTo>
                    <a:cubicBezTo>
                      <a:pt x="1854" y="2128"/>
                      <a:pt x="1835" y="2128"/>
                      <a:pt x="1835" y="2147"/>
                    </a:cubicBezTo>
                    <a:lnTo>
                      <a:pt x="1542" y="2576"/>
                    </a:lnTo>
                    <a:cubicBezTo>
                      <a:pt x="1503" y="2576"/>
                      <a:pt x="1503" y="2615"/>
                      <a:pt x="1484" y="2635"/>
                    </a:cubicBezTo>
                    <a:cubicBezTo>
                      <a:pt x="1464" y="2713"/>
                      <a:pt x="1406" y="2752"/>
                      <a:pt x="1386" y="2811"/>
                    </a:cubicBezTo>
                    <a:cubicBezTo>
                      <a:pt x="1367" y="2830"/>
                      <a:pt x="1367" y="2850"/>
                      <a:pt x="1347" y="2869"/>
                    </a:cubicBezTo>
                    <a:cubicBezTo>
                      <a:pt x="1308" y="2928"/>
                      <a:pt x="1269" y="3006"/>
                      <a:pt x="1250" y="3045"/>
                    </a:cubicBezTo>
                    <a:cubicBezTo>
                      <a:pt x="1250" y="3045"/>
                      <a:pt x="1211" y="3064"/>
                      <a:pt x="1211" y="3103"/>
                    </a:cubicBezTo>
                    <a:cubicBezTo>
                      <a:pt x="1172" y="3162"/>
                      <a:pt x="1152" y="3240"/>
                      <a:pt x="1093" y="3318"/>
                    </a:cubicBezTo>
                    <a:cubicBezTo>
                      <a:pt x="1054" y="3396"/>
                      <a:pt x="1015" y="3454"/>
                      <a:pt x="976" y="3533"/>
                    </a:cubicBezTo>
                    <a:cubicBezTo>
                      <a:pt x="976" y="3552"/>
                      <a:pt x="957" y="3591"/>
                      <a:pt x="957" y="3611"/>
                    </a:cubicBezTo>
                    <a:cubicBezTo>
                      <a:pt x="918" y="3650"/>
                      <a:pt x="898" y="3728"/>
                      <a:pt x="879" y="3786"/>
                    </a:cubicBezTo>
                    <a:cubicBezTo>
                      <a:pt x="879" y="3806"/>
                      <a:pt x="859" y="3825"/>
                      <a:pt x="859" y="3845"/>
                    </a:cubicBezTo>
                    <a:cubicBezTo>
                      <a:pt x="820" y="3903"/>
                      <a:pt x="801" y="3981"/>
                      <a:pt x="781" y="4020"/>
                    </a:cubicBezTo>
                    <a:cubicBezTo>
                      <a:pt x="781" y="4040"/>
                      <a:pt x="762" y="4079"/>
                      <a:pt x="762" y="4098"/>
                    </a:cubicBezTo>
                    <a:cubicBezTo>
                      <a:pt x="723" y="4176"/>
                      <a:pt x="684" y="4274"/>
                      <a:pt x="664" y="4333"/>
                    </a:cubicBezTo>
                    <a:cubicBezTo>
                      <a:pt x="606" y="4411"/>
                      <a:pt x="586" y="4508"/>
                      <a:pt x="567" y="4586"/>
                    </a:cubicBezTo>
                    <a:cubicBezTo>
                      <a:pt x="567" y="4606"/>
                      <a:pt x="528" y="4625"/>
                      <a:pt x="528" y="4664"/>
                    </a:cubicBezTo>
                    <a:cubicBezTo>
                      <a:pt x="528" y="4703"/>
                      <a:pt x="508" y="4781"/>
                      <a:pt x="489" y="4820"/>
                    </a:cubicBezTo>
                    <a:cubicBezTo>
                      <a:pt x="489" y="4859"/>
                      <a:pt x="469" y="4879"/>
                      <a:pt x="469" y="4898"/>
                    </a:cubicBezTo>
                    <a:cubicBezTo>
                      <a:pt x="430" y="4957"/>
                      <a:pt x="430" y="5015"/>
                      <a:pt x="411" y="5074"/>
                    </a:cubicBezTo>
                    <a:cubicBezTo>
                      <a:pt x="411" y="5093"/>
                      <a:pt x="391" y="5113"/>
                      <a:pt x="391" y="5152"/>
                    </a:cubicBezTo>
                    <a:cubicBezTo>
                      <a:pt x="372" y="5250"/>
                      <a:pt x="333" y="5308"/>
                      <a:pt x="313" y="5406"/>
                    </a:cubicBezTo>
                    <a:cubicBezTo>
                      <a:pt x="313" y="5484"/>
                      <a:pt x="293" y="5581"/>
                      <a:pt x="274" y="5659"/>
                    </a:cubicBezTo>
                    <a:cubicBezTo>
                      <a:pt x="235" y="5679"/>
                      <a:pt x="235" y="5698"/>
                      <a:pt x="235" y="5737"/>
                    </a:cubicBezTo>
                    <a:cubicBezTo>
                      <a:pt x="215" y="5796"/>
                      <a:pt x="215" y="5854"/>
                      <a:pt x="196" y="5932"/>
                    </a:cubicBezTo>
                    <a:cubicBezTo>
                      <a:pt x="176" y="5952"/>
                      <a:pt x="176" y="5991"/>
                      <a:pt x="176" y="6030"/>
                    </a:cubicBezTo>
                    <a:cubicBezTo>
                      <a:pt x="176" y="6089"/>
                      <a:pt x="137" y="6147"/>
                      <a:pt x="137" y="6225"/>
                    </a:cubicBezTo>
                    <a:cubicBezTo>
                      <a:pt x="118" y="6245"/>
                      <a:pt x="118" y="6264"/>
                      <a:pt x="118" y="6284"/>
                    </a:cubicBezTo>
                    <a:cubicBezTo>
                      <a:pt x="98" y="6381"/>
                      <a:pt x="79" y="6459"/>
                      <a:pt x="79" y="6557"/>
                    </a:cubicBezTo>
                    <a:cubicBezTo>
                      <a:pt x="79" y="6654"/>
                      <a:pt x="40" y="6732"/>
                      <a:pt x="40" y="6830"/>
                    </a:cubicBezTo>
                    <a:lnTo>
                      <a:pt x="40" y="6908"/>
                    </a:lnTo>
                    <a:cubicBezTo>
                      <a:pt x="20" y="6986"/>
                      <a:pt x="20" y="7025"/>
                      <a:pt x="20" y="7103"/>
                    </a:cubicBezTo>
                    <a:lnTo>
                      <a:pt x="20" y="7201"/>
                    </a:lnTo>
                    <a:lnTo>
                      <a:pt x="20" y="7396"/>
                    </a:lnTo>
                    <a:cubicBezTo>
                      <a:pt x="20" y="7415"/>
                      <a:pt x="1" y="7435"/>
                      <a:pt x="40" y="7630"/>
                    </a:cubicBezTo>
                    <a:lnTo>
                      <a:pt x="40" y="7903"/>
                    </a:lnTo>
                    <a:lnTo>
                      <a:pt x="40" y="8137"/>
                    </a:lnTo>
                    <a:lnTo>
                      <a:pt x="40" y="8215"/>
                    </a:lnTo>
                    <a:lnTo>
                      <a:pt x="40" y="8391"/>
                    </a:lnTo>
                    <a:lnTo>
                      <a:pt x="40" y="8489"/>
                    </a:lnTo>
                    <a:lnTo>
                      <a:pt x="40" y="8625"/>
                    </a:lnTo>
                    <a:lnTo>
                      <a:pt x="40" y="8723"/>
                    </a:lnTo>
                    <a:cubicBezTo>
                      <a:pt x="59" y="8781"/>
                      <a:pt x="59" y="8820"/>
                      <a:pt x="59" y="8879"/>
                    </a:cubicBezTo>
                    <a:lnTo>
                      <a:pt x="59" y="8976"/>
                    </a:lnTo>
                    <a:cubicBezTo>
                      <a:pt x="59" y="9015"/>
                      <a:pt x="98" y="9074"/>
                      <a:pt x="98" y="9113"/>
                    </a:cubicBezTo>
                    <a:cubicBezTo>
                      <a:pt x="118" y="9152"/>
                      <a:pt x="118" y="9191"/>
                      <a:pt x="118" y="9210"/>
                    </a:cubicBezTo>
                    <a:cubicBezTo>
                      <a:pt x="118" y="9269"/>
                      <a:pt x="137" y="9308"/>
                      <a:pt x="137" y="9367"/>
                    </a:cubicBezTo>
                    <a:cubicBezTo>
                      <a:pt x="157" y="9386"/>
                      <a:pt x="157" y="9445"/>
                      <a:pt x="157" y="9464"/>
                    </a:cubicBezTo>
                    <a:cubicBezTo>
                      <a:pt x="157" y="9503"/>
                      <a:pt x="196" y="9562"/>
                      <a:pt x="196" y="9601"/>
                    </a:cubicBezTo>
                    <a:cubicBezTo>
                      <a:pt x="196" y="9640"/>
                      <a:pt x="215" y="9679"/>
                      <a:pt x="215" y="9698"/>
                    </a:cubicBezTo>
                    <a:cubicBezTo>
                      <a:pt x="215" y="9757"/>
                      <a:pt x="235" y="9796"/>
                      <a:pt x="235" y="9854"/>
                    </a:cubicBezTo>
                    <a:cubicBezTo>
                      <a:pt x="254" y="9874"/>
                      <a:pt x="254" y="9893"/>
                      <a:pt x="254" y="9932"/>
                    </a:cubicBezTo>
                    <a:cubicBezTo>
                      <a:pt x="293" y="9971"/>
                      <a:pt x="293" y="10049"/>
                      <a:pt x="313" y="10088"/>
                    </a:cubicBezTo>
                    <a:cubicBezTo>
                      <a:pt x="333" y="10088"/>
                      <a:pt x="333" y="10127"/>
                      <a:pt x="333" y="10147"/>
                    </a:cubicBezTo>
                    <a:cubicBezTo>
                      <a:pt x="391" y="10323"/>
                      <a:pt x="430" y="10479"/>
                      <a:pt x="489" y="10635"/>
                    </a:cubicBezTo>
                    <a:cubicBezTo>
                      <a:pt x="508" y="10654"/>
                      <a:pt x="508" y="10654"/>
                      <a:pt x="508" y="10674"/>
                    </a:cubicBezTo>
                    <a:cubicBezTo>
                      <a:pt x="528" y="10752"/>
                      <a:pt x="547" y="10810"/>
                      <a:pt x="586" y="10869"/>
                    </a:cubicBezTo>
                    <a:cubicBezTo>
                      <a:pt x="586" y="10908"/>
                      <a:pt x="606" y="10927"/>
                      <a:pt x="606" y="10947"/>
                    </a:cubicBezTo>
                    <a:cubicBezTo>
                      <a:pt x="606" y="11025"/>
                      <a:pt x="625" y="11064"/>
                      <a:pt x="645" y="11123"/>
                    </a:cubicBezTo>
                    <a:cubicBezTo>
                      <a:pt x="645" y="11142"/>
                      <a:pt x="684" y="11162"/>
                      <a:pt x="684" y="11201"/>
                    </a:cubicBezTo>
                    <a:cubicBezTo>
                      <a:pt x="684" y="11240"/>
                      <a:pt x="703" y="11298"/>
                      <a:pt x="723" y="11337"/>
                    </a:cubicBezTo>
                    <a:cubicBezTo>
                      <a:pt x="723" y="11357"/>
                      <a:pt x="742" y="11396"/>
                      <a:pt x="742" y="11415"/>
                    </a:cubicBezTo>
                    <a:lnTo>
                      <a:pt x="820" y="11552"/>
                    </a:lnTo>
                    <a:cubicBezTo>
                      <a:pt x="820" y="11591"/>
                      <a:pt x="840" y="11610"/>
                      <a:pt x="840" y="11630"/>
                    </a:cubicBezTo>
                    <a:lnTo>
                      <a:pt x="918" y="11786"/>
                    </a:lnTo>
                    <a:cubicBezTo>
                      <a:pt x="918" y="11805"/>
                      <a:pt x="937" y="11825"/>
                      <a:pt x="937" y="11845"/>
                    </a:cubicBezTo>
                    <a:cubicBezTo>
                      <a:pt x="976" y="11923"/>
                      <a:pt x="996" y="11981"/>
                      <a:pt x="1015" y="12020"/>
                    </a:cubicBezTo>
                    <a:cubicBezTo>
                      <a:pt x="1015" y="12020"/>
                      <a:pt x="1054" y="12040"/>
                      <a:pt x="1054" y="12079"/>
                    </a:cubicBezTo>
                    <a:cubicBezTo>
                      <a:pt x="1074" y="12118"/>
                      <a:pt x="1113" y="12196"/>
                      <a:pt x="1152" y="12235"/>
                    </a:cubicBezTo>
                    <a:cubicBezTo>
                      <a:pt x="1152" y="12274"/>
                      <a:pt x="1172" y="12274"/>
                      <a:pt x="1172" y="12293"/>
                    </a:cubicBezTo>
                    <a:cubicBezTo>
                      <a:pt x="1308" y="12566"/>
                      <a:pt x="1484" y="12859"/>
                      <a:pt x="1679" y="13113"/>
                    </a:cubicBezTo>
                    <a:lnTo>
                      <a:pt x="1698" y="13152"/>
                    </a:lnTo>
                    <a:cubicBezTo>
                      <a:pt x="1757" y="13191"/>
                      <a:pt x="1776" y="13269"/>
                      <a:pt x="1835" y="13308"/>
                    </a:cubicBezTo>
                    <a:lnTo>
                      <a:pt x="1854" y="13347"/>
                    </a:lnTo>
                    <a:cubicBezTo>
                      <a:pt x="1893" y="13405"/>
                      <a:pt x="1932" y="13464"/>
                      <a:pt x="1971" y="13503"/>
                    </a:cubicBezTo>
                    <a:lnTo>
                      <a:pt x="1991" y="13542"/>
                    </a:lnTo>
                    <a:cubicBezTo>
                      <a:pt x="2050" y="13581"/>
                      <a:pt x="2069" y="13640"/>
                      <a:pt x="2128" y="13679"/>
                    </a:cubicBezTo>
                    <a:lnTo>
                      <a:pt x="2147" y="13698"/>
                    </a:lnTo>
                    <a:cubicBezTo>
                      <a:pt x="2167" y="13757"/>
                      <a:pt x="2225" y="13796"/>
                      <a:pt x="2264" y="13854"/>
                    </a:cubicBezTo>
                    <a:lnTo>
                      <a:pt x="2284" y="13874"/>
                    </a:lnTo>
                    <a:cubicBezTo>
                      <a:pt x="2342" y="13952"/>
                      <a:pt x="2381" y="13991"/>
                      <a:pt x="2440" y="14049"/>
                    </a:cubicBezTo>
                    <a:lnTo>
                      <a:pt x="2459" y="14069"/>
                    </a:lnTo>
                    <a:cubicBezTo>
                      <a:pt x="2537" y="14127"/>
                      <a:pt x="2576" y="14186"/>
                      <a:pt x="2635" y="14244"/>
                    </a:cubicBezTo>
                    <a:cubicBezTo>
                      <a:pt x="2850" y="14479"/>
                      <a:pt x="3103" y="14713"/>
                      <a:pt x="3337" y="14927"/>
                    </a:cubicBezTo>
                    <a:cubicBezTo>
                      <a:pt x="3259" y="14420"/>
                      <a:pt x="3025" y="13854"/>
                      <a:pt x="2752" y="13171"/>
                    </a:cubicBezTo>
                    <a:cubicBezTo>
                      <a:pt x="2342" y="12118"/>
                      <a:pt x="2811" y="12079"/>
                      <a:pt x="3240" y="11240"/>
                    </a:cubicBezTo>
                    <a:cubicBezTo>
                      <a:pt x="3689" y="10420"/>
                      <a:pt x="4469" y="10908"/>
                      <a:pt x="5308" y="9893"/>
                    </a:cubicBezTo>
                    <a:cubicBezTo>
                      <a:pt x="6167" y="8879"/>
                      <a:pt x="5464" y="7942"/>
                      <a:pt x="5796" y="7513"/>
                    </a:cubicBezTo>
                    <a:cubicBezTo>
                      <a:pt x="5863" y="7424"/>
                      <a:pt x="5946" y="7393"/>
                      <a:pt x="6045" y="7393"/>
                    </a:cubicBezTo>
                    <a:cubicBezTo>
                      <a:pt x="6255" y="7393"/>
                      <a:pt x="6536" y="7530"/>
                      <a:pt x="6881" y="7530"/>
                    </a:cubicBezTo>
                    <a:cubicBezTo>
                      <a:pt x="7225" y="7530"/>
                      <a:pt x="7633" y="7394"/>
                      <a:pt x="8098" y="6850"/>
                    </a:cubicBezTo>
                    <a:cubicBezTo>
                      <a:pt x="9210" y="5503"/>
                      <a:pt x="8313" y="4801"/>
                      <a:pt x="7786" y="4176"/>
                    </a:cubicBezTo>
                    <a:cubicBezTo>
                      <a:pt x="7220" y="3533"/>
                      <a:pt x="6674" y="4020"/>
                      <a:pt x="6362" y="2947"/>
                    </a:cubicBezTo>
                    <a:cubicBezTo>
                      <a:pt x="6049" y="1874"/>
                      <a:pt x="4996" y="2089"/>
                      <a:pt x="4508" y="1991"/>
                    </a:cubicBezTo>
                    <a:cubicBezTo>
                      <a:pt x="4020" y="1894"/>
                      <a:pt x="4098" y="1"/>
                      <a:pt x="40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5"/>
              <p:cNvSpPr/>
              <p:nvPr/>
            </p:nvSpPr>
            <p:spPr>
              <a:xfrm>
                <a:off x="991825" y="1931785"/>
                <a:ext cx="330578" cy="1320417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13952" extrusionOk="0">
                    <a:moveTo>
                      <a:pt x="2869" y="1"/>
                    </a:moveTo>
                    <a:cubicBezTo>
                      <a:pt x="2866" y="5"/>
                      <a:pt x="2864" y="9"/>
                      <a:pt x="2862" y="12"/>
                    </a:cubicBezTo>
                    <a:lnTo>
                      <a:pt x="2862" y="12"/>
                    </a:lnTo>
                    <a:cubicBezTo>
                      <a:pt x="2866" y="9"/>
                      <a:pt x="2869" y="6"/>
                      <a:pt x="2869" y="1"/>
                    </a:cubicBezTo>
                    <a:close/>
                    <a:moveTo>
                      <a:pt x="2862" y="12"/>
                    </a:moveTo>
                    <a:cubicBezTo>
                      <a:pt x="2851" y="22"/>
                      <a:pt x="2825" y="25"/>
                      <a:pt x="2810" y="40"/>
                    </a:cubicBezTo>
                    <a:lnTo>
                      <a:pt x="2712" y="138"/>
                    </a:lnTo>
                    <a:lnTo>
                      <a:pt x="2615" y="235"/>
                    </a:lnTo>
                    <a:lnTo>
                      <a:pt x="2537" y="313"/>
                    </a:lnTo>
                    <a:cubicBezTo>
                      <a:pt x="2498" y="372"/>
                      <a:pt x="2420" y="411"/>
                      <a:pt x="2381" y="489"/>
                    </a:cubicBezTo>
                    <a:cubicBezTo>
                      <a:pt x="2381" y="508"/>
                      <a:pt x="2342" y="508"/>
                      <a:pt x="2342" y="528"/>
                    </a:cubicBezTo>
                    <a:cubicBezTo>
                      <a:pt x="2322" y="586"/>
                      <a:pt x="2283" y="625"/>
                      <a:pt x="2225" y="684"/>
                    </a:cubicBezTo>
                    <a:cubicBezTo>
                      <a:pt x="2205" y="703"/>
                      <a:pt x="2186" y="762"/>
                      <a:pt x="2147" y="781"/>
                    </a:cubicBezTo>
                    <a:cubicBezTo>
                      <a:pt x="2108" y="801"/>
                      <a:pt x="2088" y="859"/>
                      <a:pt x="2049" y="879"/>
                    </a:cubicBezTo>
                    <a:cubicBezTo>
                      <a:pt x="2029" y="899"/>
                      <a:pt x="2010" y="957"/>
                      <a:pt x="1990" y="977"/>
                    </a:cubicBezTo>
                    <a:cubicBezTo>
                      <a:pt x="1951" y="996"/>
                      <a:pt x="1932" y="1055"/>
                      <a:pt x="1912" y="1074"/>
                    </a:cubicBezTo>
                    <a:cubicBezTo>
                      <a:pt x="1893" y="1094"/>
                      <a:pt x="1854" y="1152"/>
                      <a:pt x="1834" y="1172"/>
                    </a:cubicBezTo>
                    <a:cubicBezTo>
                      <a:pt x="1815" y="1211"/>
                      <a:pt x="1756" y="1269"/>
                      <a:pt x="1737" y="1308"/>
                    </a:cubicBezTo>
                    <a:cubicBezTo>
                      <a:pt x="1717" y="1347"/>
                      <a:pt x="1698" y="1347"/>
                      <a:pt x="1698" y="1367"/>
                    </a:cubicBezTo>
                    <a:lnTo>
                      <a:pt x="1542" y="1581"/>
                    </a:lnTo>
                    <a:cubicBezTo>
                      <a:pt x="1542" y="1601"/>
                      <a:pt x="1522" y="1640"/>
                      <a:pt x="1503" y="1659"/>
                    </a:cubicBezTo>
                    <a:cubicBezTo>
                      <a:pt x="1464" y="1698"/>
                      <a:pt x="1444" y="1738"/>
                      <a:pt x="1425" y="1777"/>
                    </a:cubicBezTo>
                    <a:cubicBezTo>
                      <a:pt x="1405" y="1796"/>
                      <a:pt x="1366" y="1855"/>
                      <a:pt x="1347" y="1874"/>
                    </a:cubicBezTo>
                    <a:cubicBezTo>
                      <a:pt x="1327" y="1933"/>
                      <a:pt x="1308" y="1952"/>
                      <a:pt x="1269" y="1991"/>
                    </a:cubicBezTo>
                    <a:cubicBezTo>
                      <a:pt x="1269" y="2030"/>
                      <a:pt x="1249" y="2069"/>
                      <a:pt x="1230" y="2089"/>
                    </a:cubicBezTo>
                    <a:cubicBezTo>
                      <a:pt x="1210" y="2147"/>
                      <a:pt x="1171" y="2167"/>
                      <a:pt x="1151" y="2225"/>
                    </a:cubicBezTo>
                    <a:cubicBezTo>
                      <a:pt x="1151" y="2245"/>
                      <a:pt x="1132" y="2284"/>
                      <a:pt x="1112" y="2323"/>
                    </a:cubicBezTo>
                    <a:lnTo>
                      <a:pt x="1034" y="2459"/>
                    </a:lnTo>
                    <a:cubicBezTo>
                      <a:pt x="1034" y="2479"/>
                      <a:pt x="1015" y="2518"/>
                      <a:pt x="1015" y="2537"/>
                    </a:cubicBezTo>
                    <a:cubicBezTo>
                      <a:pt x="1015" y="2557"/>
                      <a:pt x="976" y="2557"/>
                      <a:pt x="976" y="2577"/>
                    </a:cubicBezTo>
                    <a:cubicBezTo>
                      <a:pt x="956" y="2635"/>
                      <a:pt x="937" y="2713"/>
                      <a:pt x="917" y="2752"/>
                    </a:cubicBezTo>
                    <a:cubicBezTo>
                      <a:pt x="917" y="2752"/>
                      <a:pt x="878" y="2772"/>
                      <a:pt x="878" y="2811"/>
                    </a:cubicBezTo>
                    <a:cubicBezTo>
                      <a:pt x="878" y="2830"/>
                      <a:pt x="859" y="2830"/>
                      <a:pt x="859" y="2850"/>
                    </a:cubicBezTo>
                    <a:lnTo>
                      <a:pt x="781" y="3006"/>
                    </a:lnTo>
                    <a:lnTo>
                      <a:pt x="781" y="3025"/>
                    </a:lnTo>
                    <a:cubicBezTo>
                      <a:pt x="761" y="3045"/>
                      <a:pt x="761" y="3103"/>
                      <a:pt x="742" y="3123"/>
                    </a:cubicBezTo>
                    <a:cubicBezTo>
                      <a:pt x="742" y="3162"/>
                      <a:pt x="722" y="3220"/>
                      <a:pt x="683" y="3259"/>
                    </a:cubicBezTo>
                    <a:cubicBezTo>
                      <a:pt x="664" y="3298"/>
                      <a:pt x="664" y="3337"/>
                      <a:pt x="644" y="3357"/>
                    </a:cubicBezTo>
                    <a:cubicBezTo>
                      <a:pt x="644" y="3416"/>
                      <a:pt x="625" y="3455"/>
                      <a:pt x="586" y="3513"/>
                    </a:cubicBezTo>
                    <a:cubicBezTo>
                      <a:pt x="586" y="3533"/>
                      <a:pt x="566" y="3552"/>
                      <a:pt x="566" y="3591"/>
                    </a:cubicBezTo>
                    <a:cubicBezTo>
                      <a:pt x="547" y="3611"/>
                      <a:pt x="547" y="3611"/>
                      <a:pt x="547" y="3630"/>
                    </a:cubicBezTo>
                    <a:cubicBezTo>
                      <a:pt x="547" y="3689"/>
                      <a:pt x="527" y="3747"/>
                      <a:pt x="488" y="3806"/>
                    </a:cubicBezTo>
                    <a:lnTo>
                      <a:pt x="488" y="3825"/>
                    </a:lnTo>
                    <a:cubicBezTo>
                      <a:pt x="488" y="3845"/>
                      <a:pt x="469" y="3884"/>
                      <a:pt x="469" y="3903"/>
                    </a:cubicBezTo>
                    <a:cubicBezTo>
                      <a:pt x="449" y="3942"/>
                      <a:pt x="449" y="4020"/>
                      <a:pt x="430" y="4079"/>
                    </a:cubicBezTo>
                    <a:cubicBezTo>
                      <a:pt x="391" y="4098"/>
                      <a:pt x="391" y="4098"/>
                      <a:pt x="391" y="4118"/>
                    </a:cubicBezTo>
                    <a:cubicBezTo>
                      <a:pt x="391" y="4137"/>
                      <a:pt x="371" y="4176"/>
                      <a:pt x="371" y="4196"/>
                    </a:cubicBezTo>
                    <a:cubicBezTo>
                      <a:pt x="351" y="4235"/>
                      <a:pt x="351" y="4313"/>
                      <a:pt x="332" y="4372"/>
                    </a:cubicBezTo>
                    <a:cubicBezTo>
                      <a:pt x="332" y="4391"/>
                      <a:pt x="293" y="4430"/>
                      <a:pt x="293" y="4469"/>
                    </a:cubicBezTo>
                    <a:cubicBezTo>
                      <a:pt x="273" y="4508"/>
                      <a:pt x="273" y="4586"/>
                      <a:pt x="254" y="4625"/>
                    </a:cubicBezTo>
                    <a:cubicBezTo>
                      <a:pt x="254" y="4684"/>
                      <a:pt x="234" y="4703"/>
                      <a:pt x="234" y="4723"/>
                    </a:cubicBezTo>
                    <a:lnTo>
                      <a:pt x="234" y="4762"/>
                    </a:lnTo>
                    <a:cubicBezTo>
                      <a:pt x="234" y="4820"/>
                      <a:pt x="195" y="4879"/>
                      <a:pt x="195" y="4918"/>
                    </a:cubicBezTo>
                    <a:lnTo>
                      <a:pt x="195" y="4976"/>
                    </a:lnTo>
                    <a:lnTo>
                      <a:pt x="195" y="5055"/>
                    </a:lnTo>
                    <a:cubicBezTo>
                      <a:pt x="195" y="5113"/>
                      <a:pt x="176" y="5172"/>
                      <a:pt x="176" y="5250"/>
                    </a:cubicBezTo>
                    <a:cubicBezTo>
                      <a:pt x="156" y="5269"/>
                      <a:pt x="156" y="5289"/>
                      <a:pt x="156" y="5308"/>
                    </a:cubicBezTo>
                    <a:cubicBezTo>
                      <a:pt x="156" y="5386"/>
                      <a:pt x="137" y="5484"/>
                      <a:pt x="137" y="5562"/>
                    </a:cubicBezTo>
                    <a:lnTo>
                      <a:pt x="137" y="5659"/>
                    </a:lnTo>
                    <a:cubicBezTo>
                      <a:pt x="137" y="5737"/>
                      <a:pt x="98" y="5776"/>
                      <a:pt x="98" y="5854"/>
                    </a:cubicBezTo>
                    <a:lnTo>
                      <a:pt x="98" y="5952"/>
                    </a:lnTo>
                    <a:cubicBezTo>
                      <a:pt x="78" y="5991"/>
                      <a:pt x="78" y="6069"/>
                      <a:pt x="78" y="6108"/>
                    </a:cubicBezTo>
                    <a:lnTo>
                      <a:pt x="78" y="6186"/>
                    </a:lnTo>
                    <a:lnTo>
                      <a:pt x="78" y="6225"/>
                    </a:lnTo>
                    <a:lnTo>
                      <a:pt x="78" y="6420"/>
                    </a:lnTo>
                    <a:lnTo>
                      <a:pt x="78" y="6459"/>
                    </a:lnTo>
                    <a:cubicBezTo>
                      <a:pt x="78" y="6479"/>
                      <a:pt x="59" y="6479"/>
                      <a:pt x="0" y="6596"/>
                    </a:cubicBezTo>
                    <a:lnTo>
                      <a:pt x="0" y="6869"/>
                    </a:lnTo>
                    <a:lnTo>
                      <a:pt x="0" y="7123"/>
                    </a:lnTo>
                    <a:lnTo>
                      <a:pt x="0" y="7201"/>
                    </a:lnTo>
                    <a:lnTo>
                      <a:pt x="0" y="7357"/>
                    </a:lnTo>
                    <a:lnTo>
                      <a:pt x="0" y="7415"/>
                    </a:lnTo>
                    <a:lnTo>
                      <a:pt x="0" y="7454"/>
                    </a:lnTo>
                    <a:lnTo>
                      <a:pt x="0" y="7611"/>
                    </a:lnTo>
                    <a:lnTo>
                      <a:pt x="0" y="7708"/>
                    </a:lnTo>
                    <a:cubicBezTo>
                      <a:pt x="20" y="7747"/>
                      <a:pt x="20" y="7806"/>
                      <a:pt x="20" y="7845"/>
                    </a:cubicBezTo>
                    <a:lnTo>
                      <a:pt x="20" y="7942"/>
                    </a:lnTo>
                    <a:cubicBezTo>
                      <a:pt x="20" y="8001"/>
                      <a:pt x="59" y="8040"/>
                      <a:pt x="59" y="8098"/>
                    </a:cubicBezTo>
                    <a:cubicBezTo>
                      <a:pt x="78" y="8118"/>
                      <a:pt x="78" y="8157"/>
                      <a:pt x="78" y="8196"/>
                    </a:cubicBezTo>
                    <a:cubicBezTo>
                      <a:pt x="78" y="8235"/>
                      <a:pt x="98" y="8293"/>
                      <a:pt x="98" y="8332"/>
                    </a:cubicBezTo>
                    <a:cubicBezTo>
                      <a:pt x="117" y="8352"/>
                      <a:pt x="117" y="8411"/>
                      <a:pt x="117" y="8430"/>
                    </a:cubicBezTo>
                    <a:cubicBezTo>
                      <a:pt x="117" y="8489"/>
                      <a:pt x="156" y="8528"/>
                      <a:pt x="156" y="8586"/>
                    </a:cubicBezTo>
                    <a:cubicBezTo>
                      <a:pt x="156" y="8606"/>
                      <a:pt x="176" y="8645"/>
                      <a:pt x="176" y="8684"/>
                    </a:cubicBezTo>
                    <a:cubicBezTo>
                      <a:pt x="176" y="8723"/>
                      <a:pt x="195" y="8781"/>
                      <a:pt x="195" y="8820"/>
                    </a:cubicBezTo>
                    <a:lnTo>
                      <a:pt x="195" y="8879"/>
                    </a:lnTo>
                    <a:lnTo>
                      <a:pt x="195" y="8918"/>
                    </a:lnTo>
                    <a:cubicBezTo>
                      <a:pt x="215" y="8976"/>
                      <a:pt x="215" y="9035"/>
                      <a:pt x="254" y="9093"/>
                    </a:cubicBezTo>
                    <a:cubicBezTo>
                      <a:pt x="273" y="9093"/>
                      <a:pt x="273" y="9113"/>
                      <a:pt x="273" y="9132"/>
                    </a:cubicBezTo>
                    <a:cubicBezTo>
                      <a:pt x="312" y="9308"/>
                      <a:pt x="371" y="9484"/>
                      <a:pt x="410" y="9620"/>
                    </a:cubicBezTo>
                    <a:cubicBezTo>
                      <a:pt x="449" y="9659"/>
                      <a:pt x="449" y="9659"/>
                      <a:pt x="449" y="9679"/>
                    </a:cubicBezTo>
                    <a:cubicBezTo>
                      <a:pt x="469" y="9757"/>
                      <a:pt x="488" y="9796"/>
                      <a:pt x="508" y="9874"/>
                    </a:cubicBezTo>
                    <a:cubicBezTo>
                      <a:pt x="508" y="9893"/>
                      <a:pt x="547" y="9913"/>
                      <a:pt x="547" y="9952"/>
                    </a:cubicBezTo>
                    <a:cubicBezTo>
                      <a:pt x="547" y="10010"/>
                      <a:pt x="566" y="10069"/>
                      <a:pt x="586" y="10108"/>
                    </a:cubicBezTo>
                    <a:lnTo>
                      <a:pt x="586" y="10147"/>
                    </a:lnTo>
                    <a:cubicBezTo>
                      <a:pt x="586" y="10167"/>
                      <a:pt x="625" y="10167"/>
                      <a:pt x="625" y="10186"/>
                    </a:cubicBezTo>
                    <a:cubicBezTo>
                      <a:pt x="625" y="10245"/>
                      <a:pt x="644" y="10284"/>
                      <a:pt x="664" y="10342"/>
                    </a:cubicBezTo>
                    <a:cubicBezTo>
                      <a:pt x="664" y="10362"/>
                      <a:pt x="683" y="10381"/>
                      <a:pt x="683" y="10420"/>
                    </a:cubicBezTo>
                    <a:lnTo>
                      <a:pt x="761" y="10557"/>
                    </a:lnTo>
                    <a:cubicBezTo>
                      <a:pt x="761" y="10576"/>
                      <a:pt x="781" y="10615"/>
                      <a:pt x="781" y="10635"/>
                    </a:cubicBezTo>
                    <a:lnTo>
                      <a:pt x="859" y="10771"/>
                    </a:lnTo>
                    <a:cubicBezTo>
                      <a:pt x="859" y="10810"/>
                      <a:pt x="878" y="10810"/>
                      <a:pt x="878" y="10830"/>
                    </a:cubicBezTo>
                    <a:lnTo>
                      <a:pt x="878" y="10849"/>
                    </a:lnTo>
                    <a:cubicBezTo>
                      <a:pt x="917" y="10928"/>
                      <a:pt x="937" y="10967"/>
                      <a:pt x="956" y="11025"/>
                    </a:cubicBezTo>
                    <a:cubicBezTo>
                      <a:pt x="956" y="11025"/>
                      <a:pt x="976" y="11045"/>
                      <a:pt x="976" y="11064"/>
                    </a:cubicBezTo>
                    <a:cubicBezTo>
                      <a:pt x="1034" y="11123"/>
                      <a:pt x="1054" y="11201"/>
                      <a:pt x="1073" y="11240"/>
                    </a:cubicBezTo>
                    <a:lnTo>
                      <a:pt x="1073" y="11259"/>
                    </a:lnTo>
                    <a:lnTo>
                      <a:pt x="1073" y="11298"/>
                    </a:lnTo>
                    <a:cubicBezTo>
                      <a:pt x="1230" y="11552"/>
                      <a:pt x="1405" y="11845"/>
                      <a:pt x="1600" y="12118"/>
                    </a:cubicBezTo>
                    <a:lnTo>
                      <a:pt x="1620" y="12137"/>
                    </a:lnTo>
                    <a:cubicBezTo>
                      <a:pt x="1659" y="12196"/>
                      <a:pt x="1698" y="12274"/>
                      <a:pt x="1737" y="12313"/>
                    </a:cubicBezTo>
                    <a:lnTo>
                      <a:pt x="1756" y="12332"/>
                    </a:lnTo>
                    <a:cubicBezTo>
                      <a:pt x="1815" y="12410"/>
                      <a:pt x="1834" y="12469"/>
                      <a:pt x="1893" y="12508"/>
                    </a:cubicBezTo>
                    <a:cubicBezTo>
                      <a:pt x="1912" y="12508"/>
                      <a:pt x="1912" y="12528"/>
                      <a:pt x="1912" y="12528"/>
                    </a:cubicBezTo>
                    <a:lnTo>
                      <a:pt x="1912" y="12567"/>
                    </a:lnTo>
                    <a:cubicBezTo>
                      <a:pt x="1951" y="12606"/>
                      <a:pt x="1990" y="12664"/>
                      <a:pt x="2029" y="12703"/>
                    </a:cubicBezTo>
                    <a:lnTo>
                      <a:pt x="2049" y="12723"/>
                    </a:lnTo>
                    <a:cubicBezTo>
                      <a:pt x="2088" y="12781"/>
                      <a:pt x="2127" y="12820"/>
                      <a:pt x="2186" y="12879"/>
                    </a:cubicBezTo>
                    <a:lnTo>
                      <a:pt x="2205" y="12898"/>
                    </a:lnTo>
                    <a:cubicBezTo>
                      <a:pt x="2244" y="12976"/>
                      <a:pt x="2303" y="13015"/>
                      <a:pt x="2342" y="13074"/>
                    </a:cubicBezTo>
                    <a:lnTo>
                      <a:pt x="2381" y="13093"/>
                    </a:lnTo>
                    <a:cubicBezTo>
                      <a:pt x="2439" y="13152"/>
                      <a:pt x="2498" y="13210"/>
                      <a:pt x="2537" y="13269"/>
                    </a:cubicBezTo>
                    <a:cubicBezTo>
                      <a:pt x="2790" y="13503"/>
                      <a:pt x="3025" y="13737"/>
                      <a:pt x="3278" y="13952"/>
                    </a:cubicBezTo>
                    <a:cubicBezTo>
                      <a:pt x="3200" y="13445"/>
                      <a:pt x="2966" y="12879"/>
                      <a:pt x="2693" y="12196"/>
                    </a:cubicBezTo>
                    <a:cubicBezTo>
                      <a:pt x="2283" y="11142"/>
                      <a:pt x="2732" y="11103"/>
                      <a:pt x="3181" y="10264"/>
                    </a:cubicBezTo>
                    <a:cubicBezTo>
                      <a:pt x="3278" y="10089"/>
                      <a:pt x="3376" y="9971"/>
                      <a:pt x="3493" y="9893"/>
                    </a:cubicBezTo>
                    <a:cubicBezTo>
                      <a:pt x="2400" y="8372"/>
                      <a:pt x="1737" y="6479"/>
                      <a:pt x="1737" y="4469"/>
                    </a:cubicBezTo>
                    <a:cubicBezTo>
                      <a:pt x="1737" y="2854"/>
                      <a:pt x="2144" y="1356"/>
                      <a:pt x="2862" y="12"/>
                    </a:cubicBezTo>
                    <a:close/>
                  </a:path>
                </a:pathLst>
              </a:custGeom>
              <a:solidFill>
                <a:srgbClr val="052E3A">
                  <a:alpha val="21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5"/>
              <p:cNvSpPr/>
              <p:nvPr/>
            </p:nvSpPr>
            <p:spPr>
              <a:xfrm>
                <a:off x="2044289" y="1917021"/>
                <a:ext cx="733271" cy="1108045"/>
              </a:xfrm>
              <a:custGeom>
                <a:avLst/>
                <a:gdLst/>
                <a:ahLst/>
                <a:cxnLst/>
                <a:rect l="l" t="t" r="r" b="b"/>
                <a:pathLst>
                  <a:path w="7748" h="11708" extrusionOk="0">
                    <a:moveTo>
                      <a:pt x="4781" y="1"/>
                    </a:moveTo>
                    <a:cubicBezTo>
                      <a:pt x="4567" y="625"/>
                      <a:pt x="4157" y="1328"/>
                      <a:pt x="3338" y="1542"/>
                    </a:cubicBezTo>
                    <a:cubicBezTo>
                      <a:pt x="1855" y="1933"/>
                      <a:pt x="1" y="2889"/>
                      <a:pt x="703" y="4040"/>
                    </a:cubicBezTo>
                    <a:cubicBezTo>
                      <a:pt x="946" y="4431"/>
                      <a:pt x="1189" y="4521"/>
                      <a:pt x="1459" y="4521"/>
                    </a:cubicBezTo>
                    <a:cubicBezTo>
                      <a:pt x="1690" y="4521"/>
                      <a:pt x="1941" y="4455"/>
                      <a:pt x="2229" y="4455"/>
                    </a:cubicBezTo>
                    <a:cubicBezTo>
                      <a:pt x="2575" y="4455"/>
                      <a:pt x="2974" y="4551"/>
                      <a:pt x="3455" y="4976"/>
                    </a:cubicBezTo>
                    <a:cubicBezTo>
                      <a:pt x="4781" y="6167"/>
                      <a:pt x="2967" y="6713"/>
                      <a:pt x="4059" y="7767"/>
                    </a:cubicBezTo>
                    <a:cubicBezTo>
                      <a:pt x="4294" y="7989"/>
                      <a:pt x="4501" y="8072"/>
                      <a:pt x="4687" y="8072"/>
                    </a:cubicBezTo>
                    <a:cubicBezTo>
                      <a:pt x="5253" y="8072"/>
                      <a:pt x="5634" y="7304"/>
                      <a:pt x="6044" y="7304"/>
                    </a:cubicBezTo>
                    <a:cubicBezTo>
                      <a:pt x="6129" y="7304"/>
                      <a:pt x="6214" y="7337"/>
                      <a:pt x="6303" y="7415"/>
                    </a:cubicBezTo>
                    <a:cubicBezTo>
                      <a:pt x="6928" y="8020"/>
                      <a:pt x="7084" y="9464"/>
                      <a:pt x="6420" y="11708"/>
                    </a:cubicBezTo>
                    <a:cubicBezTo>
                      <a:pt x="7279" y="10303"/>
                      <a:pt x="7747" y="8645"/>
                      <a:pt x="7747" y="6889"/>
                    </a:cubicBezTo>
                    <a:cubicBezTo>
                      <a:pt x="7747" y="4176"/>
                      <a:pt x="6596" y="1757"/>
                      <a:pt x="47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5"/>
              <p:cNvSpPr/>
              <p:nvPr/>
            </p:nvSpPr>
            <p:spPr>
              <a:xfrm>
                <a:off x="1663941" y="2486358"/>
                <a:ext cx="688885" cy="731094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7725" extrusionOk="0">
                    <a:moveTo>
                      <a:pt x="4341" y="1"/>
                    </a:moveTo>
                    <a:cubicBezTo>
                      <a:pt x="4027" y="1"/>
                      <a:pt x="3675" y="188"/>
                      <a:pt x="3298" y="580"/>
                    </a:cubicBezTo>
                    <a:cubicBezTo>
                      <a:pt x="2303" y="1594"/>
                      <a:pt x="1913" y="599"/>
                      <a:pt x="1054" y="1887"/>
                    </a:cubicBezTo>
                    <a:cubicBezTo>
                      <a:pt x="215" y="3175"/>
                      <a:pt x="1" y="3546"/>
                      <a:pt x="1054" y="4033"/>
                    </a:cubicBezTo>
                    <a:cubicBezTo>
                      <a:pt x="2108" y="4521"/>
                      <a:pt x="3493" y="4424"/>
                      <a:pt x="3142" y="5711"/>
                    </a:cubicBezTo>
                    <a:cubicBezTo>
                      <a:pt x="2899" y="6671"/>
                      <a:pt x="2781" y="7724"/>
                      <a:pt x="3306" y="7724"/>
                    </a:cubicBezTo>
                    <a:cubicBezTo>
                      <a:pt x="3497" y="7724"/>
                      <a:pt x="3772" y="7585"/>
                      <a:pt x="4157" y="7253"/>
                    </a:cubicBezTo>
                    <a:cubicBezTo>
                      <a:pt x="5581" y="6004"/>
                      <a:pt x="7278" y="5672"/>
                      <a:pt x="6635" y="3838"/>
                    </a:cubicBezTo>
                    <a:cubicBezTo>
                      <a:pt x="5971" y="2024"/>
                      <a:pt x="5542" y="1438"/>
                      <a:pt x="5542" y="1438"/>
                    </a:cubicBezTo>
                    <a:cubicBezTo>
                      <a:pt x="5275" y="505"/>
                      <a:pt x="4858" y="1"/>
                      <a:pt x="43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5"/>
              <p:cNvSpPr/>
              <p:nvPr/>
            </p:nvSpPr>
            <p:spPr>
              <a:xfrm>
                <a:off x="2209810" y="3011310"/>
                <a:ext cx="259219" cy="258556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732" extrusionOk="0">
                    <a:moveTo>
                      <a:pt x="2476" y="0"/>
                    </a:moveTo>
                    <a:cubicBezTo>
                      <a:pt x="2278" y="0"/>
                      <a:pt x="1972" y="237"/>
                      <a:pt x="1784" y="613"/>
                    </a:cubicBezTo>
                    <a:cubicBezTo>
                      <a:pt x="1452" y="1316"/>
                      <a:pt x="964" y="1706"/>
                      <a:pt x="964" y="1706"/>
                    </a:cubicBezTo>
                    <a:cubicBezTo>
                      <a:pt x="332" y="2193"/>
                      <a:pt x="1" y="2731"/>
                      <a:pt x="512" y="2731"/>
                    </a:cubicBezTo>
                    <a:cubicBezTo>
                      <a:pt x="553" y="2731"/>
                      <a:pt x="600" y="2728"/>
                      <a:pt x="652" y="2720"/>
                    </a:cubicBezTo>
                    <a:cubicBezTo>
                      <a:pt x="1374" y="2584"/>
                      <a:pt x="2310" y="1491"/>
                      <a:pt x="2603" y="594"/>
                    </a:cubicBezTo>
                    <a:cubicBezTo>
                      <a:pt x="2739" y="177"/>
                      <a:pt x="2648" y="0"/>
                      <a:pt x="24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5"/>
              <p:cNvSpPr/>
              <p:nvPr/>
            </p:nvSpPr>
            <p:spPr>
              <a:xfrm>
                <a:off x="1628830" y="1682511"/>
                <a:ext cx="543044" cy="191362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2022" extrusionOk="0">
                    <a:moveTo>
                      <a:pt x="2693" y="1"/>
                    </a:moveTo>
                    <a:cubicBezTo>
                      <a:pt x="1757" y="1"/>
                      <a:pt x="859" y="137"/>
                      <a:pt x="1" y="391"/>
                    </a:cubicBezTo>
                    <a:cubicBezTo>
                      <a:pt x="196" y="567"/>
                      <a:pt x="450" y="703"/>
                      <a:pt x="664" y="820"/>
                    </a:cubicBezTo>
                    <a:cubicBezTo>
                      <a:pt x="1351" y="1190"/>
                      <a:pt x="1020" y="2022"/>
                      <a:pt x="1682" y="2022"/>
                    </a:cubicBezTo>
                    <a:cubicBezTo>
                      <a:pt x="1753" y="2022"/>
                      <a:pt x="1836" y="2012"/>
                      <a:pt x="1933" y="1991"/>
                    </a:cubicBezTo>
                    <a:cubicBezTo>
                      <a:pt x="2624" y="1842"/>
                      <a:pt x="2816" y="1711"/>
                      <a:pt x="3204" y="1711"/>
                    </a:cubicBezTo>
                    <a:cubicBezTo>
                      <a:pt x="3373" y="1711"/>
                      <a:pt x="3580" y="1737"/>
                      <a:pt x="3884" y="1796"/>
                    </a:cubicBezTo>
                    <a:cubicBezTo>
                      <a:pt x="3993" y="1817"/>
                      <a:pt x="4094" y="1826"/>
                      <a:pt x="4188" y="1826"/>
                    </a:cubicBezTo>
                    <a:cubicBezTo>
                      <a:pt x="4979" y="1826"/>
                      <a:pt x="5249" y="1134"/>
                      <a:pt x="5737" y="489"/>
                    </a:cubicBezTo>
                    <a:cubicBezTo>
                      <a:pt x="4781" y="176"/>
                      <a:pt x="3767" y="1"/>
                      <a:pt x="26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5"/>
              <p:cNvSpPr/>
              <p:nvPr/>
            </p:nvSpPr>
            <p:spPr>
              <a:xfrm>
                <a:off x="1571575" y="3269859"/>
                <a:ext cx="358402" cy="189185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1999" extrusionOk="0">
                    <a:moveTo>
                      <a:pt x="2394" y="0"/>
                    </a:moveTo>
                    <a:cubicBezTo>
                      <a:pt x="2150" y="0"/>
                      <a:pt x="1928" y="202"/>
                      <a:pt x="1757" y="535"/>
                    </a:cubicBezTo>
                    <a:cubicBezTo>
                      <a:pt x="1573" y="884"/>
                      <a:pt x="1415" y="982"/>
                      <a:pt x="1249" y="982"/>
                    </a:cubicBezTo>
                    <a:cubicBezTo>
                      <a:pt x="1062" y="982"/>
                      <a:pt x="864" y="858"/>
                      <a:pt x="606" y="827"/>
                    </a:cubicBezTo>
                    <a:cubicBezTo>
                      <a:pt x="598" y="827"/>
                      <a:pt x="590" y="827"/>
                      <a:pt x="582" y="827"/>
                    </a:cubicBezTo>
                    <a:cubicBezTo>
                      <a:pt x="341" y="827"/>
                      <a:pt x="171" y="1110"/>
                      <a:pt x="1" y="1393"/>
                    </a:cubicBezTo>
                    <a:cubicBezTo>
                      <a:pt x="1055" y="1784"/>
                      <a:pt x="2167" y="1998"/>
                      <a:pt x="3377" y="1998"/>
                    </a:cubicBezTo>
                    <a:lnTo>
                      <a:pt x="3786" y="1998"/>
                    </a:lnTo>
                    <a:cubicBezTo>
                      <a:pt x="3669" y="1842"/>
                      <a:pt x="3533" y="1569"/>
                      <a:pt x="3377" y="1159"/>
                    </a:cubicBezTo>
                    <a:cubicBezTo>
                      <a:pt x="3058" y="335"/>
                      <a:pt x="2709" y="0"/>
                      <a:pt x="23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9" name="Google Shape;1229;p45"/>
            <p:cNvSpPr/>
            <p:nvPr/>
          </p:nvSpPr>
          <p:spPr>
            <a:xfrm rot="-1389276">
              <a:off x="-1299612" y="1933746"/>
              <a:ext cx="5856910" cy="1804153"/>
            </a:xfrm>
            <a:custGeom>
              <a:avLst/>
              <a:gdLst/>
              <a:ahLst/>
              <a:cxnLst/>
              <a:rect l="l" t="t" r="r" b="b"/>
              <a:pathLst>
                <a:path w="57561" h="17731" extrusionOk="0">
                  <a:moveTo>
                    <a:pt x="31512" y="92"/>
                  </a:moveTo>
                  <a:cubicBezTo>
                    <a:pt x="38049" y="92"/>
                    <a:pt x="44097" y="775"/>
                    <a:pt x="48839" y="2062"/>
                  </a:cubicBezTo>
                  <a:cubicBezTo>
                    <a:pt x="54263" y="3565"/>
                    <a:pt x="57326" y="5653"/>
                    <a:pt x="57385" y="7975"/>
                  </a:cubicBezTo>
                  <a:cubicBezTo>
                    <a:pt x="57560" y="12774"/>
                    <a:pt x="44839" y="17087"/>
                    <a:pt x="29054" y="17613"/>
                  </a:cubicBezTo>
                  <a:cubicBezTo>
                    <a:pt x="28067" y="17643"/>
                    <a:pt x="27087" y="17658"/>
                    <a:pt x="26118" y="17658"/>
                  </a:cubicBezTo>
                  <a:cubicBezTo>
                    <a:pt x="19556" y="17658"/>
                    <a:pt x="13463" y="16974"/>
                    <a:pt x="8703" y="15682"/>
                  </a:cubicBezTo>
                  <a:cubicBezTo>
                    <a:pt x="3279" y="14199"/>
                    <a:pt x="215" y="12092"/>
                    <a:pt x="157" y="9770"/>
                  </a:cubicBezTo>
                  <a:cubicBezTo>
                    <a:pt x="1" y="4950"/>
                    <a:pt x="12703" y="638"/>
                    <a:pt x="28488" y="150"/>
                  </a:cubicBezTo>
                  <a:cubicBezTo>
                    <a:pt x="29522" y="111"/>
                    <a:pt x="30517" y="92"/>
                    <a:pt x="31512" y="92"/>
                  </a:cubicBezTo>
                  <a:close/>
                  <a:moveTo>
                    <a:pt x="31601" y="1"/>
                  </a:moveTo>
                  <a:cubicBezTo>
                    <a:pt x="30573" y="1"/>
                    <a:pt x="29534" y="18"/>
                    <a:pt x="28488" y="53"/>
                  </a:cubicBezTo>
                  <a:cubicBezTo>
                    <a:pt x="20839" y="287"/>
                    <a:pt x="13659" y="1438"/>
                    <a:pt x="8293" y="3272"/>
                  </a:cubicBezTo>
                  <a:cubicBezTo>
                    <a:pt x="2908" y="5087"/>
                    <a:pt x="1" y="7409"/>
                    <a:pt x="59" y="9770"/>
                  </a:cubicBezTo>
                  <a:cubicBezTo>
                    <a:pt x="118" y="12150"/>
                    <a:pt x="3201" y="14257"/>
                    <a:pt x="8683" y="15760"/>
                  </a:cubicBezTo>
                  <a:cubicBezTo>
                    <a:pt x="13425" y="17047"/>
                    <a:pt x="19493" y="17730"/>
                    <a:pt x="26029" y="17730"/>
                  </a:cubicBezTo>
                  <a:cubicBezTo>
                    <a:pt x="27024" y="17730"/>
                    <a:pt x="28059" y="17691"/>
                    <a:pt x="29073" y="17672"/>
                  </a:cubicBezTo>
                  <a:cubicBezTo>
                    <a:pt x="36722" y="17438"/>
                    <a:pt x="43902" y="16287"/>
                    <a:pt x="49268" y="14452"/>
                  </a:cubicBezTo>
                  <a:cubicBezTo>
                    <a:pt x="54634" y="12638"/>
                    <a:pt x="57560" y="10316"/>
                    <a:pt x="57482" y="7955"/>
                  </a:cubicBezTo>
                  <a:cubicBezTo>
                    <a:pt x="57424" y="5575"/>
                    <a:pt x="54341" y="3467"/>
                    <a:pt x="48858" y="1965"/>
                  </a:cubicBezTo>
                  <a:cubicBezTo>
                    <a:pt x="44142" y="685"/>
                    <a:pt x="38088" y="1"/>
                    <a:pt x="316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5"/>
            <p:cNvSpPr/>
            <p:nvPr/>
          </p:nvSpPr>
          <p:spPr>
            <a:xfrm rot="-1366029">
              <a:off x="-2085668" y="1694056"/>
              <a:ext cx="7428861" cy="2537137"/>
            </a:xfrm>
            <a:custGeom>
              <a:avLst/>
              <a:gdLst/>
              <a:ahLst/>
              <a:cxnLst/>
              <a:rect l="l" t="t" r="r" b="b"/>
              <a:pathLst>
                <a:path w="75570" h="25809" extrusionOk="0">
                  <a:moveTo>
                    <a:pt x="53443" y="92"/>
                  </a:moveTo>
                  <a:cubicBezTo>
                    <a:pt x="65619" y="92"/>
                    <a:pt x="74321" y="2570"/>
                    <a:pt x="75004" y="6940"/>
                  </a:cubicBezTo>
                  <a:cubicBezTo>
                    <a:pt x="75492" y="9965"/>
                    <a:pt x="72097" y="13418"/>
                    <a:pt x="65424" y="16696"/>
                  </a:cubicBezTo>
                  <a:cubicBezTo>
                    <a:pt x="58712" y="19994"/>
                    <a:pt x="49580" y="22667"/>
                    <a:pt x="39629" y="24247"/>
                  </a:cubicBezTo>
                  <a:cubicBezTo>
                    <a:pt x="33405" y="25262"/>
                    <a:pt x="27454" y="25711"/>
                    <a:pt x="22147" y="25711"/>
                  </a:cubicBezTo>
                  <a:cubicBezTo>
                    <a:pt x="10010" y="25711"/>
                    <a:pt x="1308" y="23233"/>
                    <a:pt x="606" y="18862"/>
                  </a:cubicBezTo>
                  <a:cubicBezTo>
                    <a:pt x="118" y="15838"/>
                    <a:pt x="3493" y="12384"/>
                    <a:pt x="10186" y="9106"/>
                  </a:cubicBezTo>
                  <a:cubicBezTo>
                    <a:pt x="16898" y="5809"/>
                    <a:pt x="26029" y="3136"/>
                    <a:pt x="35980" y="1555"/>
                  </a:cubicBezTo>
                  <a:cubicBezTo>
                    <a:pt x="42205" y="541"/>
                    <a:pt x="48156" y="92"/>
                    <a:pt x="53443" y="92"/>
                  </a:cubicBezTo>
                  <a:close/>
                  <a:moveTo>
                    <a:pt x="53399" y="0"/>
                  </a:moveTo>
                  <a:cubicBezTo>
                    <a:pt x="48008" y="0"/>
                    <a:pt x="42058" y="497"/>
                    <a:pt x="35961" y="1477"/>
                  </a:cubicBezTo>
                  <a:cubicBezTo>
                    <a:pt x="25990" y="3058"/>
                    <a:pt x="16820" y="5731"/>
                    <a:pt x="10127" y="9028"/>
                  </a:cubicBezTo>
                  <a:cubicBezTo>
                    <a:pt x="3415" y="12326"/>
                    <a:pt x="1" y="15818"/>
                    <a:pt x="488" y="18882"/>
                  </a:cubicBezTo>
                  <a:cubicBezTo>
                    <a:pt x="976" y="21965"/>
                    <a:pt x="5347" y="24208"/>
                    <a:pt x="12742" y="25223"/>
                  </a:cubicBezTo>
                  <a:cubicBezTo>
                    <a:pt x="15591" y="25613"/>
                    <a:pt x="18771" y="25808"/>
                    <a:pt x="22147" y="25808"/>
                  </a:cubicBezTo>
                  <a:cubicBezTo>
                    <a:pt x="27571" y="25808"/>
                    <a:pt x="33522" y="25301"/>
                    <a:pt x="39629" y="24345"/>
                  </a:cubicBezTo>
                  <a:cubicBezTo>
                    <a:pt x="49600" y="22765"/>
                    <a:pt x="58770" y="20091"/>
                    <a:pt x="65443" y="16794"/>
                  </a:cubicBezTo>
                  <a:cubicBezTo>
                    <a:pt x="72155" y="13496"/>
                    <a:pt x="75570" y="10004"/>
                    <a:pt x="75082" y="6940"/>
                  </a:cubicBezTo>
                  <a:cubicBezTo>
                    <a:pt x="74594" y="3858"/>
                    <a:pt x="70224" y="1614"/>
                    <a:pt x="62848" y="599"/>
                  </a:cubicBezTo>
                  <a:cubicBezTo>
                    <a:pt x="59991" y="199"/>
                    <a:pt x="56807" y="0"/>
                    <a:pt x="533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5"/>
            <p:cNvSpPr/>
            <p:nvPr/>
          </p:nvSpPr>
          <p:spPr>
            <a:xfrm rot="-1389221">
              <a:off x="339877" y="2551855"/>
              <a:ext cx="2685617" cy="849810"/>
            </a:xfrm>
            <a:custGeom>
              <a:avLst/>
              <a:gdLst/>
              <a:ahLst/>
              <a:cxnLst/>
              <a:rect l="l" t="t" r="r" b="b"/>
              <a:pathLst>
                <a:path w="22264" h="7045" extrusionOk="0">
                  <a:moveTo>
                    <a:pt x="4390" y="1"/>
                  </a:moveTo>
                  <a:cubicBezTo>
                    <a:pt x="4137" y="20"/>
                    <a:pt x="3883" y="79"/>
                    <a:pt x="3649" y="118"/>
                  </a:cubicBezTo>
                  <a:cubicBezTo>
                    <a:pt x="1483" y="547"/>
                    <a:pt x="234" y="1249"/>
                    <a:pt x="137" y="2166"/>
                  </a:cubicBezTo>
                  <a:cubicBezTo>
                    <a:pt x="39" y="3103"/>
                    <a:pt x="1093" y="4078"/>
                    <a:pt x="3122" y="4957"/>
                  </a:cubicBezTo>
                  <a:cubicBezTo>
                    <a:pt x="5112" y="5835"/>
                    <a:pt x="7844" y="6498"/>
                    <a:pt x="10771" y="6830"/>
                  </a:cubicBezTo>
                  <a:cubicBezTo>
                    <a:pt x="12098" y="6986"/>
                    <a:pt x="13405" y="7044"/>
                    <a:pt x="14634" y="7044"/>
                  </a:cubicBezTo>
                  <a:cubicBezTo>
                    <a:pt x="16117" y="7044"/>
                    <a:pt x="17483" y="6927"/>
                    <a:pt x="18673" y="6713"/>
                  </a:cubicBezTo>
                  <a:cubicBezTo>
                    <a:pt x="20858" y="6303"/>
                    <a:pt x="22088" y="5581"/>
                    <a:pt x="22185" y="4664"/>
                  </a:cubicBezTo>
                  <a:cubicBezTo>
                    <a:pt x="22263" y="3727"/>
                    <a:pt x="21210" y="2732"/>
                    <a:pt x="19200" y="1854"/>
                  </a:cubicBezTo>
                  <a:cubicBezTo>
                    <a:pt x="18751" y="1659"/>
                    <a:pt x="18263" y="1483"/>
                    <a:pt x="17756" y="1327"/>
                  </a:cubicBezTo>
                  <a:lnTo>
                    <a:pt x="17756" y="1327"/>
                  </a:lnTo>
                  <a:cubicBezTo>
                    <a:pt x="17756" y="1347"/>
                    <a:pt x="17756" y="1386"/>
                    <a:pt x="17776" y="1425"/>
                  </a:cubicBezTo>
                  <a:cubicBezTo>
                    <a:pt x="18263" y="1581"/>
                    <a:pt x="18732" y="1757"/>
                    <a:pt x="19161" y="1952"/>
                  </a:cubicBezTo>
                  <a:cubicBezTo>
                    <a:pt x="21151" y="2810"/>
                    <a:pt x="22185" y="3786"/>
                    <a:pt x="22088" y="4664"/>
                  </a:cubicBezTo>
                  <a:cubicBezTo>
                    <a:pt x="21990" y="5542"/>
                    <a:pt x="20780" y="6244"/>
                    <a:pt x="18634" y="6635"/>
                  </a:cubicBezTo>
                  <a:cubicBezTo>
                    <a:pt x="17459" y="6848"/>
                    <a:pt x="16092" y="6956"/>
                    <a:pt x="14615" y="6956"/>
                  </a:cubicBezTo>
                  <a:cubicBezTo>
                    <a:pt x="13393" y="6956"/>
                    <a:pt x="12096" y="6882"/>
                    <a:pt x="10771" y="6732"/>
                  </a:cubicBezTo>
                  <a:cubicBezTo>
                    <a:pt x="4742" y="6049"/>
                    <a:pt x="0" y="4000"/>
                    <a:pt x="215" y="2166"/>
                  </a:cubicBezTo>
                  <a:cubicBezTo>
                    <a:pt x="332" y="1152"/>
                    <a:pt x="1951" y="410"/>
                    <a:pt x="4410" y="79"/>
                  </a:cubicBezTo>
                  <a:cubicBezTo>
                    <a:pt x="4410" y="59"/>
                    <a:pt x="4390" y="20"/>
                    <a:pt x="43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45"/>
          <p:cNvGrpSpPr/>
          <p:nvPr/>
        </p:nvGrpSpPr>
        <p:grpSpPr>
          <a:xfrm>
            <a:off x="910187" y="1743103"/>
            <a:ext cx="3825381" cy="2920203"/>
            <a:chOff x="1880577" y="-4241474"/>
            <a:chExt cx="13181878" cy="10062727"/>
          </a:xfrm>
        </p:grpSpPr>
        <p:sp>
          <p:nvSpPr>
            <p:cNvPr id="1233" name="Google Shape;1233;p45"/>
            <p:cNvSpPr/>
            <p:nvPr/>
          </p:nvSpPr>
          <p:spPr>
            <a:xfrm>
              <a:off x="9866545" y="3988184"/>
              <a:ext cx="3442573" cy="1796562"/>
            </a:xfrm>
            <a:custGeom>
              <a:avLst/>
              <a:gdLst/>
              <a:ahLst/>
              <a:cxnLst/>
              <a:rect l="l" t="t" r="r" b="b"/>
              <a:pathLst>
                <a:path w="63071" h="33931" extrusionOk="0">
                  <a:moveTo>
                    <a:pt x="2222" y="26391"/>
                  </a:moveTo>
                  <a:lnTo>
                    <a:pt x="9425" y="30127"/>
                  </a:lnTo>
                  <a:lnTo>
                    <a:pt x="20163" y="31507"/>
                  </a:lnTo>
                  <a:lnTo>
                    <a:pt x="28377" y="29622"/>
                  </a:lnTo>
                  <a:lnTo>
                    <a:pt x="33931" y="26088"/>
                  </a:lnTo>
                  <a:lnTo>
                    <a:pt x="42750" y="21431"/>
                  </a:lnTo>
                  <a:lnTo>
                    <a:pt x="48877" y="16113"/>
                  </a:lnTo>
                  <a:lnTo>
                    <a:pt x="52781" y="12073"/>
                  </a:lnTo>
                  <a:lnTo>
                    <a:pt x="55676" y="9178"/>
                  </a:lnTo>
                  <a:lnTo>
                    <a:pt x="59065" y="4275"/>
                  </a:lnTo>
                  <a:lnTo>
                    <a:pt x="61455" y="1178"/>
                  </a:lnTo>
                  <a:lnTo>
                    <a:pt x="62498" y="0"/>
                  </a:lnTo>
                  <a:lnTo>
                    <a:pt x="63071" y="471"/>
                  </a:lnTo>
                  <a:lnTo>
                    <a:pt x="57314" y="8819"/>
                  </a:lnTo>
                  <a:lnTo>
                    <a:pt x="52030" y="15047"/>
                  </a:lnTo>
                  <a:lnTo>
                    <a:pt x="47351" y="19456"/>
                  </a:lnTo>
                  <a:lnTo>
                    <a:pt x="38397" y="26413"/>
                  </a:lnTo>
                  <a:lnTo>
                    <a:pt x="31799" y="30385"/>
                  </a:lnTo>
                  <a:lnTo>
                    <a:pt x="23754" y="32943"/>
                  </a:lnTo>
                  <a:lnTo>
                    <a:pt x="18918" y="33931"/>
                  </a:lnTo>
                  <a:lnTo>
                    <a:pt x="11445" y="33325"/>
                  </a:lnTo>
                  <a:lnTo>
                    <a:pt x="6934" y="31911"/>
                  </a:lnTo>
                  <a:lnTo>
                    <a:pt x="2895" y="29723"/>
                  </a:lnTo>
                  <a:lnTo>
                    <a:pt x="404" y="26626"/>
                  </a:lnTo>
                  <a:lnTo>
                    <a:pt x="0" y="255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234" name="Google Shape;1234;p45"/>
            <p:cNvSpPr/>
            <p:nvPr/>
          </p:nvSpPr>
          <p:spPr>
            <a:xfrm>
              <a:off x="5644068" y="-1391976"/>
              <a:ext cx="3720990" cy="3550419"/>
            </a:xfrm>
            <a:custGeom>
              <a:avLst/>
              <a:gdLst/>
              <a:ahLst/>
              <a:cxnLst/>
              <a:rect l="l" t="t" r="r" b="b"/>
              <a:pathLst>
                <a:path w="17149" h="16868" extrusionOk="0">
                  <a:moveTo>
                    <a:pt x="14002" y="4300"/>
                  </a:moveTo>
                  <a:cubicBezTo>
                    <a:pt x="13993" y="4302"/>
                    <a:pt x="13984" y="4304"/>
                    <a:pt x="13976" y="4305"/>
                  </a:cubicBezTo>
                  <a:lnTo>
                    <a:pt x="13976" y="4305"/>
                  </a:lnTo>
                  <a:cubicBezTo>
                    <a:pt x="13983" y="4302"/>
                    <a:pt x="13992" y="4300"/>
                    <a:pt x="14002" y="4300"/>
                  </a:cubicBezTo>
                  <a:close/>
                  <a:moveTo>
                    <a:pt x="14798" y="4294"/>
                  </a:moveTo>
                  <a:cubicBezTo>
                    <a:pt x="14809" y="4294"/>
                    <a:pt x="14815" y="4294"/>
                    <a:pt x="14827" y="4306"/>
                  </a:cubicBezTo>
                  <a:cubicBezTo>
                    <a:pt x="14815" y="4306"/>
                    <a:pt x="14809" y="4294"/>
                    <a:pt x="14798" y="4294"/>
                  </a:cubicBezTo>
                  <a:close/>
                  <a:moveTo>
                    <a:pt x="14899" y="4312"/>
                  </a:moveTo>
                  <a:cubicBezTo>
                    <a:pt x="14915" y="4312"/>
                    <a:pt x="14921" y="4317"/>
                    <a:pt x="14932" y="4318"/>
                  </a:cubicBezTo>
                  <a:lnTo>
                    <a:pt x="14932" y="4318"/>
                  </a:lnTo>
                  <a:cubicBezTo>
                    <a:pt x="14923" y="4317"/>
                    <a:pt x="14912" y="4316"/>
                    <a:pt x="14899" y="4312"/>
                  </a:cubicBezTo>
                  <a:close/>
                  <a:moveTo>
                    <a:pt x="13889" y="4318"/>
                  </a:moveTo>
                  <a:cubicBezTo>
                    <a:pt x="13878" y="4320"/>
                    <a:pt x="13867" y="4322"/>
                    <a:pt x="13857" y="4323"/>
                  </a:cubicBezTo>
                  <a:lnTo>
                    <a:pt x="13857" y="4323"/>
                  </a:lnTo>
                  <a:cubicBezTo>
                    <a:pt x="13868" y="4321"/>
                    <a:pt x="13880" y="4318"/>
                    <a:pt x="13889" y="4318"/>
                  </a:cubicBezTo>
                  <a:close/>
                  <a:moveTo>
                    <a:pt x="13764" y="4341"/>
                  </a:moveTo>
                  <a:cubicBezTo>
                    <a:pt x="13747" y="4341"/>
                    <a:pt x="13735" y="4347"/>
                    <a:pt x="13711" y="4347"/>
                  </a:cubicBezTo>
                  <a:cubicBezTo>
                    <a:pt x="13735" y="4341"/>
                    <a:pt x="13747" y="4341"/>
                    <a:pt x="13764" y="4341"/>
                  </a:cubicBezTo>
                  <a:close/>
                  <a:moveTo>
                    <a:pt x="15112" y="4353"/>
                  </a:moveTo>
                  <a:cubicBezTo>
                    <a:pt x="15130" y="4365"/>
                    <a:pt x="15136" y="4365"/>
                    <a:pt x="15142" y="4365"/>
                  </a:cubicBezTo>
                  <a:cubicBezTo>
                    <a:pt x="15130" y="4365"/>
                    <a:pt x="15124" y="4365"/>
                    <a:pt x="15112" y="4353"/>
                  </a:cubicBezTo>
                  <a:close/>
                  <a:moveTo>
                    <a:pt x="15213" y="4383"/>
                  </a:moveTo>
                  <a:cubicBezTo>
                    <a:pt x="15225" y="4383"/>
                    <a:pt x="15225" y="4395"/>
                    <a:pt x="15231" y="4395"/>
                  </a:cubicBezTo>
                  <a:cubicBezTo>
                    <a:pt x="15225" y="4395"/>
                    <a:pt x="15219" y="4395"/>
                    <a:pt x="15213" y="4383"/>
                  </a:cubicBezTo>
                  <a:close/>
                  <a:moveTo>
                    <a:pt x="13414" y="4425"/>
                  </a:moveTo>
                  <a:cubicBezTo>
                    <a:pt x="13398" y="4430"/>
                    <a:pt x="13383" y="4435"/>
                    <a:pt x="13367" y="4436"/>
                  </a:cubicBezTo>
                  <a:lnTo>
                    <a:pt x="13367" y="4436"/>
                  </a:lnTo>
                  <a:cubicBezTo>
                    <a:pt x="13385" y="4431"/>
                    <a:pt x="13397" y="4430"/>
                    <a:pt x="13414" y="4425"/>
                  </a:cubicBezTo>
                  <a:close/>
                  <a:moveTo>
                    <a:pt x="13276" y="4466"/>
                  </a:moveTo>
                  <a:cubicBezTo>
                    <a:pt x="13263" y="4469"/>
                    <a:pt x="13254" y="4472"/>
                    <a:pt x="13242" y="4472"/>
                  </a:cubicBezTo>
                  <a:cubicBezTo>
                    <a:pt x="13255" y="4469"/>
                    <a:pt x="13266" y="4467"/>
                    <a:pt x="13276" y="4466"/>
                  </a:cubicBezTo>
                  <a:close/>
                  <a:moveTo>
                    <a:pt x="13046" y="4549"/>
                  </a:moveTo>
                  <a:cubicBezTo>
                    <a:pt x="13034" y="4555"/>
                    <a:pt x="13022" y="4555"/>
                    <a:pt x="12998" y="4561"/>
                  </a:cubicBezTo>
                  <a:cubicBezTo>
                    <a:pt x="13016" y="4555"/>
                    <a:pt x="13028" y="4549"/>
                    <a:pt x="13046" y="4549"/>
                  </a:cubicBezTo>
                  <a:close/>
                  <a:moveTo>
                    <a:pt x="15724" y="4609"/>
                  </a:moveTo>
                  <a:lnTo>
                    <a:pt x="15724" y="4609"/>
                  </a:lnTo>
                  <a:cubicBezTo>
                    <a:pt x="15726" y="4610"/>
                    <a:pt x="15727" y="4611"/>
                    <a:pt x="15729" y="4612"/>
                  </a:cubicBezTo>
                  <a:lnTo>
                    <a:pt x="15729" y="4612"/>
                  </a:lnTo>
                  <a:cubicBezTo>
                    <a:pt x="15728" y="4609"/>
                    <a:pt x="15724" y="4609"/>
                    <a:pt x="15724" y="4609"/>
                  </a:cubicBezTo>
                  <a:close/>
                  <a:moveTo>
                    <a:pt x="7351" y="14228"/>
                  </a:moveTo>
                  <a:cubicBezTo>
                    <a:pt x="7357" y="14252"/>
                    <a:pt x="7357" y="14264"/>
                    <a:pt x="7357" y="14270"/>
                  </a:cubicBezTo>
                  <a:cubicBezTo>
                    <a:pt x="7357" y="14258"/>
                    <a:pt x="7351" y="14240"/>
                    <a:pt x="7351" y="14228"/>
                  </a:cubicBezTo>
                  <a:close/>
                  <a:moveTo>
                    <a:pt x="7393" y="14478"/>
                  </a:moveTo>
                  <a:lnTo>
                    <a:pt x="7393" y="14478"/>
                  </a:lnTo>
                  <a:cubicBezTo>
                    <a:pt x="7405" y="14501"/>
                    <a:pt x="7411" y="14525"/>
                    <a:pt x="7411" y="14537"/>
                  </a:cubicBezTo>
                  <a:cubicBezTo>
                    <a:pt x="7405" y="14519"/>
                    <a:pt x="7405" y="14501"/>
                    <a:pt x="7393" y="14478"/>
                  </a:cubicBezTo>
                  <a:close/>
                  <a:moveTo>
                    <a:pt x="7452" y="14715"/>
                  </a:moveTo>
                  <a:cubicBezTo>
                    <a:pt x="7458" y="14739"/>
                    <a:pt x="7458" y="14745"/>
                    <a:pt x="7458" y="14757"/>
                  </a:cubicBezTo>
                  <a:cubicBezTo>
                    <a:pt x="7458" y="14739"/>
                    <a:pt x="7452" y="14733"/>
                    <a:pt x="7452" y="14715"/>
                  </a:cubicBezTo>
                  <a:close/>
                  <a:moveTo>
                    <a:pt x="7494" y="14834"/>
                  </a:moveTo>
                  <a:lnTo>
                    <a:pt x="7494" y="14834"/>
                  </a:lnTo>
                  <a:cubicBezTo>
                    <a:pt x="7500" y="14852"/>
                    <a:pt x="7500" y="14864"/>
                    <a:pt x="7506" y="14881"/>
                  </a:cubicBezTo>
                  <a:cubicBezTo>
                    <a:pt x="7500" y="14881"/>
                    <a:pt x="7500" y="14875"/>
                    <a:pt x="7500" y="14864"/>
                  </a:cubicBezTo>
                  <a:cubicBezTo>
                    <a:pt x="7500" y="14858"/>
                    <a:pt x="7494" y="14846"/>
                    <a:pt x="7494" y="14834"/>
                  </a:cubicBezTo>
                  <a:close/>
                  <a:moveTo>
                    <a:pt x="7518" y="14947"/>
                  </a:moveTo>
                  <a:lnTo>
                    <a:pt x="7518" y="14947"/>
                  </a:lnTo>
                  <a:cubicBezTo>
                    <a:pt x="7530" y="14970"/>
                    <a:pt x="7536" y="14982"/>
                    <a:pt x="7536" y="15000"/>
                  </a:cubicBezTo>
                  <a:cubicBezTo>
                    <a:pt x="7530" y="14982"/>
                    <a:pt x="7530" y="14970"/>
                    <a:pt x="7518" y="14947"/>
                  </a:cubicBezTo>
                  <a:close/>
                  <a:moveTo>
                    <a:pt x="7559" y="15060"/>
                  </a:moveTo>
                  <a:lnTo>
                    <a:pt x="7559" y="15060"/>
                  </a:lnTo>
                  <a:cubicBezTo>
                    <a:pt x="7565" y="15071"/>
                    <a:pt x="7571" y="15089"/>
                    <a:pt x="7571" y="15095"/>
                  </a:cubicBezTo>
                  <a:cubicBezTo>
                    <a:pt x="7565" y="15083"/>
                    <a:pt x="7565" y="15071"/>
                    <a:pt x="7559" y="15060"/>
                  </a:cubicBezTo>
                  <a:close/>
                  <a:moveTo>
                    <a:pt x="7660" y="15301"/>
                  </a:moveTo>
                  <a:cubicBezTo>
                    <a:pt x="7664" y="15308"/>
                    <a:pt x="7667" y="15314"/>
                    <a:pt x="7672" y="15321"/>
                  </a:cubicBezTo>
                  <a:cubicBezTo>
                    <a:pt x="7663" y="15312"/>
                    <a:pt x="7661" y="15306"/>
                    <a:pt x="7660" y="15301"/>
                  </a:cubicBezTo>
                  <a:close/>
                  <a:moveTo>
                    <a:pt x="7684" y="15362"/>
                  </a:moveTo>
                  <a:cubicBezTo>
                    <a:pt x="7702" y="15386"/>
                    <a:pt x="7708" y="15398"/>
                    <a:pt x="7708" y="15410"/>
                  </a:cubicBezTo>
                  <a:lnTo>
                    <a:pt x="7684" y="15362"/>
                  </a:lnTo>
                  <a:close/>
                  <a:moveTo>
                    <a:pt x="7744" y="15484"/>
                  </a:moveTo>
                  <a:lnTo>
                    <a:pt x="7744" y="15484"/>
                  </a:lnTo>
                  <a:cubicBezTo>
                    <a:pt x="7746" y="15489"/>
                    <a:pt x="7749" y="15495"/>
                    <a:pt x="7751" y="15499"/>
                  </a:cubicBezTo>
                  <a:lnTo>
                    <a:pt x="7751" y="15499"/>
                  </a:lnTo>
                  <a:cubicBezTo>
                    <a:pt x="7751" y="15499"/>
                    <a:pt x="7750" y="15499"/>
                    <a:pt x="7749" y="15499"/>
                  </a:cubicBezTo>
                  <a:cubicBezTo>
                    <a:pt x="7747" y="15494"/>
                    <a:pt x="7745" y="15488"/>
                    <a:pt x="7744" y="15484"/>
                  </a:cubicBezTo>
                  <a:close/>
                  <a:moveTo>
                    <a:pt x="7803" y="15588"/>
                  </a:moveTo>
                  <a:cubicBezTo>
                    <a:pt x="7805" y="15592"/>
                    <a:pt x="7807" y="15596"/>
                    <a:pt x="7809" y="15600"/>
                  </a:cubicBezTo>
                  <a:cubicBezTo>
                    <a:pt x="7803" y="15594"/>
                    <a:pt x="7803" y="15588"/>
                    <a:pt x="7803" y="15588"/>
                  </a:cubicBezTo>
                  <a:close/>
                  <a:moveTo>
                    <a:pt x="7863" y="15682"/>
                  </a:moveTo>
                  <a:cubicBezTo>
                    <a:pt x="7865" y="15685"/>
                    <a:pt x="7866" y="15687"/>
                    <a:pt x="7868" y="15689"/>
                  </a:cubicBezTo>
                  <a:cubicBezTo>
                    <a:pt x="7865" y="15686"/>
                    <a:pt x="7864" y="15684"/>
                    <a:pt x="7863" y="15682"/>
                  </a:cubicBezTo>
                  <a:close/>
                  <a:moveTo>
                    <a:pt x="7957" y="15825"/>
                  </a:moveTo>
                  <a:cubicBezTo>
                    <a:pt x="7958" y="15828"/>
                    <a:pt x="7960" y="15831"/>
                    <a:pt x="7962" y="15833"/>
                  </a:cubicBezTo>
                  <a:lnTo>
                    <a:pt x="7962" y="15833"/>
                  </a:lnTo>
                  <a:cubicBezTo>
                    <a:pt x="7959" y="15830"/>
                    <a:pt x="7957" y="15828"/>
                    <a:pt x="7957" y="15825"/>
                  </a:cubicBezTo>
                  <a:close/>
                  <a:moveTo>
                    <a:pt x="8034" y="15922"/>
                  </a:moveTo>
                  <a:lnTo>
                    <a:pt x="8034" y="15922"/>
                  </a:lnTo>
                  <a:cubicBezTo>
                    <a:pt x="8038" y="15925"/>
                    <a:pt x="8042" y="15928"/>
                    <a:pt x="8046" y="15932"/>
                  </a:cubicBezTo>
                  <a:cubicBezTo>
                    <a:pt x="8041" y="15927"/>
                    <a:pt x="8035" y="15926"/>
                    <a:pt x="8034" y="15922"/>
                  </a:cubicBezTo>
                  <a:close/>
                  <a:moveTo>
                    <a:pt x="8076" y="15980"/>
                  </a:moveTo>
                  <a:cubicBezTo>
                    <a:pt x="8084" y="15985"/>
                    <a:pt x="8089" y="15992"/>
                    <a:pt x="8094" y="15998"/>
                  </a:cubicBezTo>
                  <a:lnTo>
                    <a:pt x="8094" y="15998"/>
                  </a:lnTo>
                  <a:lnTo>
                    <a:pt x="8076" y="15980"/>
                  </a:lnTo>
                  <a:close/>
                  <a:moveTo>
                    <a:pt x="8102" y="16010"/>
                  </a:moveTo>
                  <a:cubicBezTo>
                    <a:pt x="8103" y="16012"/>
                    <a:pt x="8104" y="16013"/>
                    <a:pt x="8105" y="16014"/>
                  </a:cubicBezTo>
                  <a:lnTo>
                    <a:pt x="8105" y="16014"/>
                  </a:lnTo>
                  <a:cubicBezTo>
                    <a:pt x="8104" y="16014"/>
                    <a:pt x="8103" y="16012"/>
                    <a:pt x="8102" y="16010"/>
                  </a:cubicBezTo>
                  <a:close/>
                  <a:moveTo>
                    <a:pt x="8147" y="16051"/>
                  </a:moveTo>
                  <a:cubicBezTo>
                    <a:pt x="8159" y="16069"/>
                    <a:pt x="8165" y="16075"/>
                    <a:pt x="8165" y="16081"/>
                  </a:cubicBezTo>
                  <a:cubicBezTo>
                    <a:pt x="8159" y="16075"/>
                    <a:pt x="8153" y="16069"/>
                    <a:pt x="8147" y="16051"/>
                  </a:cubicBezTo>
                  <a:close/>
                  <a:moveTo>
                    <a:pt x="8284" y="16194"/>
                  </a:moveTo>
                  <a:lnTo>
                    <a:pt x="8325" y="16229"/>
                  </a:lnTo>
                  <a:lnTo>
                    <a:pt x="8302" y="16211"/>
                  </a:lnTo>
                  <a:cubicBezTo>
                    <a:pt x="8296" y="16200"/>
                    <a:pt x="8284" y="16200"/>
                    <a:pt x="8284" y="16194"/>
                  </a:cubicBezTo>
                  <a:close/>
                  <a:moveTo>
                    <a:pt x="8503" y="16378"/>
                  </a:moveTo>
                  <a:cubicBezTo>
                    <a:pt x="8512" y="16386"/>
                    <a:pt x="8517" y="16391"/>
                    <a:pt x="8525" y="16396"/>
                  </a:cubicBezTo>
                  <a:lnTo>
                    <a:pt x="8525" y="16396"/>
                  </a:lnTo>
                  <a:cubicBezTo>
                    <a:pt x="8524" y="16396"/>
                    <a:pt x="8523" y="16396"/>
                    <a:pt x="8521" y="16396"/>
                  </a:cubicBezTo>
                  <a:cubicBezTo>
                    <a:pt x="8515" y="16390"/>
                    <a:pt x="8509" y="16390"/>
                    <a:pt x="8503" y="16378"/>
                  </a:cubicBezTo>
                  <a:close/>
                  <a:moveTo>
                    <a:pt x="8592" y="16431"/>
                  </a:moveTo>
                  <a:cubicBezTo>
                    <a:pt x="8593" y="16433"/>
                    <a:pt x="8594" y="16434"/>
                    <a:pt x="8594" y="16436"/>
                  </a:cubicBezTo>
                  <a:lnTo>
                    <a:pt x="8594" y="16436"/>
                  </a:lnTo>
                  <a:cubicBezTo>
                    <a:pt x="8593" y="16434"/>
                    <a:pt x="8592" y="16433"/>
                    <a:pt x="8592" y="16431"/>
                  </a:cubicBezTo>
                  <a:close/>
                  <a:moveTo>
                    <a:pt x="6930" y="1"/>
                  </a:moveTo>
                  <a:cubicBezTo>
                    <a:pt x="6906" y="1"/>
                    <a:pt x="6882" y="7"/>
                    <a:pt x="6853" y="7"/>
                  </a:cubicBezTo>
                  <a:cubicBezTo>
                    <a:pt x="6841" y="7"/>
                    <a:pt x="6823" y="7"/>
                    <a:pt x="6811" y="13"/>
                  </a:cubicBezTo>
                  <a:cubicBezTo>
                    <a:pt x="6787" y="13"/>
                    <a:pt x="6758" y="19"/>
                    <a:pt x="6728" y="19"/>
                  </a:cubicBezTo>
                  <a:cubicBezTo>
                    <a:pt x="6710" y="19"/>
                    <a:pt x="6704" y="19"/>
                    <a:pt x="6692" y="31"/>
                  </a:cubicBezTo>
                  <a:lnTo>
                    <a:pt x="6669" y="31"/>
                  </a:lnTo>
                  <a:cubicBezTo>
                    <a:pt x="6639" y="36"/>
                    <a:pt x="6609" y="36"/>
                    <a:pt x="6580" y="42"/>
                  </a:cubicBezTo>
                  <a:lnTo>
                    <a:pt x="6556" y="42"/>
                  </a:lnTo>
                  <a:cubicBezTo>
                    <a:pt x="6520" y="48"/>
                    <a:pt x="6490" y="60"/>
                    <a:pt x="6455" y="66"/>
                  </a:cubicBezTo>
                  <a:lnTo>
                    <a:pt x="6437" y="66"/>
                  </a:lnTo>
                  <a:cubicBezTo>
                    <a:pt x="6407" y="72"/>
                    <a:pt x="6372" y="78"/>
                    <a:pt x="6342" y="90"/>
                  </a:cubicBezTo>
                  <a:cubicBezTo>
                    <a:pt x="6336" y="90"/>
                    <a:pt x="6336" y="90"/>
                    <a:pt x="6324" y="96"/>
                  </a:cubicBezTo>
                  <a:cubicBezTo>
                    <a:pt x="6289" y="102"/>
                    <a:pt x="6253" y="108"/>
                    <a:pt x="6223" y="126"/>
                  </a:cubicBezTo>
                  <a:cubicBezTo>
                    <a:pt x="6217" y="126"/>
                    <a:pt x="6205" y="126"/>
                    <a:pt x="6205" y="131"/>
                  </a:cubicBezTo>
                  <a:cubicBezTo>
                    <a:pt x="6176" y="137"/>
                    <a:pt x="6140" y="149"/>
                    <a:pt x="6110" y="161"/>
                  </a:cubicBezTo>
                  <a:cubicBezTo>
                    <a:pt x="6104" y="161"/>
                    <a:pt x="6104" y="161"/>
                    <a:pt x="6099" y="167"/>
                  </a:cubicBezTo>
                  <a:cubicBezTo>
                    <a:pt x="6057" y="179"/>
                    <a:pt x="6021" y="191"/>
                    <a:pt x="5986" y="209"/>
                  </a:cubicBezTo>
                  <a:cubicBezTo>
                    <a:pt x="5980" y="209"/>
                    <a:pt x="5968" y="215"/>
                    <a:pt x="5962" y="215"/>
                  </a:cubicBezTo>
                  <a:cubicBezTo>
                    <a:pt x="5932" y="221"/>
                    <a:pt x="5897" y="238"/>
                    <a:pt x="5867" y="250"/>
                  </a:cubicBezTo>
                  <a:cubicBezTo>
                    <a:pt x="5861" y="250"/>
                    <a:pt x="5861" y="250"/>
                    <a:pt x="5849" y="256"/>
                  </a:cubicBezTo>
                  <a:lnTo>
                    <a:pt x="5742" y="304"/>
                  </a:lnTo>
                  <a:cubicBezTo>
                    <a:pt x="5730" y="304"/>
                    <a:pt x="5724" y="310"/>
                    <a:pt x="5719" y="310"/>
                  </a:cubicBezTo>
                  <a:cubicBezTo>
                    <a:pt x="5683" y="327"/>
                    <a:pt x="5653" y="339"/>
                    <a:pt x="5612" y="357"/>
                  </a:cubicBezTo>
                  <a:cubicBezTo>
                    <a:pt x="5606" y="357"/>
                    <a:pt x="5606" y="357"/>
                    <a:pt x="5600" y="363"/>
                  </a:cubicBezTo>
                  <a:lnTo>
                    <a:pt x="5487" y="405"/>
                  </a:lnTo>
                  <a:cubicBezTo>
                    <a:pt x="5481" y="417"/>
                    <a:pt x="5475" y="417"/>
                    <a:pt x="5463" y="422"/>
                  </a:cubicBezTo>
                  <a:cubicBezTo>
                    <a:pt x="5451" y="428"/>
                    <a:pt x="5445" y="428"/>
                    <a:pt x="5428" y="434"/>
                  </a:cubicBezTo>
                  <a:lnTo>
                    <a:pt x="5386" y="458"/>
                  </a:lnTo>
                  <a:lnTo>
                    <a:pt x="5338" y="482"/>
                  </a:lnTo>
                  <a:cubicBezTo>
                    <a:pt x="5309" y="494"/>
                    <a:pt x="5285" y="512"/>
                    <a:pt x="5255" y="517"/>
                  </a:cubicBezTo>
                  <a:lnTo>
                    <a:pt x="5214" y="541"/>
                  </a:lnTo>
                  <a:lnTo>
                    <a:pt x="5125" y="583"/>
                  </a:lnTo>
                  <a:cubicBezTo>
                    <a:pt x="5107" y="595"/>
                    <a:pt x="5101" y="601"/>
                    <a:pt x="5089" y="601"/>
                  </a:cubicBezTo>
                  <a:cubicBezTo>
                    <a:pt x="5048" y="624"/>
                    <a:pt x="5006" y="642"/>
                    <a:pt x="4958" y="666"/>
                  </a:cubicBezTo>
                  <a:cubicBezTo>
                    <a:pt x="4923" y="690"/>
                    <a:pt x="4881" y="713"/>
                    <a:pt x="4840" y="731"/>
                  </a:cubicBezTo>
                  <a:cubicBezTo>
                    <a:pt x="4834" y="743"/>
                    <a:pt x="4822" y="749"/>
                    <a:pt x="4810" y="755"/>
                  </a:cubicBezTo>
                  <a:cubicBezTo>
                    <a:pt x="4780" y="773"/>
                    <a:pt x="4751" y="791"/>
                    <a:pt x="4721" y="808"/>
                  </a:cubicBezTo>
                  <a:cubicBezTo>
                    <a:pt x="4709" y="814"/>
                    <a:pt x="4703" y="820"/>
                    <a:pt x="4685" y="832"/>
                  </a:cubicBezTo>
                  <a:cubicBezTo>
                    <a:pt x="4656" y="844"/>
                    <a:pt x="4632" y="868"/>
                    <a:pt x="4602" y="880"/>
                  </a:cubicBezTo>
                  <a:cubicBezTo>
                    <a:pt x="4590" y="892"/>
                    <a:pt x="4572" y="897"/>
                    <a:pt x="4567" y="903"/>
                  </a:cubicBezTo>
                  <a:cubicBezTo>
                    <a:pt x="4537" y="921"/>
                    <a:pt x="4513" y="939"/>
                    <a:pt x="4483" y="957"/>
                  </a:cubicBezTo>
                  <a:cubicBezTo>
                    <a:pt x="4472" y="963"/>
                    <a:pt x="4466" y="969"/>
                    <a:pt x="4448" y="981"/>
                  </a:cubicBezTo>
                  <a:lnTo>
                    <a:pt x="4359" y="1046"/>
                  </a:lnTo>
                  <a:cubicBezTo>
                    <a:pt x="4353" y="1052"/>
                    <a:pt x="4347" y="1058"/>
                    <a:pt x="4335" y="1058"/>
                  </a:cubicBezTo>
                  <a:cubicBezTo>
                    <a:pt x="4264" y="1111"/>
                    <a:pt x="4187" y="1165"/>
                    <a:pt x="4115" y="1224"/>
                  </a:cubicBezTo>
                  <a:lnTo>
                    <a:pt x="4109" y="1230"/>
                  </a:lnTo>
                  <a:cubicBezTo>
                    <a:pt x="4062" y="1266"/>
                    <a:pt x="4008" y="1307"/>
                    <a:pt x="3967" y="1343"/>
                  </a:cubicBezTo>
                  <a:cubicBezTo>
                    <a:pt x="3949" y="1349"/>
                    <a:pt x="3937" y="1367"/>
                    <a:pt x="3919" y="1378"/>
                  </a:cubicBezTo>
                  <a:cubicBezTo>
                    <a:pt x="3884" y="1408"/>
                    <a:pt x="3854" y="1438"/>
                    <a:pt x="3818" y="1468"/>
                  </a:cubicBezTo>
                  <a:cubicBezTo>
                    <a:pt x="3801" y="1485"/>
                    <a:pt x="3789" y="1497"/>
                    <a:pt x="3765" y="1515"/>
                  </a:cubicBezTo>
                  <a:cubicBezTo>
                    <a:pt x="3729" y="1545"/>
                    <a:pt x="3700" y="1574"/>
                    <a:pt x="3664" y="1604"/>
                  </a:cubicBezTo>
                  <a:lnTo>
                    <a:pt x="3622" y="1640"/>
                  </a:lnTo>
                  <a:cubicBezTo>
                    <a:pt x="3581" y="1675"/>
                    <a:pt x="3533" y="1723"/>
                    <a:pt x="3492" y="1764"/>
                  </a:cubicBezTo>
                  <a:lnTo>
                    <a:pt x="3456" y="1800"/>
                  </a:lnTo>
                  <a:cubicBezTo>
                    <a:pt x="3415" y="1830"/>
                    <a:pt x="3385" y="1871"/>
                    <a:pt x="3349" y="1901"/>
                  </a:cubicBezTo>
                  <a:lnTo>
                    <a:pt x="3308" y="1943"/>
                  </a:lnTo>
                  <a:cubicBezTo>
                    <a:pt x="3266" y="1972"/>
                    <a:pt x="3236" y="2008"/>
                    <a:pt x="3201" y="2038"/>
                  </a:cubicBezTo>
                  <a:lnTo>
                    <a:pt x="3165" y="2079"/>
                  </a:lnTo>
                  <a:lnTo>
                    <a:pt x="3029" y="2210"/>
                  </a:lnTo>
                  <a:lnTo>
                    <a:pt x="2993" y="2245"/>
                  </a:lnTo>
                  <a:cubicBezTo>
                    <a:pt x="2963" y="2287"/>
                    <a:pt x="2928" y="2317"/>
                    <a:pt x="2898" y="2352"/>
                  </a:cubicBezTo>
                  <a:lnTo>
                    <a:pt x="2850" y="2394"/>
                  </a:lnTo>
                  <a:cubicBezTo>
                    <a:pt x="2821" y="2435"/>
                    <a:pt x="2785" y="2471"/>
                    <a:pt x="2755" y="2507"/>
                  </a:cubicBezTo>
                  <a:lnTo>
                    <a:pt x="2720" y="2542"/>
                  </a:lnTo>
                  <a:cubicBezTo>
                    <a:pt x="2672" y="2590"/>
                    <a:pt x="2637" y="2643"/>
                    <a:pt x="2595" y="2691"/>
                  </a:cubicBezTo>
                  <a:cubicBezTo>
                    <a:pt x="2583" y="2709"/>
                    <a:pt x="2571" y="2714"/>
                    <a:pt x="2565" y="2732"/>
                  </a:cubicBezTo>
                  <a:cubicBezTo>
                    <a:pt x="2536" y="2768"/>
                    <a:pt x="2506" y="2804"/>
                    <a:pt x="2465" y="2839"/>
                  </a:cubicBezTo>
                  <a:cubicBezTo>
                    <a:pt x="2453" y="2857"/>
                    <a:pt x="2435" y="2869"/>
                    <a:pt x="2429" y="2893"/>
                  </a:cubicBezTo>
                  <a:cubicBezTo>
                    <a:pt x="2399" y="2928"/>
                    <a:pt x="2370" y="2970"/>
                    <a:pt x="2340" y="3011"/>
                  </a:cubicBezTo>
                  <a:cubicBezTo>
                    <a:pt x="2334" y="3029"/>
                    <a:pt x="2316" y="3035"/>
                    <a:pt x="2310" y="3047"/>
                  </a:cubicBezTo>
                  <a:cubicBezTo>
                    <a:pt x="2275" y="3100"/>
                    <a:pt x="2227" y="3154"/>
                    <a:pt x="2191" y="3207"/>
                  </a:cubicBezTo>
                  <a:cubicBezTo>
                    <a:pt x="2185" y="3219"/>
                    <a:pt x="2168" y="3225"/>
                    <a:pt x="2162" y="3243"/>
                  </a:cubicBezTo>
                  <a:cubicBezTo>
                    <a:pt x="2132" y="3285"/>
                    <a:pt x="2102" y="3326"/>
                    <a:pt x="2073" y="3368"/>
                  </a:cubicBezTo>
                  <a:cubicBezTo>
                    <a:pt x="2061" y="3385"/>
                    <a:pt x="2049" y="3403"/>
                    <a:pt x="2037" y="3421"/>
                  </a:cubicBezTo>
                  <a:cubicBezTo>
                    <a:pt x="2007" y="3463"/>
                    <a:pt x="1978" y="3504"/>
                    <a:pt x="1948" y="3546"/>
                  </a:cubicBezTo>
                  <a:cubicBezTo>
                    <a:pt x="1942" y="3564"/>
                    <a:pt x="1930" y="3576"/>
                    <a:pt x="1918" y="3581"/>
                  </a:cubicBezTo>
                  <a:cubicBezTo>
                    <a:pt x="1883" y="3635"/>
                    <a:pt x="1841" y="3694"/>
                    <a:pt x="1805" y="3748"/>
                  </a:cubicBezTo>
                  <a:cubicBezTo>
                    <a:pt x="1799" y="3760"/>
                    <a:pt x="1794" y="3771"/>
                    <a:pt x="1782" y="3783"/>
                  </a:cubicBezTo>
                  <a:cubicBezTo>
                    <a:pt x="1752" y="3831"/>
                    <a:pt x="1722" y="3872"/>
                    <a:pt x="1704" y="3920"/>
                  </a:cubicBezTo>
                  <a:cubicBezTo>
                    <a:pt x="1693" y="3932"/>
                    <a:pt x="1681" y="3956"/>
                    <a:pt x="1675" y="3967"/>
                  </a:cubicBezTo>
                  <a:cubicBezTo>
                    <a:pt x="1645" y="4015"/>
                    <a:pt x="1621" y="4056"/>
                    <a:pt x="1592" y="4104"/>
                  </a:cubicBezTo>
                  <a:cubicBezTo>
                    <a:pt x="1586" y="4116"/>
                    <a:pt x="1574" y="4134"/>
                    <a:pt x="1568" y="4140"/>
                  </a:cubicBezTo>
                  <a:cubicBezTo>
                    <a:pt x="1532" y="4199"/>
                    <a:pt x="1503" y="4252"/>
                    <a:pt x="1467" y="4312"/>
                  </a:cubicBezTo>
                  <a:cubicBezTo>
                    <a:pt x="1455" y="4324"/>
                    <a:pt x="1449" y="4336"/>
                    <a:pt x="1443" y="4347"/>
                  </a:cubicBezTo>
                  <a:cubicBezTo>
                    <a:pt x="1414" y="4395"/>
                    <a:pt x="1390" y="4437"/>
                    <a:pt x="1360" y="4490"/>
                  </a:cubicBezTo>
                  <a:cubicBezTo>
                    <a:pt x="1354" y="4502"/>
                    <a:pt x="1336" y="4526"/>
                    <a:pt x="1330" y="4543"/>
                  </a:cubicBezTo>
                  <a:cubicBezTo>
                    <a:pt x="1307" y="4585"/>
                    <a:pt x="1277" y="4632"/>
                    <a:pt x="1259" y="4674"/>
                  </a:cubicBezTo>
                  <a:cubicBezTo>
                    <a:pt x="1247" y="4692"/>
                    <a:pt x="1241" y="4704"/>
                    <a:pt x="1235" y="4710"/>
                  </a:cubicBezTo>
                  <a:lnTo>
                    <a:pt x="1146" y="4888"/>
                  </a:lnTo>
                  <a:cubicBezTo>
                    <a:pt x="1140" y="4906"/>
                    <a:pt x="1128" y="4912"/>
                    <a:pt x="1128" y="4929"/>
                  </a:cubicBezTo>
                  <a:cubicBezTo>
                    <a:pt x="1111" y="4971"/>
                    <a:pt x="1081" y="5024"/>
                    <a:pt x="1057" y="5066"/>
                  </a:cubicBezTo>
                  <a:cubicBezTo>
                    <a:pt x="1051" y="5084"/>
                    <a:pt x="1039" y="5107"/>
                    <a:pt x="1028" y="5119"/>
                  </a:cubicBezTo>
                  <a:cubicBezTo>
                    <a:pt x="1004" y="5167"/>
                    <a:pt x="980" y="5214"/>
                    <a:pt x="962" y="5262"/>
                  </a:cubicBezTo>
                  <a:lnTo>
                    <a:pt x="938" y="5303"/>
                  </a:lnTo>
                  <a:cubicBezTo>
                    <a:pt x="909" y="5363"/>
                    <a:pt x="885" y="5422"/>
                    <a:pt x="855" y="5482"/>
                  </a:cubicBezTo>
                  <a:cubicBezTo>
                    <a:pt x="849" y="5499"/>
                    <a:pt x="849" y="5505"/>
                    <a:pt x="843" y="5523"/>
                  </a:cubicBezTo>
                  <a:cubicBezTo>
                    <a:pt x="820" y="5571"/>
                    <a:pt x="796" y="5618"/>
                    <a:pt x="772" y="5672"/>
                  </a:cubicBezTo>
                  <a:cubicBezTo>
                    <a:pt x="766" y="5683"/>
                    <a:pt x="760" y="5707"/>
                    <a:pt x="754" y="5719"/>
                  </a:cubicBezTo>
                  <a:cubicBezTo>
                    <a:pt x="731" y="5767"/>
                    <a:pt x="713" y="5820"/>
                    <a:pt x="695" y="5862"/>
                  </a:cubicBezTo>
                  <a:cubicBezTo>
                    <a:pt x="683" y="5879"/>
                    <a:pt x="677" y="5891"/>
                    <a:pt x="677" y="5909"/>
                  </a:cubicBezTo>
                  <a:cubicBezTo>
                    <a:pt x="653" y="5968"/>
                    <a:pt x="636" y="6028"/>
                    <a:pt x="606" y="6093"/>
                  </a:cubicBezTo>
                  <a:cubicBezTo>
                    <a:pt x="594" y="6099"/>
                    <a:pt x="594" y="6117"/>
                    <a:pt x="588" y="6123"/>
                  </a:cubicBezTo>
                  <a:cubicBezTo>
                    <a:pt x="564" y="6176"/>
                    <a:pt x="553" y="6224"/>
                    <a:pt x="535" y="6271"/>
                  </a:cubicBezTo>
                  <a:cubicBezTo>
                    <a:pt x="529" y="6283"/>
                    <a:pt x="523" y="6307"/>
                    <a:pt x="517" y="6325"/>
                  </a:cubicBezTo>
                  <a:cubicBezTo>
                    <a:pt x="499" y="6366"/>
                    <a:pt x="481" y="6420"/>
                    <a:pt x="463" y="6461"/>
                  </a:cubicBezTo>
                  <a:cubicBezTo>
                    <a:pt x="458" y="6479"/>
                    <a:pt x="458" y="6491"/>
                    <a:pt x="446" y="6509"/>
                  </a:cubicBezTo>
                  <a:cubicBezTo>
                    <a:pt x="428" y="6568"/>
                    <a:pt x="410" y="6634"/>
                    <a:pt x="386" y="6693"/>
                  </a:cubicBezTo>
                  <a:cubicBezTo>
                    <a:pt x="386" y="6699"/>
                    <a:pt x="380" y="6717"/>
                    <a:pt x="380" y="6723"/>
                  </a:cubicBezTo>
                  <a:lnTo>
                    <a:pt x="339" y="6877"/>
                  </a:lnTo>
                  <a:cubicBezTo>
                    <a:pt x="339" y="6889"/>
                    <a:pt x="327" y="6895"/>
                    <a:pt x="327" y="6901"/>
                  </a:cubicBezTo>
                  <a:cubicBezTo>
                    <a:pt x="327" y="6907"/>
                    <a:pt x="321" y="6925"/>
                    <a:pt x="321" y="6930"/>
                  </a:cubicBezTo>
                  <a:cubicBezTo>
                    <a:pt x="309" y="6978"/>
                    <a:pt x="291" y="7025"/>
                    <a:pt x="285" y="7073"/>
                  </a:cubicBezTo>
                  <a:cubicBezTo>
                    <a:pt x="279" y="7085"/>
                    <a:pt x="279" y="7103"/>
                    <a:pt x="267" y="7115"/>
                  </a:cubicBezTo>
                  <a:cubicBezTo>
                    <a:pt x="256" y="7174"/>
                    <a:pt x="238" y="7233"/>
                    <a:pt x="226" y="7305"/>
                  </a:cubicBezTo>
                  <a:cubicBezTo>
                    <a:pt x="226" y="7310"/>
                    <a:pt x="220" y="7322"/>
                    <a:pt x="220" y="7334"/>
                  </a:cubicBezTo>
                  <a:cubicBezTo>
                    <a:pt x="202" y="7382"/>
                    <a:pt x="196" y="7435"/>
                    <a:pt x="178" y="7483"/>
                  </a:cubicBezTo>
                  <a:cubicBezTo>
                    <a:pt x="172" y="7500"/>
                    <a:pt x="172" y="7518"/>
                    <a:pt x="167" y="7542"/>
                  </a:cubicBezTo>
                  <a:cubicBezTo>
                    <a:pt x="161" y="7584"/>
                    <a:pt x="143" y="7631"/>
                    <a:pt x="137" y="7679"/>
                  </a:cubicBezTo>
                  <a:cubicBezTo>
                    <a:pt x="137" y="7696"/>
                    <a:pt x="131" y="7708"/>
                    <a:pt x="131" y="7726"/>
                  </a:cubicBezTo>
                  <a:cubicBezTo>
                    <a:pt x="113" y="7786"/>
                    <a:pt x="107" y="7845"/>
                    <a:pt x="101" y="7904"/>
                  </a:cubicBezTo>
                  <a:cubicBezTo>
                    <a:pt x="101" y="7910"/>
                    <a:pt x="101" y="7928"/>
                    <a:pt x="89" y="7934"/>
                  </a:cubicBezTo>
                  <a:cubicBezTo>
                    <a:pt x="83" y="7987"/>
                    <a:pt x="77" y="8029"/>
                    <a:pt x="72" y="8082"/>
                  </a:cubicBezTo>
                  <a:cubicBezTo>
                    <a:pt x="72" y="8106"/>
                    <a:pt x="60" y="8118"/>
                    <a:pt x="60" y="8136"/>
                  </a:cubicBezTo>
                  <a:cubicBezTo>
                    <a:pt x="54" y="8177"/>
                    <a:pt x="48" y="8225"/>
                    <a:pt x="48" y="8266"/>
                  </a:cubicBezTo>
                  <a:cubicBezTo>
                    <a:pt x="48" y="8284"/>
                    <a:pt x="42" y="8296"/>
                    <a:pt x="42" y="8314"/>
                  </a:cubicBezTo>
                  <a:cubicBezTo>
                    <a:pt x="30" y="8373"/>
                    <a:pt x="24" y="8433"/>
                    <a:pt x="24" y="8492"/>
                  </a:cubicBezTo>
                  <a:lnTo>
                    <a:pt x="24" y="8498"/>
                  </a:lnTo>
                  <a:cubicBezTo>
                    <a:pt x="24" y="8522"/>
                    <a:pt x="18" y="8551"/>
                    <a:pt x="18" y="8569"/>
                  </a:cubicBezTo>
                  <a:cubicBezTo>
                    <a:pt x="18" y="8593"/>
                    <a:pt x="18" y="8617"/>
                    <a:pt x="12" y="8641"/>
                  </a:cubicBezTo>
                  <a:cubicBezTo>
                    <a:pt x="12" y="8670"/>
                    <a:pt x="12" y="8700"/>
                    <a:pt x="0" y="8730"/>
                  </a:cubicBezTo>
                  <a:lnTo>
                    <a:pt x="0" y="8789"/>
                  </a:lnTo>
                  <a:lnTo>
                    <a:pt x="0" y="8884"/>
                  </a:lnTo>
                  <a:lnTo>
                    <a:pt x="0" y="8926"/>
                  </a:lnTo>
                  <a:lnTo>
                    <a:pt x="0" y="9068"/>
                  </a:lnTo>
                  <a:lnTo>
                    <a:pt x="0" y="9205"/>
                  </a:lnTo>
                  <a:lnTo>
                    <a:pt x="0" y="9246"/>
                  </a:lnTo>
                  <a:lnTo>
                    <a:pt x="0" y="9335"/>
                  </a:lnTo>
                  <a:lnTo>
                    <a:pt x="0" y="9383"/>
                  </a:lnTo>
                  <a:cubicBezTo>
                    <a:pt x="0" y="9412"/>
                    <a:pt x="0" y="9442"/>
                    <a:pt x="12" y="9460"/>
                  </a:cubicBezTo>
                  <a:lnTo>
                    <a:pt x="12" y="9508"/>
                  </a:lnTo>
                  <a:cubicBezTo>
                    <a:pt x="12" y="9537"/>
                    <a:pt x="18" y="9567"/>
                    <a:pt x="18" y="9603"/>
                  </a:cubicBezTo>
                  <a:lnTo>
                    <a:pt x="18" y="9632"/>
                  </a:lnTo>
                  <a:cubicBezTo>
                    <a:pt x="18" y="9680"/>
                    <a:pt x="24" y="9715"/>
                    <a:pt x="30" y="9757"/>
                  </a:cubicBezTo>
                  <a:lnTo>
                    <a:pt x="30" y="9781"/>
                  </a:lnTo>
                  <a:cubicBezTo>
                    <a:pt x="42" y="9810"/>
                    <a:pt x="42" y="9846"/>
                    <a:pt x="48" y="9876"/>
                  </a:cubicBezTo>
                  <a:cubicBezTo>
                    <a:pt x="48" y="9893"/>
                    <a:pt x="48" y="9899"/>
                    <a:pt x="54" y="9917"/>
                  </a:cubicBezTo>
                  <a:cubicBezTo>
                    <a:pt x="54" y="9929"/>
                    <a:pt x="60" y="9947"/>
                    <a:pt x="60" y="9959"/>
                  </a:cubicBezTo>
                  <a:cubicBezTo>
                    <a:pt x="60" y="9977"/>
                    <a:pt x="72" y="9983"/>
                    <a:pt x="72" y="9994"/>
                  </a:cubicBezTo>
                  <a:cubicBezTo>
                    <a:pt x="72" y="10012"/>
                    <a:pt x="77" y="10018"/>
                    <a:pt x="77" y="10036"/>
                  </a:cubicBezTo>
                  <a:cubicBezTo>
                    <a:pt x="83" y="10066"/>
                    <a:pt x="83" y="10095"/>
                    <a:pt x="89" y="10125"/>
                  </a:cubicBezTo>
                  <a:cubicBezTo>
                    <a:pt x="89" y="10131"/>
                    <a:pt x="89" y="10137"/>
                    <a:pt x="101" y="10155"/>
                  </a:cubicBezTo>
                  <a:lnTo>
                    <a:pt x="119" y="10262"/>
                  </a:lnTo>
                  <a:lnTo>
                    <a:pt x="119" y="10279"/>
                  </a:lnTo>
                  <a:cubicBezTo>
                    <a:pt x="131" y="10309"/>
                    <a:pt x="137" y="10345"/>
                    <a:pt x="143" y="10374"/>
                  </a:cubicBezTo>
                  <a:cubicBezTo>
                    <a:pt x="143" y="10380"/>
                    <a:pt x="149" y="10398"/>
                    <a:pt x="149" y="10404"/>
                  </a:cubicBezTo>
                  <a:cubicBezTo>
                    <a:pt x="161" y="10428"/>
                    <a:pt x="167" y="10458"/>
                    <a:pt x="172" y="10481"/>
                  </a:cubicBezTo>
                  <a:cubicBezTo>
                    <a:pt x="172" y="10493"/>
                    <a:pt x="178" y="10499"/>
                    <a:pt x="178" y="10517"/>
                  </a:cubicBezTo>
                  <a:cubicBezTo>
                    <a:pt x="184" y="10547"/>
                    <a:pt x="196" y="10570"/>
                    <a:pt x="202" y="10600"/>
                  </a:cubicBezTo>
                  <a:cubicBezTo>
                    <a:pt x="202" y="10606"/>
                    <a:pt x="208" y="10612"/>
                    <a:pt x="208" y="10618"/>
                  </a:cubicBezTo>
                  <a:cubicBezTo>
                    <a:pt x="214" y="10659"/>
                    <a:pt x="232" y="10689"/>
                    <a:pt x="238" y="10725"/>
                  </a:cubicBezTo>
                  <a:cubicBezTo>
                    <a:pt x="238" y="10731"/>
                    <a:pt x="244" y="10737"/>
                    <a:pt x="244" y="10737"/>
                  </a:cubicBezTo>
                  <a:cubicBezTo>
                    <a:pt x="256" y="10766"/>
                    <a:pt x="267" y="10790"/>
                    <a:pt x="279" y="10820"/>
                  </a:cubicBezTo>
                  <a:cubicBezTo>
                    <a:pt x="285" y="10826"/>
                    <a:pt x="285" y="10844"/>
                    <a:pt x="291" y="10849"/>
                  </a:cubicBezTo>
                  <a:cubicBezTo>
                    <a:pt x="297" y="10873"/>
                    <a:pt x="309" y="10897"/>
                    <a:pt x="321" y="10915"/>
                  </a:cubicBezTo>
                  <a:cubicBezTo>
                    <a:pt x="327" y="10927"/>
                    <a:pt x="327" y="10939"/>
                    <a:pt x="339" y="10944"/>
                  </a:cubicBezTo>
                  <a:cubicBezTo>
                    <a:pt x="345" y="10968"/>
                    <a:pt x="357" y="10998"/>
                    <a:pt x="368" y="11022"/>
                  </a:cubicBezTo>
                  <a:cubicBezTo>
                    <a:pt x="368" y="11028"/>
                    <a:pt x="374" y="11034"/>
                    <a:pt x="374" y="11045"/>
                  </a:cubicBezTo>
                  <a:lnTo>
                    <a:pt x="416" y="11135"/>
                  </a:lnTo>
                  <a:cubicBezTo>
                    <a:pt x="416" y="11140"/>
                    <a:pt x="428" y="11146"/>
                    <a:pt x="428" y="11152"/>
                  </a:cubicBezTo>
                  <a:cubicBezTo>
                    <a:pt x="440" y="11176"/>
                    <a:pt x="446" y="11200"/>
                    <a:pt x="463" y="11224"/>
                  </a:cubicBezTo>
                  <a:cubicBezTo>
                    <a:pt x="469" y="11230"/>
                    <a:pt x="469" y="11235"/>
                    <a:pt x="475" y="11253"/>
                  </a:cubicBezTo>
                  <a:cubicBezTo>
                    <a:pt x="481" y="11271"/>
                    <a:pt x="499" y="11289"/>
                    <a:pt x="517" y="11313"/>
                  </a:cubicBezTo>
                  <a:cubicBezTo>
                    <a:pt x="523" y="11319"/>
                    <a:pt x="523" y="11325"/>
                    <a:pt x="529" y="11342"/>
                  </a:cubicBezTo>
                  <a:lnTo>
                    <a:pt x="576" y="11408"/>
                  </a:lnTo>
                  <a:cubicBezTo>
                    <a:pt x="576" y="11414"/>
                    <a:pt x="582" y="11414"/>
                    <a:pt x="582" y="11420"/>
                  </a:cubicBezTo>
                  <a:cubicBezTo>
                    <a:pt x="594" y="11449"/>
                    <a:pt x="618" y="11473"/>
                    <a:pt x="630" y="11503"/>
                  </a:cubicBezTo>
                  <a:cubicBezTo>
                    <a:pt x="642" y="11509"/>
                    <a:pt x="642" y="11520"/>
                    <a:pt x="648" y="11526"/>
                  </a:cubicBezTo>
                  <a:cubicBezTo>
                    <a:pt x="665" y="11550"/>
                    <a:pt x="677" y="11562"/>
                    <a:pt x="689" y="11586"/>
                  </a:cubicBezTo>
                  <a:cubicBezTo>
                    <a:pt x="701" y="11592"/>
                    <a:pt x="707" y="11598"/>
                    <a:pt x="707" y="11610"/>
                  </a:cubicBezTo>
                  <a:cubicBezTo>
                    <a:pt x="725" y="11621"/>
                    <a:pt x="737" y="11645"/>
                    <a:pt x="743" y="11657"/>
                  </a:cubicBezTo>
                  <a:cubicBezTo>
                    <a:pt x="748" y="11669"/>
                    <a:pt x="760" y="11675"/>
                    <a:pt x="760" y="11681"/>
                  </a:cubicBezTo>
                  <a:cubicBezTo>
                    <a:pt x="772" y="11705"/>
                    <a:pt x="796" y="11716"/>
                    <a:pt x="814" y="11740"/>
                  </a:cubicBezTo>
                  <a:lnTo>
                    <a:pt x="820" y="11746"/>
                  </a:lnTo>
                  <a:cubicBezTo>
                    <a:pt x="838" y="11770"/>
                    <a:pt x="855" y="11794"/>
                    <a:pt x="879" y="11817"/>
                  </a:cubicBezTo>
                  <a:lnTo>
                    <a:pt x="891" y="11829"/>
                  </a:lnTo>
                  <a:lnTo>
                    <a:pt x="938" y="11877"/>
                  </a:lnTo>
                  <a:lnTo>
                    <a:pt x="956" y="11895"/>
                  </a:lnTo>
                  <a:lnTo>
                    <a:pt x="1004" y="11942"/>
                  </a:lnTo>
                  <a:lnTo>
                    <a:pt x="1028" y="11966"/>
                  </a:lnTo>
                  <a:cubicBezTo>
                    <a:pt x="1045" y="11978"/>
                    <a:pt x="1063" y="12001"/>
                    <a:pt x="1087" y="12013"/>
                  </a:cubicBezTo>
                  <a:lnTo>
                    <a:pt x="1093" y="12025"/>
                  </a:lnTo>
                  <a:cubicBezTo>
                    <a:pt x="1117" y="12043"/>
                    <a:pt x="1134" y="12061"/>
                    <a:pt x="1158" y="12073"/>
                  </a:cubicBezTo>
                  <a:cubicBezTo>
                    <a:pt x="1164" y="12085"/>
                    <a:pt x="1176" y="12085"/>
                    <a:pt x="1182" y="12091"/>
                  </a:cubicBezTo>
                  <a:cubicBezTo>
                    <a:pt x="1194" y="12102"/>
                    <a:pt x="1218" y="12114"/>
                    <a:pt x="1235" y="12126"/>
                  </a:cubicBezTo>
                  <a:cubicBezTo>
                    <a:pt x="1241" y="12132"/>
                    <a:pt x="1247" y="12144"/>
                    <a:pt x="1253" y="12144"/>
                  </a:cubicBezTo>
                  <a:cubicBezTo>
                    <a:pt x="1271" y="12156"/>
                    <a:pt x="1295" y="12162"/>
                    <a:pt x="1307" y="12180"/>
                  </a:cubicBezTo>
                  <a:cubicBezTo>
                    <a:pt x="1313" y="12186"/>
                    <a:pt x="1324" y="12186"/>
                    <a:pt x="1330" y="12191"/>
                  </a:cubicBezTo>
                  <a:cubicBezTo>
                    <a:pt x="1354" y="12209"/>
                    <a:pt x="1384" y="12221"/>
                    <a:pt x="1402" y="12239"/>
                  </a:cubicBezTo>
                  <a:lnTo>
                    <a:pt x="8676" y="16526"/>
                  </a:lnTo>
                  <a:cubicBezTo>
                    <a:pt x="8664" y="16520"/>
                    <a:pt x="8658" y="16514"/>
                    <a:pt x="8640" y="16508"/>
                  </a:cubicBezTo>
                  <a:lnTo>
                    <a:pt x="8640" y="16508"/>
                  </a:lnTo>
                  <a:cubicBezTo>
                    <a:pt x="9025" y="16745"/>
                    <a:pt x="9477" y="16868"/>
                    <a:pt x="9979" y="16868"/>
                  </a:cubicBezTo>
                  <a:cubicBezTo>
                    <a:pt x="10636" y="16868"/>
                    <a:pt x="11379" y="16656"/>
                    <a:pt x="12167" y="16211"/>
                  </a:cubicBezTo>
                  <a:cubicBezTo>
                    <a:pt x="14881" y="14668"/>
                    <a:pt x="17102" y="10897"/>
                    <a:pt x="17119" y="7786"/>
                  </a:cubicBezTo>
                  <a:cubicBezTo>
                    <a:pt x="17149" y="6221"/>
                    <a:pt x="16611" y="5130"/>
                    <a:pt x="15729" y="4612"/>
                  </a:cubicBezTo>
                  <a:lnTo>
                    <a:pt x="15729" y="4612"/>
                  </a:lnTo>
                  <a:cubicBezTo>
                    <a:pt x="15730" y="4613"/>
                    <a:pt x="15730" y="4614"/>
                    <a:pt x="15730" y="4615"/>
                  </a:cubicBezTo>
                  <a:lnTo>
                    <a:pt x="15659" y="4573"/>
                  </a:lnTo>
                  <a:lnTo>
                    <a:pt x="15659" y="4573"/>
                  </a:lnTo>
                  <a:cubicBezTo>
                    <a:pt x="15661" y="4573"/>
                    <a:pt x="15663" y="4573"/>
                    <a:pt x="15665" y="4573"/>
                  </a:cubicBezTo>
                  <a:cubicBezTo>
                    <a:pt x="15662" y="4573"/>
                    <a:pt x="15660" y="4573"/>
                    <a:pt x="15658" y="4573"/>
                  </a:cubicBezTo>
                  <a:lnTo>
                    <a:pt x="15658" y="4573"/>
                  </a:lnTo>
                  <a:lnTo>
                    <a:pt x="15647" y="4566"/>
                  </a:lnTo>
                  <a:lnTo>
                    <a:pt x="15647" y="4566"/>
                  </a:lnTo>
                  <a:cubicBezTo>
                    <a:pt x="15645" y="4563"/>
                    <a:pt x="15643" y="4561"/>
                    <a:pt x="15641" y="4561"/>
                  </a:cubicBezTo>
                  <a:lnTo>
                    <a:pt x="15641" y="4561"/>
                  </a:lnTo>
                  <a:cubicBezTo>
                    <a:pt x="15641" y="4562"/>
                    <a:pt x="15641" y="4562"/>
                    <a:pt x="15642" y="4563"/>
                  </a:cubicBezTo>
                  <a:lnTo>
                    <a:pt x="15642" y="4563"/>
                  </a:lnTo>
                  <a:lnTo>
                    <a:pt x="8456" y="327"/>
                  </a:lnTo>
                  <a:cubicBezTo>
                    <a:pt x="8426" y="310"/>
                    <a:pt x="8397" y="286"/>
                    <a:pt x="8367" y="274"/>
                  </a:cubicBezTo>
                  <a:cubicBezTo>
                    <a:pt x="8361" y="262"/>
                    <a:pt x="8343" y="262"/>
                    <a:pt x="8337" y="256"/>
                  </a:cubicBezTo>
                  <a:cubicBezTo>
                    <a:pt x="8313" y="250"/>
                    <a:pt x="8296" y="238"/>
                    <a:pt x="8278" y="227"/>
                  </a:cubicBezTo>
                  <a:cubicBezTo>
                    <a:pt x="8260" y="221"/>
                    <a:pt x="8254" y="221"/>
                    <a:pt x="8242" y="215"/>
                  </a:cubicBezTo>
                  <a:cubicBezTo>
                    <a:pt x="8218" y="209"/>
                    <a:pt x="8201" y="197"/>
                    <a:pt x="8183" y="185"/>
                  </a:cubicBezTo>
                  <a:cubicBezTo>
                    <a:pt x="8165" y="179"/>
                    <a:pt x="8159" y="179"/>
                    <a:pt x="8147" y="167"/>
                  </a:cubicBezTo>
                  <a:cubicBezTo>
                    <a:pt x="8123" y="161"/>
                    <a:pt x="8106" y="155"/>
                    <a:pt x="8088" y="149"/>
                  </a:cubicBezTo>
                  <a:cubicBezTo>
                    <a:pt x="8070" y="137"/>
                    <a:pt x="8052" y="137"/>
                    <a:pt x="8046" y="131"/>
                  </a:cubicBezTo>
                  <a:cubicBezTo>
                    <a:pt x="8028" y="126"/>
                    <a:pt x="8011" y="120"/>
                    <a:pt x="7987" y="108"/>
                  </a:cubicBezTo>
                  <a:cubicBezTo>
                    <a:pt x="7975" y="102"/>
                    <a:pt x="7957" y="102"/>
                    <a:pt x="7945" y="96"/>
                  </a:cubicBezTo>
                  <a:cubicBezTo>
                    <a:pt x="7921" y="90"/>
                    <a:pt x="7910" y="78"/>
                    <a:pt x="7886" y="78"/>
                  </a:cubicBezTo>
                  <a:cubicBezTo>
                    <a:pt x="7868" y="72"/>
                    <a:pt x="7856" y="72"/>
                    <a:pt x="7850" y="72"/>
                  </a:cubicBezTo>
                  <a:cubicBezTo>
                    <a:pt x="7826" y="66"/>
                    <a:pt x="7803" y="66"/>
                    <a:pt x="7779" y="60"/>
                  </a:cubicBezTo>
                  <a:cubicBezTo>
                    <a:pt x="7767" y="60"/>
                    <a:pt x="7761" y="48"/>
                    <a:pt x="7743" y="48"/>
                  </a:cubicBezTo>
                  <a:cubicBezTo>
                    <a:pt x="7714" y="42"/>
                    <a:pt x="7690" y="42"/>
                    <a:pt x="7660" y="36"/>
                  </a:cubicBezTo>
                  <a:cubicBezTo>
                    <a:pt x="7654" y="36"/>
                    <a:pt x="7648" y="36"/>
                    <a:pt x="7642" y="31"/>
                  </a:cubicBezTo>
                  <a:cubicBezTo>
                    <a:pt x="7601" y="19"/>
                    <a:pt x="7565" y="13"/>
                    <a:pt x="7536" y="13"/>
                  </a:cubicBezTo>
                  <a:lnTo>
                    <a:pt x="7512" y="13"/>
                  </a:lnTo>
                  <a:cubicBezTo>
                    <a:pt x="7482" y="13"/>
                    <a:pt x="7464" y="7"/>
                    <a:pt x="7435" y="7"/>
                  </a:cubicBezTo>
                  <a:lnTo>
                    <a:pt x="7393" y="7"/>
                  </a:lnTo>
                  <a:cubicBezTo>
                    <a:pt x="7375" y="7"/>
                    <a:pt x="7351" y="7"/>
                    <a:pt x="7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5"/>
            <p:cNvSpPr/>
            <p:nvPr/>
          </p:nvSpPr>
          <p:spPr>
            <a:xfrm>
              <a:off x="5644057" y="-1244429"/>
              <a:ext cx="2654533" cy="3338463"/>
            </a:xfrm>
            <a:custGeom>
              <a:avLst/>
              <a:gdLst/>
              <a:ahLst/>
              <a:cxnLst/>
              <a:rect l="l" t="t" r="r" b="b"/>
              <a:pathLst>
                <a:path w="12234" h="15861" extrusionOk="0">
                  <a:moveTo>
                    <a:pt x="4959" y="1"/>
                  </a:moveTo>
                  <a:cubicBezTo>
                    <a:pt x="4924" y="24"/>
                    <a:pt x="4876" y="48"/>
                    <a:pt x="4840" y="66"/>
                  </a:cubicBezTo>
                  <a:cubicBezTo>
                    <a:pt x="4834" y="78"/>
                    <a:pt x="4817" y="84"/>
                    <a:pt x="4811" y="90"/>
                  </a:cubicBezTo>
                  <a:cubicBezTo>
                    <a:pt x="4781" y="107"/>
                    <a:pt x="4751" y="125"/>
                    <a:pt x="4722" y="143"/>
                  </a:cubicBezTo>
                  <a:cubicBezTo>
                    <a:pt x="4710" y="149"/>
                    <a:pt x="4698" y="155"/>
                    <a:pt x="4686" y="167"/>
                  </a:cubicBezTo>
                  <a:cubicBezTo>
                    <a:pt x="4656" y="179"/>
                    <a:pt x="4633" y="202"/>
                    <a:pt x="4603" y="214"/>
                  </a:cubicBezTo>
                  <a:cubicBezTo>
                    <a:pt x="4591" y="226"/>
                    <a:pt x="4573" y="232"/>
                    <a:pt x="4567" y="238"/>
                  </a:cubicBezTo>
                  <a:cubicBezTo>
                    <a:pt x="4538" y="256"/>
                    <a:pt x="4514" y="274"/>
                    <a:pt x="4484" y="291"/>
                  </a:cubicBezTo>
                  <a:cubicBezTo>
                    <a:pt x="4472" y="297"/>
                    <a:pt x="4460" y="303"/>
                    <a:pt x="4448" y="315"/>
                  </a:cubicBezTo>
                  <a:lnTo>
                    <a:pt x="4359" y="381"/>
                  </a:lnTo>
                  <a:cubicBezTo>
                    <a:pt x="4353" y="387"/>
                    <a:pt x="4342" y="392"/>
                    <a:pt x="4336" y="392"/>
                  </a:cubicBezTo>
                  <a:cubicBezTo>
                    <a:pt x="4264" y="446"/>
                    <a:pt x="4187" y="499"/>
                    <a:pt x="4116" y="559"/>
                  </a:cubicBezTo>
                  <a:lnTo>
                    <a:pt x="4104" y="565"/>
                  </a:lnTo>
                  <a:cubicBezTo>
                    <a:pt x="4063" y="600"/>
                    <a:pt x="4009" y="642"/>
                    <a:pt x="3968" y="677"/>
                  </a:cubicBezTo>
                  <a:cubicBezTo>
                    <a:pt x="3950" y="683"/>
                    <a:pt x="3938" y="701"/>
                    <a:pt x="3920" y="713"/>
                  </a:cubicBezTo>
                  <a:cubicBezTo>
                    <a:pt x="3884" y="743"/>
                    <a:pt x="3855" y="772"/>
                    <a:pt x="3819" y="802"/>
                  </a:cubicBezTo>
                  <a:cubicBezTo>
                    <a:pt x="3801" y="820"/>
                    <a:pt x="3789" y="832"/>
                    <a:pt x="3766" y="850"/>
                  </a:cubicBezTo>
                  <a:cubicBezTo>
                    <a:pt x="3730" y="879"/>
                    <a:pt x="3700" y="909"/>
                    <a:pt x="3659" y="939"/>
                  </a:cubicBezTo>
                  <a:lnTo>
                    <a:pt x="3623" y="974"/>
                  </a:lnTo>
                  <a:cubicBezTo>
                    <a:pt x="3582" y="1010"/>
                    <a:pt x="3534" y="1057"/>
                    <a:pt x="3492" y="1099"/>
                  </a:cubicBezTo>
                  <a:lnTo>
                    <a:pt x="3451" y="1135"/>
                  </a:lnTo>
                  <a:cubicBezTo>
                    <a:pt x="3415" y="1164"/>
                    <a:pt x="3386" y="1206"/>
                    <a:pt x="3350" y="1236"/>
                  </a:cubicBezTo>
                  <a:lnTo>
                    <a:pt x="3302" y="1277"/>
                  </a:lnTo>
                  <a:cubicBezTo>
                    <a:pt x="3267" y="1307"/>
                    <a:pt x="3237" y="1343"/>
                    <a:pt x="3202" y="1372"/>
                  </a:cubicBezTo>
                  <a:lnTo>
                    <a:pt x="3166" y="1414"/>
                  </a:lnTo>
                  <a:lnTo>
                    <a:pt x="3029" y="1544"/>
                  </a:lnTo>
                  <a:lnTo>
                    <a:pt x="2994" y="1580"/>
                  </a:lnTo>
                  <a:cubicBezTo>
                    <a:pt x="2964" y="1622"/>
                    <a:pt x="2928" y="1651"/>
                    <a:pt x="2899" y="1687"/>
                  </a:cubicBezTo>
                  <a:lnTo>
                    <a:pt x="2851" y="1728"/>
                  </a:lnTo>
                  <a:cubicBezTo>
                    <a:pt x="2821" y="1770"/>
                    <a:pt x="2786" y="1806"/>
                    <a:pt x="2756" y="1841"/>
                  </a:cubicBezTo>
                  <a:lnTo>
                    <a:pt x="2721" y="1877"/>
                  </a:lnTo>
                  <a:cubicBezTo>
                    <a:pt x="2673" y="1924"/>
                    <a:pt x="2637" y="1978"/>
                    <a:pt x="2590" y="2025"/>
                  </a:cubicBezTo>
                  <a:cubicBezTo>
                    <a:pt x="2584" y="2043"/>
                    <a:pt x="2572" y="2049"/>
                    <a:pt x="2560" y="2067"/>
                  </a:cubicBezTo>
                  <a:cubicBezTo>
                    <a:pt x="2531" y="2103"/>
                    <a:pt x="2501" y="2138"/>
                    <a:pt x="2465" y="2174"/>
                  </a:cubicBezTo>
                  <a:cubicBezTo>
                    <a:pt x="2453" y="2192"/>
                    <a:pt x="2436" y="2204"/>
                    <a:pt x="2430" y="2227"/>
                  </a:cubicBezTo>
                  <a:cubicBezTo>
                    <a:pt x="2400" y="2263"/>
                    <a:pt x="2370" y="2304"/>
                    <a:pt x="2341" y="2346"/>
                  </a:cubicBezTo>
                  <a:cubicBezTo>
                    <a:pt x="2335" y="2364"/>
                    <a:pt x="2317" y="2370"/>
                    <a:pt x="2311" y="2382"/>
                  </a:cubicBezTo>
                  <a:cubicBezTo>
                    <a:pt x="2275" y="2435"/>
                    <a:pt x="2228" y="2489"/>
                    <a:pt x="2192" y="2542"/>
                  </a:cubicBezTo>
                  <a:cubicBezTo>
                    <a:pt x="2186" y="2554"/>
                    <a:pt x="2168" y="2560"/>
                    <a:pt x="2162" y="2578"/>
                  </a:cubicBezTo>
                  <a:cubicBezTo>
                    <a:pt x="2133" y="2625"/>
                    <a:pt x="2103" y="2661"/>
                    <a:pt x="2073" y="2702"/>
                  </a:cubicBezTo>
                  <a:cubicBezTo>
                    <a:pt x="2055" y="2720"/>
                    <a:pt x="2050" y="2738"/>
                    <a:pt x="2038" y="2756"/>
                  </a:cubicBezTo>
                  <a:cubicBezTo>
                    <a:pt x="2008" y="2797"/>
                    <a:pt x="1978" y="2839"/>
                    <a:pt x="1949" y="2880"/>
                  </a:cubicBezTo>
                  <a:cubicBezTo>
                    <a:pt x="1937" y="2898"/>
                    <a:pt x="1931" y="2910"/>
                    <a:pt x="1919" y="2916"/>
                  </a:cubicBezTo>
                  <a:cubicBezTo>
                    <a:pt x="1877" y="2970"/>
                    <a:pt x="1842" y="3029"/>
                    <a:pt x="1806" y="3082"/>
                  </a:cubicBezTo>
                  <a:cubicBezTo>
                    <a:pt x="1800" y="3094"/>
                    <a:pt x="1788" y="3106"/>
                    <a:pt x="1782" y="3118"/>
                  </a:cubicBezTo>
                  <a:cubicBezTo>
                    <a:pt x="1753" y="3165"/>
                    <a:pt x="1723" y="3207"/>
                    <a:pt x="1699" y="3255"/>
                  </a:cubicBezTo>
                  <a:cubicBezTo>
                    <a:pt x="1693" y="3266"/>
                    <a:pt x="1681" y="3290"/>
                    <a:pt x="1670" y="3302"/>
                  </a:cubicBezTo>
                  <a:cubicBezTo>
                    <a:pt x="1640" y="3350"/>
                    <a:pt x="1622" y="3391"/>
                    <a:pt x="1592" y="3439"/>
                  </a:cubicBezTo>
                  <a:cubicBezTo>
                    <a:pt x="1580" y="3450"/>
                    <a:pt x="1575" y="3468"/>
                    <a:pt x="1569" y="3474"/>
                  </a:cubicBezTo>
                  <a:cubicBezTo>
                    <a:pt x="1533" y="3534"/>
                    <a:pt x="1503" y="3587"/>
                    <a:pt x="1462" y="3646"/>
                  </a:cubicBezTo>
                  <a:cubicBezTo>
                    <a:pt x="1456" y="3658"/>
                    <a:pt x="1450" y="3670"/>
                    <a:pt x="1444" y="3682"/>
                  </a:cubicBezTo>
                  <a:cubicBezTo>
                    <a:pt x="1414" y="3730"/>
                    <a:pt x="1390" y="3771"/>
                    <a:pt x="1361" y="3825"/>
                  </a:cubicBezTo>
                  <a:cubicBezTo>
                    <a:pt x="1355" y="3836"/>
                    <a:pt x="1337" y="3860"/>
                    <a:pt x="1331" y="3878"/>
                  </a:cubicBezTo>
                  <a:cubicBezTo>
                    <a:pt x="1307" y="3920"/>
                    <a:pt x="1278" y="3967"/>
                    <a:pt x="1254" y="4009"/>
                  </a:cubicBezTo>
                  <a:cubicBezTo>
                    <a:pt x="1248" y="4026"/>
                    <a:pt x="1242" y="4038"/>
                    <a:pt x="1236" y="4044"/>
                  </a:cubicBezTo>
                  <a:lnTo>
                    <a:pt x="1147" y="4222"/>
                  </a:lnTo>
                  <a:cubicBezTo>
                    <a:pt x="1135" y="4240"/>
                    <a:pt x="1129" y="4246"/>
                    <a:pt x="1129" y="4264"/>
                  </a:cubicBezTo>
                  <a:cubicBezTo>
                    <a:pt x="1105" y="4306"/>
                    <a:pt x="1076" y="4359"/>
                    <a:pt x="1058" y="4401"/>
                  </a:cubicBezTo>
                  <a:cubicBezTo>
                    <a:pt x="1046" y="4418"/>
                    <a:pt x="1040" y="4442"/>
                    <a:pt x="1028" y="4454"/>
                  </a:cubicBezTo>
                  <a:cubicBezTo>
                    <a:pt x="1004" y="4501"/>
                    <a:pt x="981" y="4549"/>
                    <a:pt x="957" y="4597"/>
                  </a:cubicBezTo>
                  <a:lnTo>
                    <a:pt x="939" y="4638"/>
                  </a:lnTo>
                  <a:cubicBezTo>
                    <a:pt x="909" y="4697"/>
                    <a:pt x="886" y="4757"/>
                    <a:pt x="856" y="4816"/>
                  </a:cubicBezTo>
                  <a:cubicBezTo>
                    <a:pt x="850" y="4834"/>
                    <a:pt x="850" y="4840"/>
                    <a:pt x="838" y="4858"/>
                  </a:cubicBezTo>
                  <a:cubicBezTo>
                    <a:pt x="820" y="4905"/>
                    <a:pt x="797" y="4953"/>
                    <a:pt x="773" y="5006"/>
                  </a:cubicBezTo>
                  <a:cubicBezTo>
                    <a:pt x="767" y="5018"/>
                    <a:pt x="761" y="5042"/>
                    <a:pt x="749" y="5054"/>
                  </a:cubicBezTo>
                  <a:cubicBezTo>
                    <a:pt x="731" y="5101"/>
                    <a:pt x="714" y="5155"/>
                    <a:pt x="690" y="5196"/>
                  </a:cubicBezTo>
                  <a:cubicBezTo>
                    <a:pt x="684" y="5214"/>
                    <a:pt x="678" y="5226"/>
                    <a:pt x="678" y="5244"/>
                  </a:cubicBezTo>
                  <a:cubicBezTo>
                    <a:pt x="654" y="5303"/>
                    <a:pt x="630" y="5362"/>
                    <a:pt x="601" y="5428"/>
                  </a:cubicBezTo>
                  <a:cubicBezTo>
                    <a:pt x="595" y="5434"/>
                    <a:pt x="595" y="5452"/>
                    <a:pt x="589" y="5458"/>
                  </a:cubicBezTo>
                  <a:cubicBezTo>
                    <a:pt x="565" y="5511"/>
                    <a:pt x="553" y="5558"/>
                    <a:pt x="535" y="5606"/>
                  </a:cubicBezTo>
                  <a:cubicBezTo>
                    <a:pt x="529" y="5618"/>
                    <a:pt x="524" y="5642"/>
                    <a:pt x="512" y="5659"/>
                  </a:cubicBezTo>
                  <a:cubicBezTo>
                    <a:pt x="500" y="5701"/>
                    <a:pt x="482" y="5754"/>
                    <a:pt x="464" y="5796"/>
                  </a:cubicBezTo>
                  <a:cubicBezTo>
                    <a:pt x="452" y="5814"/>
                    <a:pt x="452" y="5826"/>
                    <a:pt x="446" y="5843"/>
                  </a:cubicBezTo>
                  <a:cubicBezTo>
                    <a:pt x="423" y="5903"/>
                    <a:pt x="411" y="5968"/>
                    <a:pt x="387" y="6028"/>
                  </a:cubicBezTo>
                  <a:cubicBezTo>
                    <a:pt x="387" y="6033"/>
                    <a:pt x="381" y="6051"/>
                    <a:pt x="381" y="6057"/>
                  </a:cubicBezTo>
                  <a:lnTo>
                    <a:pt x="333" y="6212"/>
                  </a:lnTo>
                  <a:cubicBezTo>
                    <a:pt x="333" y="6224"/>
                    <a:pt x="328" y="6229"/>
                    <a:pt x="328" y="6235"/>
                  </a:cubicBezTo>
                  <a:cubicBezTo>
                    <a:pt x="328" y="6241"/>
                    <a:pt x="322" y="6259"/>
                    <a:pt x="322" y="6265"/>
                  </a:cubicBezTo>
                  <a:cubicBezTo>
                    <a:pt x="304" y="6313"/>
                    <a:pt x="292" y="6360"/>
                    <a:pt x="286" y="6408"/>
                  </a:cubicBezTo>
                  <a:cubicBezTo>
                    <a:pt x="274" y="6419"/>
                    <a:pt x="274" y="6437"/>
                    <a:pt x="268" y="6449"/>
                  </a:cubicBezTo>
                  <a:cubicBezTo>
                    <a:pt x="256" y="6509"/>
                    <a:pt x="238" y="6568"/>
                    <a:pt x="227" y="6639"/>
                  </a:cubicBezTo>
                  <a:cubicBezTo>
                    <a:pt x="227" y="6645"/>
                    <a:pt x="215" y="6657"/>
                    <a:pt x="215" y="6669"/>
                  </a:cubicBezTo>
                  <a:cubicBezTo>
                    <a:pt x="203" y="6716"/>
                    <a:pt x="197" y="6770"/>
                    <a:pt x="179" y="6817"/>
                  </a:cubicBezTo>
                  <a:cubicBezTo>
                    <a:pt x="173" y="6835"/>
                    <a:pt x="173" y="6853"/>
                    <a:pt x="167" y="6877"/>
                  </a:cubicBezTo>
                  <a:cubicBezTo>
                    <a:pt x="155" y="6918"/>
                    <a:pt x="143" y="6966"/>
                    <a:pt x="138" y="7013"/>
                  </a:cubicBezTo>
                  <a:cubicBezTo>
                    <a:pt x="138" y="7031"/>
                    <a:pt x="126" y="7043"/>
                    <a:pt x="126" y="7061"/>
                  </a:cubicBezTo>
                  <a:cubicBezTo>
                    <a:pt x="114" y="7120"/>
                    <a:pt x="108" y="7180"/>
                    <a:pt x="96" y="7239"/>
                  </a:cubicBezTo>
                  <a:cubicBezTo>
                    <a:pt x="96" y="7245"/>
                    <a:pt x="96" y="7263"/>
                    <a:pt x="90" y="7269"/>
                  </a:cubicBezTo>
                  <a:cubicBezTo>
                    <a:pt x="84" y="7322"/>
                    <a:pt x="78" y="7364"/>
                    <a:pt x="66" y="7417"/>
                  </a:cubicBezTo>
                  <a:cubicBezTo>
                    <a:pt x="66" y="7441"/>
                    <a:pt x="60" y="7453"/>
                    <a:pt x="60" y="7470"/>
                  </a:cubicBezTo>
                  <a:cubicBezTo>
                    <a:pt x="54" y="7512"/>
                    <a:pt x="48" y="7560"/>
                    <a:pt x="48" y="7601"/>
                  </a:cubicBezTo>
                  <a:cubicBezTo>
                    <a:pt x="48" y="7619"/>
                    <a:pt x="37" y="7631"/>
                    <a:pt x="37" y="7649"/>
                  </a:cubicBezTo>
                  <a:cubicBezTo>
                    <a:pt x="31" y="7708"/>
                    <a:pt x="25" y="7767"/>
                    <a:pt x="25" y="7827"/>
                  </a:cubicBezTo>
                  <a:lnTo>
                    <a:pt x="25" y="7833"/>
                  </a:lnTo>
                  <a:cubicBezTo>
                    <a:pt x="25" y="7856"/>
                    <a:pt x="19" y="7886"/>
                    <a:pt x="19" y="7904"/>
                  </a:cubicBezTo>
                  <a:cubicBezTo>
                    <a:pt x="19" y="7928"/>
                    <a:pt x="19" y="7951"/>
                    <a:pt x="7" y="7975"/>
                  </a:cubicBezTo>
                  <a:cubicBezTo>
                    <a:pt x="7" y="8005"/>
                    <a:pt x="7" y="8035"/>
                    <a:pt x="1" y="8064"/>
                  </a:cubicBezTo>
                  <a:lnTo>
                    <a:pt x="1" y="8124"/>
                  </a:lnTo>
                  <a:lnTo>
                    <a:pt x="1" y="8219"/>
                  </a:lnTo>
                  <a:lnTo>
                    <a:pt x="1" y="8260"/>
                  </a:lnTo>
                  <a:lnTo>
                    <a:pt x="1" y="8403"/>
                  </a:lnTo>
                  <a:lnTo>
                    <a:pt x="1" y="8539"/>
                  </a:lnTo>
                  <a:lnTo>
                    <a:pt x="1" y="8581"/>
                  </a:lnTo>
                  <a:lnTo>
                    <a:pt x="1" y="8670"/>
                  </a:lnTo>
                  <a:lnTo>
                    <a:pt x="1" y="8717"/>
                  </a:lnTo>
                  <a:cubicBezTo>
                    <a:pt x="1" y="8747"/>
                    <a:pt x="1" y="8777"/>
                    <a:pt x="7" y="8795"/>
                  </a:cubicBezTo>
                  <a:lnTo>
                    <a:pt x="7" y="8842"/>
                  </a:lnTo>
                  <a:cubicBezTo>
                    <a:pt x="7" y="8872"/>
                    <a:pt x="19" y="8902"/>
                    <a:pt x="19" y="8937"/>
                  </a:cubicBezTo>
                  <a:lnTo>
                    <a:pt x="19" y="8967"/>
                  </a:lnTo>
                  <a:cubicBezTo>
                    <a:pt x="19" y="9014"/>
                    <a:pt x="25" y="9050"/>
                    <a:pt x="31" y="9092"/>
                  </a:cubicBezTo>
                  <a:lnTo>
                    <a:pt x="31" y="9115"/>
                  </a:lnTo>
                  <a:cubicBezTo>
                    <a:pt x="37" y="9145"/>
                    <a:pt x="37" y="9181"/>
                    <a:pt x="48" y="9210"/>
                  </a:cubicBezTo>
                  <a:cubicBezTo>
                    <a:pt x="48" y="9228"/>
                    <a:pt x="48" y="9234"/>
                    <a:pt x="54" y="9252"/>
                  </a:cubicBezTo>
                  <a:cubicBezTo>
                    <a:pt x="54" y="9264"/>
                    <a:pt x="60" y="9282"/>
                    <a:pt x="60" y="9293"/>
                  </a:cubicBezTo>
                  <a:cubicBezTo>
                    <a:pt x="60" y="9311"/>
                    <a:pt x="66" y="9317"/>
                    <a:pt x="66" y="9329"/>
                  </a:cubicBezTo>
                  <a:cubicBezTo>
                    <a:pt x="66" y="9347"/>
                    <a:pt x="78" y="9353"/>
                    <a:pt x="78" y="9371"/>
                  </a:cubicBezTo>
                  <a:cubicBezTo>
                    <a:pt x="84" y="9400"/>
                    <a:pt x="84" y="9430"/>
                    <a:pt x="90" y="9460"/>
                  </a:cubicBezTo>
                  <a:cubicBezTo>
                    <a:pt x="90" y="9466"/>
                    <a:pt x="90" y="9472"/>
                    <a:pt x="96" y="9489"/>
                  </a:cubicBezTo>
                  <a:lnTo>
                    <a:pt x="120" y="9596"/>
                  </a:lnTo>
                  <a:lnTo>
                    <a:pt x="120" y="9614"/>
                  </a:lnTo>
                  <a:cubicBezTo>
                    <a:pt x="126" y="9644"/>
                    <a:pt x="138" y="9679"/>
                    <a:pt x="143" y="9709"/>
                  </a:cubicBezTo>
                  <a:cubicBezTo>
                    <a:pt x="143" y="9715"/>
                    <a:pt x="149" y="9733"/>
                    <a:pt x="149" y="9739"/>
                  </a:cubicBezTo>
                  <a:cubicBezTo>
                    <a:pt x="155" y="9763"/>
                    <a:pt x="167" y="9792"/>
                    <a:pt x="173" y="9816"/>
                  </a:cubicBezTo>
                  <a:cubicBezTo>
                    <a:pt x="173" y="9828"/>
                    <a:pt x="179" y="9834"/>
                    <a:pt x="179" y="9852"/>
                  </a:cubicBezTo>
                  <a:cubicBezTo>
                    <a:pt x="185" y="9881"/>
                    <a:pt x="197" y="9905"/>
                    <a:pt x="203" y="9935"/>
                  </a:cubicBezTo>
                  <a:cubicBezTo>
                    <a:pt x="203" y="9941"/>
                    <a:pt x="209" y="9947"/>
                    <a:pt x="209" y="9953"/>
                  </a:cubicBezTo>
                  <a:cubicBezTo>
                    <a:pt x="215" y="9994"/>
                    <a:pt x="233" y="10024"/>
                    <a:pt x="238" y="10059"/>
                  </a:cubicBezTo>
                  <a:cubicBezTo>
                    <a:pt x="238" y="10065"/>
                    <a:pt x="244" y="10071"/>
                    <a:pt x="244" y="10071"/>
                  </a:cubicBezTo>
                  <a:cubicBezTo>
                    <a:pt x="256" y="10101"/>
                    <a:pt x="268" y="10125"/>
                    <a:pt x="274" y="10154"/>
                  </a:cubicBezTo>
                  <a:cubicBezTo>
                    <a:pt x="286" y="10160"/>
                    <a:pt x="286" y="10178"/>
                    <a:pt x="292" y="10184"/>
                  </a:cubicBezTo>
                  <a:cubicBezTo>
                    <a:pt x="298" y="10208"/>
                    <a:pt x="304" y="10232"/>
                    <a:pt x="322" y="10249"/>
                  </a:cubicBezTo>
                  <a:cubicBezTo>
                    <a:pt x="328" y="10261"/>
                    <a:pt x="328" y="10273"/>
                    <a:pt x="333" y="10279"/>
                  </a:cubicBezTo>
                  <a:cubicBezTo>
                    <a:pt x="345" y="10303"/>
                    <a:pt x="357" y="10333"/>
                    <a:pt x="363" y="10356"/>
                  </a:cubicBezTo>
                  <a:cubicBezTo>
                    <a:pt x="363" y="10362"/>
                    <a:pt x="375" y="10368"/>
                    <a:pt x="375" y="10380"/>
                  </a:cubicBezTo>
                  <a:lnTo>
                    <a:pt x="417" y="10469"/>
                  </a:lnTo>
                  <a:cubicBezTo>
                    <a:pt x="417" y="10475"/>
                    <a:pt x="423" y="10481"/>
                    <a:pt x="423" y="10487"/>
                  </a:cubicBezTo>
                  <a:cubicBezTo>
                    <a:pt x="440" y="10511"/>
                    <a:pt x="446" y="10534"/>
                    <a:pt x="464" y="10558"/>
                  </a:cubicBezTo>
                  <a:cubicBezTo>
                    <a:pt x="470" y="10564"/>
                    <a:pt x="470" y="10570"/>
                    <a:pt x="476" y="10588"/>
                  </a:cubicBezTo>
                  <a:cubicBezTo>
                    <a:pt x="482" y="10606"/>
                    <a:pt x="500" y="10624"/>
                    <a:pt x="512" y="10647"/>
                  </a:cubicBezTo>
                  <a:cubicBezTo>
                    <a:pt x="524" y="10653"/>
                    <a:pt x="524" y="10659"/>
                    <a:pt x="529" y="10677"/>
                  </a:cubicBezTo>
                  <a:lnTo>
                    <a:pt x="571" y="10742"/>
                  </a:lnTo>
                  <a:cubicBezTo>
                    <a:pt x="571" y="10748"/>
                    <a:pt x="583" y="10748"/>
                    <a:pt x="583" y="10754"/>
                  </a:cubicBezTo>
                  <a:cubicBezTo>
                    <a:pt x="595" y="10784"/>
                    <a:pt x="619" y="10808"/>
                    <a:pt x="630" y="10837"/>
                  </a:cubicBezTo>
                  <a:cubicBezTo>
                    <a:pt x="642" y="10843"/>
                    <a:pt x="642" y="10855"/>
                    <a:pt x="648" y="10861"/>
                  </a:cubicBezTo>
                  <a:cubicBezTo>
                    <a:pt x="660" y="10885"/>
                    <a:pt x="678" y="10897"/>
                    <a:pt x="690" y="10920"/>
                  </a:cubicBezTo>
                  <a:cubicBezTo>
                    <a:pt x="702" y="10926"/>
                    <a:pt x="708" y="10932"/>
                    <a:pt x="708" y="10944"/>
                  </a:cubicBezTo>
                  <a:cubicBezTo>
                    <a:pt x="719" y="10956"/>
                    <a:pt x="737" y="10980"/>
                    <a:pt x="743" y="10992"/>
                  </a:cubicBezTo>
                  <a:cubicBezTo>
                    <a:pt x="749" y="11004"/>
                    <a:pt x="761" y="11009"/>
                    <a:pt x="761" y="11015"/>
                  </a:cubicBezTo>
                  <a:cubicBezTo>
                    <a:pt x="773" y="11039"/>
                    <a:pt x="797" y="11051"/>
                    <a:pt x="809" y="11075"/>
                  </a:cubicBezTo>
                  <a:lnTo>
                    <a:pt x="820" y="11081"/>
                  </a:lnTo>
                  <a:cubicBezTo>
                    <a:pt x="838" y="11104"/>
                    <a:pt x="856" y="11128"/>
                    <a:pt x="880" y="11152"/>
                  </a:cubicBezTo>
                  <a:lnTo>
                    <a:pt x="892" y="11164"/>
                  </a:lnTo>
                  <a:lnTo>
                    <a:pt x="939" y="11211"/>
                  </a:lnTo>
                  <a:lnTo>
                    <a:pt x="957" y="11229"/>
                  </a:lnTo>
                  <a:lnTo>
                    <a:pt x="1004" y="11277"/>
                  </a:lnTo>
                  <a:lnTo>
                    <a:pt x="1028" y="11300"/>
                  </a:lnTo>
                  <a:cubicBezTo>
                    <a:pt x="1046" y="11312"/>
                    <a:pt x="1064" y="11336"/>
                    <a:pt x="1088" y="11348"/>
                  </a:cubicBezTo>
                  <a:lnTo>
                    <a:pt x="1094" y="11360"/>
                  </a:lnTo>
                  <a:cubicBezTo>
                    <a:pt x="1117" y="11378"/>
                    <a:pt x="1135" y="11395"/>
                    <a:pt x="1159" y="11407"/>
                  </a:cubicBezTo>
                  <a:cubicBezTo>
                    <a:pt x="1165" y="11419"/>
                    <a:pt x="1177" y="11419"/>
                    <a:pt x="1183" y="11425"/>
                  </a:cubicBezTo>
                  <a:cubicBezTo>
                    <a:pt x="1194" y="11437"/>
                    <a:pt x="1218" y="11449"/>
                    <a:pt x="1236" y="11461"/>
                  </a:cubicBezTo>
                  <a:cubicBezTo>
                    <a:pt x="1242" y="11467"/>
                    <a:pt x="1248" y="11479"/>
                    <a:pt x="1254" y="11479"/>
                  </a:cubicBezTo>
                  <a:cubicBezTo>
                    <a:pt x="1272" y="11490"/>
                    <a:pt x="1295" y="11496"/>
                    <a:pt x="1307" y="11514"/>
                  </a:cubicBezTo>
                  <a:cubicBezTo>
                    <a:pt x="1313" y="11520"/>
                    <a:pt x="1325" y="11520"/>
                    <a:pt x="1331" y="11526"/>
                  </a:cubicBezTo>
                  <a:cubicBezTo>
                    <a:pt x="1355" y="11544"/>
                    <a:pt x="1385" y="11556"/>
                    <a:pt x="1402" y="11574"/>
                  </a:cubicBezTo>
                  <a:lnTo>
                    <a:pt x="8605" y="15819"/>
                  </a:lnTo>
                  <a:lnTo>
                    <a:pt x="8605" y="15819"/>
                  </a:lnTo>
                  <a:cubicBezTo>
                    <a:pt x="8605" y="15807"/>
                    <a:pt x="8599" y="15807"/>
                    <a:pt x="8587" y="15795"/>
                  </a:cubicBezTo>
                  <a:cubicBezTo>
                    <a:pt x="8575" y="15784"/>
                    <a:pt x="8552" y="15778"/>
                    <a:pt x="8540" y="15760"/>
                  </a:cubicBezTo>
                  <a:cubicBezTo>
                    <a:pt x="8528" y="15754"/>
                    <a:pt x="8522" y="15748"/>
                    <a:pt x="8516" y="15748"/>
                  </a:cubicBezTo>
                  <a:cubicBezTo>
                    <a:pt x="8498" y="15730"/>
                    <a:pt x="8480" y="15724"/>
                    <a:pt x="8463" y="15706"/>
                  </a:cubicBezTo>
                  <a:cubicBezTo>
                    <a:pt x="8457" y="15700"/>
                    <a:pt x="8451" y="15700"/>
                    <a:pt x="8439" y="15695"/>
                  </a:cubicBezTo>
                  <a:cubicBezTo>
                    <a:pt x="8421" y="15677"/>
                    <a:pt x="8397" y="15653"/>
                    <a:pt x="8373" y="15641"/>
                  </a:cubicBezTo>
                  <a:cubicBezTo>
                    <a:pt x="8373" y="15641"/>
                    <a:pt x="8368" y="15641"/>
                    <a:pt x="8368" y="15635"/>
                  </a:cubicBezTo>
                  <a:cubicBezTo>
                    <a:pt x="8344" y="15617"/>
                    <a:pt x="8332" y="15594"/>
                    <a:pt x="8308" y="15582"/>
                  </a:cubicBezTo>
                  <a:lnTo>
                    <a:pt x="8284" y="15558"/>
                  </a:lnTo>
                  <a:lnTo>
                    <a:pt x="8243" y="15516"/>
                  </a:lnTo>
                  <a:lnTo>
                    <a:pt x="8219" y="15493"/>
                  </a:lnTo>
                  <a:lnTo>
                    <a:pt x="8172" y="15445"/>
                  </a:lnTo>
                  <a:lnTo>
                    <a:pt x="8160" y="15433"/>
                  </a:lnTo>
                  <a:cubicBezTo>
                    <a:pt x="8136" y="15409"/>
                    <a:pt x="8124" y="15386"/>
                    <a:pt x="8100" y="15368"/>
                  </a:cubicBezTo>
                  <a:cubicBezTo>
                    <a:pt x="8100" y="15368"/>
                    <a:pt x="8094" y="15356"/>
                    <a:pt x="8094" y="15350"/>
                  </a:cubicBezTo>
                  <a:cubicBezTo>
                    <a:pt x="8077" y="15326"/>
                    <a:pt x="8065" y="15314"/>
                    <a:pt x="8041" y="15291"/>
                  </a:cubicBezTo>
                  <a:lnTo>
                    <a:pt x="8017" y="15267"/>
                  </a:lnTo>
                  <a:cubicBezTo>
                    <a:pt x="8005" y="15255"/>
                    <a:pt x="7993" y="15237"/>
                    <a:pt x="7982" y="15219"/>
                  </a:cubicBezTo>
                  <a:lnTo>
                    <a:pt x="7958" y="15196"/>
                  </a:lnTo>
                  <a:cubicBezTo>
                    <a:pt x="7946" y="15178"/>
                    <a:pt x="7928" y="15160"/>
                    <a:pt x="7922" y="15142"/>
                  </a:cubicBezTo>
                  <a:cubicBezTo>
                    <a:pt x="7916" y="15136"/>
                    <a:pt x="7916" y="15130"/>
                    <a:pt x="7904" y="15119"/>
                  </a:cubicBezTo>
                  <a:cubicBezTo>
                    <a:pt x="7892" y="15101"/>
                    <a:pt x="7869" y="15071"/>
                    <a:pt x="7857" y="15047"/>
                  </a:cubicBezTo>
                  <a:cubicBezTo>
                    <a:pt x="7845" y="15041"/>
                    <a:pt x="7845" y="15029"/>
                    <a:pt x="7845" y="15029"/>
                  </a:cubicBezTo>
                  <a:cubicBezTo>
                    <a:pt x="7833" y="15012"/>
                    <a:pt x="7815" y="14988"/>
                    <a:pt x="7809" y="14964"/>
                  </a:cubicBezTo>
                  <a:cubicBezTo>
                    <a:pt x="7803" y="14958"/>
                    <a:pt x="7797" y="14940"/>
                    <a:pt x="7797" y="14934"/>
                  </a:cubicBezTo>
                  <a:cubicBezTo>
                    <a:pt x="7786" y="14923"/>
                    <a:pt x="7774" y="14899"/>
                    <a:pt x="7768" y="14875"/>
                  </a:cubicBezTo>
                  <a:cubicBezTo>
                    <a:pt x="7756" y="14869"/>
                    <a:pt x="7750" y="14851"/>
                    <a:pt x="7750" y="14845"/>
                  </a:cubicBezTo>
                  <a:cubicBezTo>
                    <a:pt x="7738" y="14822"/>
                    <a:pt x="7726" y="14804"/>
                    <a:pt x="7720" y="14780"/>
                  </a:cubicBezTo>
                  <a:cubicBezTo>
                    <a:pt x="7714" y="14774"/>
                    <a:pt x="7714" y="14762"/>
                    <a:pt x="7708" y="14756"/>
                  </a:cubicBezTo>
                  <a:lnTo>
                    <a:pt x="7661" y="14667"/>
                  </a:lnTo>
                  <a:cubicBezTo>
                    <a:pt x="7655" y="14661"/>
                    <a:pt x="7655" y="14655"/>
                    <a:pt x="7655" y="14644"/>
                  </a:cubicBezTo>
                  <a:cubicBezTo>
                    <a:pt x="7649" y="14626"/>
                    <a:pt x="7631" y="14602"/>
                    <a:pt x="7625" y="14578"/>
                  </a:cubicBezTo>
                  <a:cubicBezTo>
                    <a:pt x="7619" y="14566"/>
                    <a:pt x="7619" y="14554"/>
                    <a:pt x="7607" y="14543"/>
                  </a:cubicBezTo>
                  <a:cubicBezTo>
                    <a:pt x="7602" y="14519"/>
                    <a:pt x="7596" y="14495"/>
                    <a:pt x="7590" y="14483"/>
                  </a:cubicBezTo>
                  <a:cubicBezTo>
                    <a:pt x="7578" y="14465"/>
                    <a:pt x="7578" y="14459"/>
                    <a:pt x="7572" y="14448"/>
                  </a:cubicBezTo>
                  <a:cubicBezTo>
                    <a:pt x="7566" y="14424"/>
                    <a:pt x="7560" y="14400"/>
                    <a:pt x="7542" y="14370"/>
                  </a:cubicBezTo>
                  <a:cubicBezTo>
                    <a:pt x="7542" y="14364"/>
                    <a:pt x="7536" y="14358"/>
                    <a:pt x="7536" y="14341"/>
                  </a:cubicBezTo>
                  <a:cubicBezTo>
                    <a:pt x="7518" y="14311"/>
                    <a:pt x="7512" y="14275"/>
                    <a:pt x="7507" y="14246"/>
                  </a:cubicBezTo>
                  <a:cubicBezTo>
                    <a:pt x="7507" y="14240"/>
                    <a:pt x="7501" y="14222"/>
                    <a:pt x="7501" y="14216"/>
                  </a:cubicBezTo>
                  <a:cubicBezTo>
                    <a:pt x="7489" y="14192"/>
                    <a:pt x="7483" y="14168"/>
                    <a:pt x="7477" y="14139"/>
                  </a:cubicBezTo>
                  <a:cubicBezTo>
                    <a:pt x="7471" y="14127"/>
                    <a:pt x="7471" y="14115"/>
                    <a:pt x="7459" y="14103"/>
                  </a:cubicBezTo>
                  <a:cubicBezTo>
                    <a:pt x="7453" y="14079"/>
                    <a:pt x="7447" y="14062"/>
                    <a:pt x="7447" y="14038"/>
                  </a:cubicBezTo>
                  <a:cubicBezTo>
                    <a:pt x="7447" y="14026"/>
                    <a:pt x="7441" y="14008"/>
                    <a:pt x="7441" y="14002"/>
                  </a:cubicBezTo>
                  <a:cubicBezTo>
                    <a:pt x="7429" y="13973"/>
                    <a:pt x="7423" y="13949"/>
                    <a:pt x="7417" y="13919"/>
                  </a:cubicBezTo>
                  <a:cubicBezTo>
                    <a:pt x="7417" y="13913"/>
                    <a:pt x="7411" y="13895"/>
                    <a:pt x="7411" y="13889"/>
                  </a:cubicBezTo>
                  <a:cubicBezTo>
                    <a:pt x="7400" y="13854"/>
                    <a:pt x="7394" y="13818"/>
                    <a:pt x="7388" y="13788"/>
                  </a:cubicBezTo>
                  <a:cubicBezTo>
                    <a:pt x="7388" y="13771"/>
                    <a:pt x="7382" y="13759"/>
                    <a:pt x="7382" y="13747"/>
                  </a:cubicBezTo>
                  <a:cubicBezTo>
                    <a:pt x="7370" y="13729"/>
                    <a:pt x="7370" y="13699"/>
                    <a:pt x="7364" y="13676"/>
                  </a:cubicBezTo>
                  <a:cubicBezTo>
                    <a:pt x="7364" y="13658"/>
                    <a:pt x="7358" y="13646"/>
                    <a:pt x="7358" y="13628"/>
                  </a:cubicBezTo>
                  <a:cubicBezTo>
                    <a:pt x="7352" y="13610"/>
                    <a:pt x="7352" y="13587"/>
                    <a:pt x="7352" y="13563"/>
                  </a:cubicBezTo>
                  <a:cubicBezTo>
                    <a:pt x="7352" y="13551"/>
                    <a:pt x="7340" y="13533"/>
                    <a:pt x="7340" y="13521"/>
                  </a:cubicBezTo>
                  <a:cubicBezTo>
                    <a:pt x="7340" y="13492"/>
                    <a:pt x="7334" y="13468"/>
                    <a:pt x="7334" y="13438"/>
                  </a:cubicBezTo>
                  <a:cubicBezTo>
                    <a:pt x="7334" y="13420"/>
                    <a:pt x="7334" y="13414"/>
                    <a:pt x="7328" y="13397"/>
                  </a:cubicBezTo>
                  <a:cubicBezTo>
                    <a:pt x="7322" y="13361"/>
                    <a:pt x="7322" y="13319"/>
                    <a:pt x="7311" y="13278"/>
                  </a:cubicBezTo>
                  <a:lnTo>
                    <a:pt x="7311" y="13242"/>
                  </a:lnTo>
                  <a:cubicBezTo>
                    <a:pt x="7311" y="13212"/>
                    <a:pt x="7305" y="13183"/>
                    <a:pt x="7305" y="13153"/>
                  </a:cubicBezTo>
                  <a:lnTo>
                    <a:pt x="7305" y="13112"/>
                  </a:lnTo>
                  <a:cubicBezTo>
                    <a:pt x="7305" y="13082"/>
                    <a:pt x="7305" y="13058"/>
                    <a:pt x="7299" y="13028"/>
                  </a:cubicBezTo>
                  <a:lnTo>
                    <a:pt x="7299" y="12981"/>
                  </a:lnTo>
                  <a:lnTo>
                    <a:pt x="7299" y="12892"/>
                  </a:lnTo>
                  <a:lnTo>
                    <a:pt x="7299" y="12850"/>
                  </a:lnTo>
                  <a:lnTo>
                    <a:pt x="7299" y="12714"/>
                  </a:lnTo>
                  <a:lnTo>
                    <a:pt x="7299" y="12565"/>
                  </a:lnTo>
                  <a:lnTo>
                    <a:pt x="7299" y="12524"/>
                  </a:lnTo>
                  <a:cubicBezTo>
                    <a:pt x="7299" y="12488"/>
                    <a:pt x="7299" y="12458"/>
                    <a:pt x="7305" y="12417"/>
                  </a:cubicBezTo>
                  <a:lnTo>
                    <a:pt x="7305" y="12369"/>
                  </a:lnTo>
                  <a:cubicBezTo>
                    <a:pt x="7305" y="12340"/>
                    <a:pt x="7305" y="12298"/>
                    <a:pt x="7311" y="12268"/>
                  </a:cubicBezTo>
                  <a:cubicBezTo>
                    <a:pt x="7311" y="12256"/>
                    <a:pt x="7311" y="12233"/>
                    <a:pt x="7322" y="12221"/>
                  </a:cubicBezTo>
                  <a:cubicBezTo>
                    <a:pt x="7322" y="12191"/>
                    <a:pt x="7328" y="12161"/>
                    <a:pt x="7328" y="12132"/>
                  </a:cubicBezTo>
                  <a:cubicBezTo>
                    <a:pt x="7334" y="12072"/>
                    <a:pt x="7340" y="12013"/>
                    <a:pt x="7340" y="11954"/>
                  </a:cubicBezTo>
                  <a:cubicBezTo>
                    <a:pt x="7340" y="11936"/>
                    <a:pt x="7352" y="11912"/>
                    <a:pt x="7352" y="11900"/>
                  </a:cubicBezTo>
                  <a:cubicBezTo>
                    <a:pt x="7358" y="11853"/>
                    <a:pt x="7358" y="11811"/>
                    <a:pt x="7364" y="11764"/>
                  </a:cubicBezTo>
                  <a:cubicBezTo>
                    <a:pt x="7364" y="11746"/>
                    <a:pt x="7370" y="11728"/>
                    <a:pt x="7370" y="11704"/>
                  </a:cubicBezTo>
                  <a:cubicBezTo>
                    <a:pt x="7382" y="11663"/>
                    <a:pt x="7388" y="11609"/>
                    <a:pt x="7394" y="11568"/>
                  </a:cubicBezTo>
                  <a:cubicBezTo>
                    <a:pt x="7394" y="11550"/>
                    <a:pt x="7400" y="11538"/>
                    <a:pt x="7400" y="11526"/>
                  </a:cubicBezTo>
                  <a:cubicBezTo>
                    <a:pt x="7411" y="11467"/>
                    <a:pt x="7423" y="11407"/>
                    <a:pt x="7429" y="11348"/>
                  </a:cubicBezTo>
                  <a:cubicBezTo>
                    <a:pt x="7429" y="11336"/>
                    <a:pt x="7441" y="11312"/>
                    <a:pt x="7441" y="11300"/>
                  </a:cubicBezTo>
                  <a:cubicBezTo>
                    <a:pt x="7447" y="11253"/>
                    <a:pt x="7453" y="11211"/>
                    <a:pt x="7471" y="11164"/>
                  </a:cubicBezTo>
                  <a:cubicBezTo>
                    <a:pt x="7477" y="11140"/>
                    <a:pt x="7477" y="11128"/>
                    <a:pt x="7483" y="11104"/>
                  </a:cubicBezTo>
                  <a:cubicBezTo>
                    <a:pt x="7489" y="11063"/>
                    <a:pt x="7507" y="11009"/>
                    <a:pt x="7512" y="10962"/>
                  </a:cubicBezTo>
                  <a:cubicBezTo>
                    <a:pt x="7512" y="10950"/>
                    <a:pt x="7518" y="10938"/>
                    <a:pt x="7518" y="10920"/>
                  </a:cubicBezTo>
                  <a:lnTo>
                    <a:pt x="7566" y="10742"/>
                  </a:lnTo>
                  <a:cubicBezTo>
                    <a:pt x="7572" y="10724"/>
                    <a:pt x="7572" y="10707"/>
                    <a:pt x="7578" y="10689"/>
                  </a:cubicBezTo>
                  <a:cubicBezTo>
                    <a:pt x="7596" y="10647"/>
                    <a:pt x="7602" y="10600"/>
                    <a:pt x="7619" y="10558"/>
                  </a:cubicBezTo>
                  <a:cubicBezTo>
                    <a:pt x="7625" y="10534"/>
                    <a:pt x="7631" y="10517"/>
                    <a:pt x="7631" y="10499"/>
                  </a:cubicBezTo>
                  <a:cubicBezTo>
                    <a:pt x="7649" y="10451"/>
                    <a:pt x="7661" y="10398"/>
                    <a:pt x="7679" y="10356"/>
                  </a:cubicBezTo>
                  <a:cubicBezTo>
                    <a:pt x="7685" y="10344"/>
                    <a:pt x="7685" y="10327"/>
                    <a:pt x="7691" y="10309"/>
                  </a:cubicBezTo>
                  <a:cubicBezTo>
                    <a:pt x="7714" y="10249"/>
                    <a:pt x="7726" y="10190"/>
                    <a:pt x="7750" y="10131"/>
                  </a:cubicBezTo>
                  <a:cubicBezTo>
                    <a:pt x="7756" y="10119"/>
                    <a:pt x="7768" y="10095"/>
                    <a:pt x="7768" y="10083"/>
                  </a:cubicBezTo>
                  <a:lnTo>
                    <a:pt x="7809" y="9947"/>
                  </a:lnTo>
                  <a:cubicBezTo>
                    <a:pt x="7815" y="9923"/>
                    <a:pt x="7827" y="9911"/>
                    <a:pt x="7833" y="9887"/>
                  </a:cubicBezTo>
                  <a:cubicBezTo>
                    <a:pt x="7845" y="9846"/>
                    <a:pt x="7869" y="9792"/>
                    <a:pt x="7887" y="9751"/>
                  </a:cubicBezTo>
                  <a:cubicBezTo>
                    <a:pt x="7892" y="9733"/>
                    <a:pt x="7892" y="9721"/>
                    <a:pt x="7898" y="9703"/>
                  </a:cubicBezTo>
                  <a:lnTo>
                    <a:pt x="7964" y="9525"/>
                  </a:lnTo>
                  <a:cubicBezTo>
                    <a:pt x="7976" y="9513"/>
                    <a:pt x="7982" y="9489"/>
                    <a:pt x="7987" y="9472"/>
                  </a:cubicBezTo>
                  <a:cubicBezTo>
                    <a:pt x="8005" y="9430"/>
                    <a:pt x="8023" y="9382"/>
                    <a:pt x="8041" y="9341"/>
                  </a:cubicBezTo>
                  <a:cubicBezTo>
                    <a:pt x="8047" y="9317"/>
                    <a:pt x="8053" y="9305"/>
                    <a:pt x="8065" y="9282"/>
                  </a:cubicBezTo>
                  <a:cubicBezTo>
                    <a:pt x="8082" y="9234"/>
                    <a:pt x="8100" y="9192"/>
                    <a:pt x="8124" y="9145"/>
                  </a:cubicBezTo>
                  <a:lnTo>
                    <a:pt x="8142" y="9103"/>
                  </a:lnTo>
                  <a:cubicBezTo>
                    <a:pt x="8172" y="9044"/>
                    <a:pt x="8195" y="8985"/>
                    <a:pt x="8225" y="8925"/>
                  </a:cubicBezTo>
                  <a:cubicBezTo>
                    <a:pt x="8231" y="8907"/>
                    <a:pt x="8243" y="8884"/>
                    <a:pt x="8249" y="8872"/>
                  </a:cubicBezTo>
                  <a:cubicBezTo>
                    <a:pt x="8272" y="8824"/>
                    <a:pt x="8290" y="8783"/>
                    <a:pt x="8308" y="8747"/>
                  </a:cubicBezTo>
                  <a:cubicBezTo>
                    <a:pt x="8314" y="8723"/>
                    <a:pt x="8332" y="8711"/>
                    <a:pt x="8338" y="8688"/>
                  </a:cubicBezTo>
                  <a:lnTo>
                    <a:pt x="8403" y="8551"/>
                  </a:lnTo>
                  <a:lnTo>
                    <a:pt x="8427" y="8510"/>
                  </a:lnTo>
                  <a:cubicBezTo>
                    <a:pt x="8457" y="8450"/>
                    <a:pt x="8486" y="8397"/>
                    <a:pt x="8516" y="8337"/>
                  </a:cubicBezTo>
                  <a:cubicBezTo>
                    <a:pt x="8522" y="8320"/>
                    <a:pt x="8528" y="8308"/>
                    <a:pt x="8546" y="8284"/>
                  </a:cubicBezTo>
                  <a:cubicBezTo>
                    <a:pt x="8569" y="8242"/>
                    <a:pt x="8587" y="8201"/>
                    <a:pt x="8611" y="8159"/>
                  </a:cubicBezTo>
                  <a:cubicBezTo>
                    <a:pt x="8617" y="8136"/>
                    <a:pt x="8635" y="8124"/>
                    <a:pt x="8641" y="8100"/>
                  </a:cubicBezTo>
                  <a:cubicBezTo>
                    <a:pt x="8664" y="8052"/>
                    <a:pt x="8694" y="8011"/>
                    <a:pt x="8718" y="7975"/>
                  </a:cubicBezTo>
                  <a:lnTo>
                    <a:pt x="8736" y="7928"/>
                  </a:lnTo>
                  <a:cubicBezTo>
                    <a:pt x="8765" y="7868"/>
                    <a:pt x="8807" y="7815"/>
                    <a:pt x="8837" y="7767"/>
                  </a:cubicBezTo>
                  <a:cubicBezTo>
                    <a:pt x="8843" y="7750"/>
                    <a:pt x="8854" y="7738"/>
                    <a:pt x="8866" y="7720"/>
                  </a:cubicBezTo>
                  <a:cubicBezTo>
                    <a:pt x="8884" y="7678"/>
                    <a:pt x="8914" y="7637"/>
                    <a:pt x="8938" y="7595"/>
                  </a:cubicBezTo>
                  <a:cubicBezTo>
                    <a:pt x="8955" y="7571"/>
                    <a:pt x="8961" y="7560"/>
                    <a:pt x="8973" y="7536"/>
                  </a:cubicBezTo>
                  <a:cubicBezTo>
                    <a:pt x="9003" y="7488"/>
                    <a:pt x="9027" y="7453"/>
                    <a:pt x="9056" y="7411"/>
                  </a:cubicBezTo>
                  <a:cubicBezTo>
                    <a:pt x="9062" y="7393"/>
                    <a:pt x="9080" y="7381"/>
                    <a:pt x="9086" y="7364"/>
                  </a:cubicBezTo>
                  <a:cubicBezTo>
                    <a:pt x="9122" y="7310"/>
                    <a:pt x="9163" y="7263"/>
                    <a:pt x="9199" y="7203"/>
                  </a:cubicBezTo>
                  <a:cubicBezTo>
                    <a:pt x="9205" y="7185"/>
                    <a:pt x="9223" y="7174"/>
                    <a:pt x="9229" y="7156"/>
                  </a:cubicBezTo>
                  <a:cubicBezTo>
                    <a:pt x="9258" y="7120"/>
                    <a:pt x="9288" y="7073"/>
                    <a:pt x="9312" y="7037"/>
                  </a:cubicBezTo>
                  <a:cubicBezTo>
                    <a:pt x="9324" y="7025"/>
                    <a:pt x="9329" y="7001"/>
                    <a:pt x="9347" y="6984"/>
                  </a:cubicBezTo>
                  <a:cubicBezTo>
                    <a:pt x="9377" y="6948"/>
                    <a:pt x="9407" y="6906"/>
                    <a:pt x="9436" y="6865"/>
                  </a:cubicBezTo>
                  <a:cubicBezTo>
                    <a:pt x="9442" y="6853"/>
                    <a:pt x="9460" y="6835"/>
                    <a:pt x="9466" y="6829"/>
                  </a:cubicBezTo>
                  <a:cubicBezTo>
                    <a:pt x="9502" y="6776"/>
                    <a:pt x="9549" y="6728"/>
                    <a:pt x="9585" y="6675"/>
                  </a:cubicBezTo>
                  <a:cubicBezTo>
                    <a:pt x="9591" y="6657"/>
                    <a:pt x="9609" y="6651"/>
                    <a:pt x="9614" y="6639"/>
                  </a:cubicBezTo>
                  <a:cubicBezTo>
                    <a:pt x="9644" y="6598"/>
                    <a:pt x="9674" y="6556"/>
                    <a:pt x="9704" y="6520"/>
                  </a:cubicBezTo>
                  <a:cubicBezTo>
                    <a:pt x="9715" y="6503"/>
                    <a:pt x="9733" y="6491"/>
                    <a:pt x="9739" y="6467"/>
                  </a:cubicBezTo>
                  <a:cubicBezTo>
                    <a:pt x="9769" y="6431"/>
                    <a:pt x="9804" y="6384"/>
                    <a:pt x="9834" y="6348"/>
                  </a:cubicBezTo>
                  <a:cubicBezTo>
                    <a:pt x="9846" y="6330"/>
                    <a:pt x="9858" y="6324"/>
                    <a:pt x="9864" y="6313"/>
                  </a:cubicBezTo>
                  <a:cubicBezTo>
                    <a:pt x="9911" y="6259"/>
                    <a:pt x="9947" y="6212"/>
                    <a:pt x="9994" y="6164"/>
                  </a:cubicBezTo>
                  <a:cubicBezTo>
                    <a:pt x="10000" y="6146"/>
                    <a:pt x="10012" y="6140"/>
                    <a:pt x="10024" y="6123"/>
                  </a:cubicBezTo>
                  <a:cubicBezTo>
                    <a:pt x="10054" y="6087"/>
                    <a:pt x="10090" y="6051"/>
                    <a:pt x="10125" y="6016"/>
                  </a:cubicBezTo>
                  <a:cubicBezTo>
                    <a:pt x="10143" y="5998"/>
                    <a:pt x="10155" y="5986"/>
                    <a:pt x="10161" y="5968"/>
                  </a:cubicBezTo>
                  <a:cubicBezTo>
                    <a:pt x="10202" y="5933"/>
                    <a:pt x="10232" y="5897"/>
                    <a:pt x="10268" y="5855"/>
                  </a:cubicBezTo>
                  <a:lnTo>
                    <a:pt x="10297" y="5826"/>
                  </a:lnTo>
                  <a:cubicBezTo>
                    <a:pt x="10339" y="5784"/>
                    <a:pt x="10386" y="5737"/>
                    <a:pt x="10428" y="5689"/>
                  </a:cubicBezTo>
                  <a:lnTo>
                    <a:pt x="10458" y="5659"/>
                  </a:lnTo>
                  <a:lnTo>
                    <a:pt x="10570" y="5547"/>
                  </a:lnTo>
                  <a:lnTo>
                    <a:pt x="10606" y="5511"/>
                  </a:lnTo>
                  <a:cubicBezTo>
                    <a:pt x="10648" y="5469"/>
                    <a:pt x="10683" y="5434"/>
                    <a:pt x="10719" y="5404"/>
                  </a:cubicBezTo>
                  <a:cubicBezTo>
                    <a:pt x="10725" y="5398"/>
                    <a:pt x="10743" y="5392"/>
                    <a:pt x="10749" y="5374"/>
                  </a:cubicBezTo>
                  <a:cubicBezTo>
                    <a:pt x="10796" y="5333"/>
                    <a:pt x="10844" y="5285"/>
                    <a:pt x="10891" y="5250"/>
                  </a:cubicBezTo>
                  <a:cubicBezTo>
                    <a:pt x="10897" y="5244"/>
                    <a:pt x="10903" y="5232"/>
                    <a:pt x="10921" y="5226"/>
                  </a:cubicBezTo>
                  <a:cubicBezTo>
                    <a:pt x="10956" y="5190"/>
                    <a:pt x="10992" y="5161"/>
                    <a:pt x="11040" y="5125"/>
                  </a:cubicBezTo>
                  <a:cubicBezTo>
                    <a:pt x="11051" y="5107"/>
                    <a:pt x="11069" y="5101"/>
                    <a:pt x="11075" y="5083"/>
                  </a:cubicBezTo>
                  <a:cubicBezTo>
                    <a:pt x="11111" y="5054"/>
                    <a:pt x="11158" y="5018"/>
                    <a:pt x="11194" y="4988"/>
                  </a:cubicBezTo>
                  <a:cubicBezTo>
                    <a:pt x="11200" y="4982"/>
                    <a:pt x="11212" y="4977"/>
                    <a:pt x="11224" y="4965"/>
                  </a:cubicBezTo>
                  <a:cubicBezTo>
                    <a:pt x="11277" y="4929"/>
                    <a:pt x="11319" y="4887"/>
                    <a:pt x="11372" y="4846"/>
                  </a:cubicBezTo>
                  <a:lnTo>
                    <a:pt x="11461" y="4781"/>
                  </a:lnTo>
                  <a:cubicBezTo>
                    <a:pt x="11479" y="4775"/>
                    <a:pt x="11485" y="4769"/>
                    <a:pt x="11497" y="4757"/>
                  </a:cubicBezTo>
                  <a:cubicBezTo>
                    <a:pt x="11538" y="4739"/>
                    <a:pt x="11568" y="4709"/>
                    <a:pt x="11604" y="4686"/>
                  </a:cubicBezTo>
                  <a:cubicBezTo>
                    <a:pt x="11616" y="4680"/>
                    <a:pt x="11633" y="4662"/>
                    <a:pt x="11645" y="4656"/>
                  </a:cubicBezTo>
                  <a:cubicBezTo>
                    <a:pt x="11669" y="4638"/>
                    <a:pt x="11699" y="4620"/>
                    <a:pt x="11722" y="4602"/>
                  </a:cubicBezTo>
                  <a:cubicBezTo>
                    <a:pt x="11734" y="4597"/>
                    <a:pt x="11752" y="4579"/>
                    <a:pt x="11764" y="4573"/>
                  </a:cubicBezTo>
                  <a:lnTo>
                    <a:pt x="11835" y="4531"/>
                  </a:lnTo>
                  <a:cubicBezTo>
                    <a:pt x="11847" y="4519"/>
                    <a:pt x="11865" y="4507"/>
                    <a:pt x="11883" y="4501"/>
                  </a:cubicBezTo>
                  <a:lnTo>
                    <a:pt x="11954" y="4454"/>
                  </a:lnTo>
                  <a:cubicBezTo>
                    <a:pt x="11966" y="4448"/>
                    <a:pt x="11984" y="4430"/>
                    <a:pt x="11996" y="4424"/>
                  </a:cubicBezTo>
                  <a:cubicBezTo>
                    <a:pt x="12019" y="4412"/>
                    <a:pt x="12049" y="4395"/>
                    <a:pt x="12073" y="4383"/>
                  </a:cubicBezTo>
                  <a:lnTo>
                    <a:pt x="12114" y="4359"/>
                  </a:lnTo>
                  <a:cubicBezTo>
                    <a:pt x="12150" y="4335"/>
                    <a:pt x="12197" y="4311"/>
                    <a:pt x="12233" y="4294"/>
                  </a:cubicBezTo>
                  <a:lnTo>
                    <a:pt x="4959" y="1"/>
                  </a:lnTo>
                  <a:close/>
                  <a:moveTo>
                    <a:pt x="8605" y="15819"/>
                  </a:moveTo>
                  <a:cubicBezTo>
                    <a:pt x="8605" y="15819"/>
                    <a:pt x="8605" y="15819"/>
                    <a:pt x="8605" y="15819"/>
                  </a:cubicBezTo>
                  <a:cubicBezTo>
                    <a:pt x="8607" y="15820"/>
                    <a:pt x="8609" y="15821"/>
                    <a:pt x="8610" y="15822"/>
                  </a:cubicBezTo>
                  <a:lnTo>
                    <a:pt x="8610" y="15822"/>
                  </a:lnTo>
                  <a:lnTo>
                    <a:pt x="8605" y="15819"/>
                  </a:lnTo>
                  <a:close/>
                  <a:moveTo>
                    <a:pt x="8610" y="15822"/>
                  </a:moveTo>
                  <a:lnTo>
                    <a:pt x="8676" y="15861"/>
                  </a:lnTo>
                  <a:cubicBezTo>
                    <a:pt x="8660" y="15850"/>
                    <a:pt x="8633" y="15834"/>
                    <a:pt x="8610" y="15822"/>
                  </a:cubicBezTo>
                  <a:close/>
                </a:path>
              </a:pathLst>
            </a:custGeom>
            <a:solidFill>
              <a:srgbClr val="979797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9706338" y="-1666865"/>
              <a:ext cx="130405" cy="2622401"/>
            </a:xfrm>
            <a:custGeom>
              <a:avLst/>
              <a:gdLst/>
              <a:ahLst/>
              <a:cxnLst/>
              <a:rect l="l" t="t" r="r" b="b"/>
              <a:pathLst>
                <a:path w="601" h="12459" extrusionOk="0">
                  <a:moveTo>
                    <a:pt x="1" y="1"/>
                  </a:moveTo>
                  <a:lnTo>
                    <a:pt x="30" y="12132"/>
                  </a:lnTo>
                  <a:lnTo>
                    <a:pt x="600" y="12458"/>
                  </a:lnTo>
                  <a:lnTo>
                    <a:pt x="565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9706338" y="-4241474"/>
              <a:ext cx="4718447" cy="2643660"/>
            </a:xfrm>
            <a:custGeom>
              <a:avLst/>
              <a:gdLst/>
              <a:ahLst/>
              <a:cxnLst/>
              <a:rect l="l" t="t" r="r" b="b"/>
              <a:pathLst>
                <a:path w="21746" h="12560" extrusionOk="0">
                  <a:moveTo>
                    <a:pt x="21175" y="0"/>
                  </a:moveTo>
                  <a:lnTo>
                    <a:pt x="1" y="12233"/>
                  </a:lnTo>
                  <a:lnTo>
                    <a:pt x="565" y="12559"/>
                  </a:lnTo>
                  <a:lnTo>
                    <a:pt x="21745" y="333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9828714" y="-4171594"/>
              <a:ext cx="4602363" cy="5127143"/>
            </a:xfrm>
            <a:custGeom>
              <a:avLst/>
              <a:gdLst/>
              <a:ahLst/>
              <a:cxnLst/>
              <a:rect l="l" t="t" r="r" b="b"/>
              <a:pathLst>
                <a:path w="21211" h="24359" extrusionOk="0">
                  <a:moveTo>
                    <a:pt x="21181" y="1"/>
                  </a:moveTo>
                  <a:lnTo>
                    <a:pt x="1" y="12227"/>
                  </a:lnTo>
                  <a:lnTo>
                    <a:pt x="36" y="24358"/>
                  </a:lnTo>
                  <a:lnTo>
                    <a:pt x="21211" y="12132"/>
                  </a:lnTo>
                  <a:lnTo>
                    <a:pt x="21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5"/>
            <p:cNvSpPr/>
            <p:nvPr/>
          </p:nvSpPr>
          <p:spPr>
            <a:xfrm>
              <a:off x="9931779" y="-4022784"/>
              <a:ext cx="4396232" cy="4830784"/>
            </a:xfrm>
            <a:custGeom>
              <a:avLst/>
              <a:gdLst/>
              <a:ahLst/>
              <a:cxnLst/>
              <a:rect l="l" t="t" r="r" b="b"/>
              <a:pathLst>
                <a:path w="20261" h="22951" extrusionOk="0">
                  <a:moveTo>
                    <a:pt x="20261" y="0"/>
                  </a:moveTo>
                  <a:lnTo>
                    <a:pt x="1" y="11698"/>
                  </a:lnTo>
                  <a:lnTo>
                    <a:pt x="1" y="22951"/>
                  </a:lnTo>
                  <a:lnTo>
                    <a:pt x="20261" y="11253"/>
                  </a:lnTo>
                  <a:lnTo>
                    <a:pt x="202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9875147" y="-3484162"/>
              <a:ext cx="4508410" cy="2543681"/>
            </a:xfrm>
            <a:custGeom>
              <a:avLst/>
              <a:gdLst/>
              <a:ahLst/>
              <a:cxnLst/>
              <a:rect l="l" t="t" r="r" b="b"/>
              <a:pathLst>
                <a:path w="20778" h="12085" extrusionOk="0">
                  <a:moveTo>
                    <a:pt x="20700" y="1"/>
                  </a:moveTo>
                  <a:lnTo>
                    <a:pt x="0" y="11948"/>
                  </a:lnTo>
                  <a:lnTo>
                    <a:pt x="78" y="12084"/>
                  </a:lnTo>
                  <a:lnTo>
                    <a:pt x="20777" y="143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9875147" y="-2879238"/>
              <a:ext cx="4508410" cy="2543681"/>
            </a:xfrm>
            <a:custGeom>
              <a:avLst/>
              <a:gdLst/>
              <a:ahLst/>
              <a:cxnLst/>
              <a:rect l="l" t="t" r="r" b="b"/>
              <a:pathLst>
                <a:path w="20778" h="12085" extrusionOk="0">
                  <a:moveTo>
                    <a:pt x="20700" y="1"/>
                  </a:moveTo>
                  <a:lnTo>
                    <a:pt x="0" y="11942"/>
                  </a:lnTo>
                  <a:lnTo>
                    <a:pt x="78" y="12084"/>
                  </a:lnTo>
                  <a:lnTo>
                    <a:pt x="20777" y="143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9873845" y="-2275577"/>
              <a:ext cx="4509712" cy="2544944"/>
            </a:xfrm>
            <a:custGeom>
              <a:avLst/>
              <a:gdLst/>
              <a:ahLst/>
              <a:cxnLst/>
              <a:rect l="l" t="t" r="r" b="b"/>
              <a:pathLst>
                <a:path w="20784" h="12091" extrusionOk="0">
                  <a:moveTo>
                    <a:pt x="20700" y="1"/>
                  </a:moveTo>
                  <a:lnTo>
                    <a:pt x="1" y="11948"/>
                  </a:lnTo>
                  <a:lnTo>
                    <a:pt x="84" y="12090"/>
                  </a:lnTo>
                  <a:lnTo>
                    <a:pt x="20783" y="143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13607610" y="-3656546"/>
              <a:ext cx="36236" cy="2419917"/>
            </a:xfrm>
            <a:custGeom>
              <a:avLst/>
              <a:gdLst/>
              <a:ahLst/>
              <a:cxnLst/>
              <a:rect l="l" t="t" r="r" b="b"/>
              <a:pathLst>
                <a:path w="167" h="11497" extrusionOk="0">
                  <a:moveTo>
                    <a:pt x="1" y="0"/>
                  </a:moveTo>
                  <a:lnTo>
                    <a:pt x="1" y="11496"/>
                  </a:lnTo>
                  <a:lnTo>
                    <a:pt x="167" y="1149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12860336" y="-3237899"/>
              <a:ext cx="36236" cy="2419917"/>
            </a:xfrm>
            <a:custGeom>
              <a:avLst/>
              <a:gdLst/>
              <a:ahLst/>
              <a:cxnLst/>
              <a:rect l="l" t="t" r="r" b="b"/>
              <a:pathLst>
                <a:path w="167" h="11497" extrusionOk="0">
                  <a:moveTo>
                    <a:pt x="1" y="1"/>
                  </a:moveTo>
                  <a:lnTo>
                    <a:pt x="1" y="11496"/>
                  </a:lnTo>
                  <a:lnTo>
                    <a:pt x="167" y="114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12111761" y="-2816725"/>
              <a:ext cx="36236" cy="2419917"/>
            </a:xfrm>
            <a:custGeom>
              <a:avLst/>
              <a:gdLst/>
              <a:ahLst/>
              <a:cxnLst/>
              <a:rect l="l" t="t" r="r" b="b"/>
              <a:pathLst>
                <a:path w="167" h="11497" extrusionOk="0">
                  <a:moveTo>
                    <a:pt x="1" y="1"/>
                  </a:moveTo>
                  <a:lnTo>
                    <a:pt x="1" y="11496"/>
                  </a:lnTo>
                  <a:lnTo>
                    <a:pt x="167" y="114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5"/>
            <p:cNvSpPr/>
            <p:nvPr/>
          </p:nvSpPr>
          <p:spPr>
            <a:xfrm>
              <a:off x="11363185" y="-2399340"/>
              <a:ext cx="35151" cy="2421180"/>
            </a:xfrm>
            <a:custGeom>
              <a:avLst/>
              <a:gdLst/>
              <a:ahLst/>
              <a:cxnLst/>
              <a:rect l="l" t="t" r="r" b="b"/>
              <a:pathLst>
                <a:path w="162" h="11503" extrusionOk="0">
                  <a:moveTo>
                    <a:pt x="1" y="1"/>
                  </a:moveTo>
                  <a:lnTo>
                    <a:pt x="1" y="11503"/>
                  </a:lnTo>
                  <a:lnTo>
                    <a:pt x="161" y="1150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5"/>
            <p:cNvSpPr/>
            <p:nvPr/>
          </p:nvSpPr>
          <p:spPr>
            <a:xfrm>
              <a:off x="10614610" y="-1979219"/>
              <a:ext cx="35151" cy="2419707"/>
            </a:xfrm>
            <a:custGeom>
              <a:avLst/>
              <a:gdLst/>
              <a:ahLst/>
              <a:cxnLst/>
              <a:rect l="l" t="t" r="r" b="b"/>
              <a:pathLst>
                <a:path w="162" h="11496" extrusionOk="0">
                  <a:moveTo>
                    <a:pt x="1" y="0"/>
                  </a:moveTo>
                  <a:lnTo>
                    <a:pt x="1" y="11496"/>
                  </a:lnTo>
                  <a:lnTo>
                    <a:pt x="161" y="1149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9042818" y="-851881"/>
              <a:ext cx="768109" cy="505368"/>
            </a:xfrm>
            <a:custGeom>
              <a:avLst/>
              <a:gdLst/>
              <a:ahLst/>
              <a:cxnLst/>
              <a:rect l="l" t="t" r="r" b="b"/>
              <a:pathLst>
                <a:path w="3540" h="2401" extrusionOk="0">
                  <a:moveTo>
                    <a:pt x="476" y="2292"/>
                  </a:moveTo>
                  <a:cubicBezTo>
                    <a:pt x="482" y="2292"/>
                    <a:pt x="482" y="2292"/>
                    <a:pt x="476" y="2304"/>
                  </a:cubicBezTo>
                  <a:lnTo>
                    <a:pt x="476" y="2292"/>
                  </a:lnTo>
                  <a:close/>
                  <a:moveTo>
                    <a:pt x="470" y="2316"/>
                  </a:moveTo>
                  <a:cubicBezTo>
                    <a:pt x="476" y="2316"/>
                    <a:pt x="470" y="2316"/>
                    <a:pt x="470" y="2322"/>
                  </a:cubicBezTo>
                  <a:lnTo>
                    <a:pt x="470" y="2316"/>
                  </a:lnTo>
                  <a:close/>
                  <a:moveTo>
                    <a:pt x="3154" y="0"/>
                  </a:moveTo>
                  <a:cubicBezTo>
                    <a:pt x="3148" y="0"/>
                    <a:pt x="3142" y="6"/>
                    <a:pt x="3142" y="6"/>
                  </a:cubicBezTo>
                  <a:lnTo>
                    <a:pt x="72" y="1787"/>
                  </a:lnTo>
                  <a:cubicBezTo>
                    <a:pt x="30" y="1811"/>
                    <a:pt x="1" y="1871"/>
                    <a:pt x="1" y="1942"/>
                  </a:cubicBezTo>
                  <a:cubicBezTo>
                    <a:pt x="6" y="2102"/>
                    <a:pt x="107" y="2286"/>
                    <a:pt x="244" y="2369"/>
                  </a:cubicBezTo>
                  <a:cubicBezTo>
                    <a:pt x="281" y="2390"/>
                    <a:pt x="320" y="2400"/>
                    <a:pt x="354" y="2400"/>
                  </a:cubicBezTo>
                  <a:cubicBezTo>
                    <a:pt x="381" y="2400"/>
                    <a:pt x="404" y="2394"/>
                    <a:pt x="422" y="2381"/>
                  </a:cubicBezTo>
                  <a:lnTo>
                    <a:pt x="416" y="2381"/>
                  </a:lnTo>
                  <a:lnTo>
                    <a:pt x="3480" y="600"/>
                  </a:lnTo>
                  <a:cubicBezTo>
                    <a:pt x="3486" y="600"/>
                    <a:pt x="3486" y="594"/>
                    <a:pt x="3498" y="594"/>
                  </a:cubicBezTo>
                  <a:lnTo>
                    <a:pt x="3504" y="588"/>
                  </a:lnTo>
                  <a:lnTo>
                    <a:pt x="3510" y="576"/>
                  </a:lnTo>
                  <a:lnTo>
                    <a:pt x="3516" y="570"/>
                  </a:lnTo>
                  <a:lnTo>
                    <a:pt x="3528" y="564"/>
                  </a:lnTo>
                  <a:lnTo>
                    <a:pt x="3528" y="558"/>
                  </a:lnTo>
                  <a:cubicBezTo>
                    <a:pt x="3528" y="546"/>
                    <a:pt x="3534" y="546"/>
                    <a:pt x="3534" y="540"/>
                  </a:cubicBezTo>
                  <a:lnTo>
                    <a:pt x="3534" y="534"/>
                  </a:lnTo>
                  <a:cubicBezTo>
                    <a:pt x="3534" y="529"/>
                    <a:pt x="3540" y="529"/>
                    <a:pt x="3540" y="517"/>
                  </a:cubicBezTo>
                  <a:lnTo>
                    <a:pt x="3540" y="511"/>
                  </a:lnTo>
                  <a:lnTo>
                    <a:pt x="3540" y="499"/>
                  </a:lnTo>
                  <a:lnTo>
                    <a:pt x="3540" y="487"/>
                  </a:lnTo>
                  <a:lnTo>
                    <a:pt x="3540" y="481"/>
                  </a:lnTo>
                  <a:lnTo>
                    <a:pt x="3540" y="475"/>
                  </a:lnTo>
                  <a:lnTo>
                    <a:pt x="3540" y="469"/>
                  </a:lnTo>
                  <a:lnTo>
                    <a:pt x="3540" y="445"/>
                  </a:lnTo>
                  <a:lnTo>
                    <a:pt x="3540" y="416"/>
                  </a:lnTo>
                  <a:cubicBezTo>
                    <a:pt x="3540" y="410"/>
                    <a:pt x="3540" y="392"/>
                    <a:pt x="3534" y="386"/>
                  </a:cubicBezTo>
                  <a:lnTo>
                    <a:pt x="3534" y="368"/>
                  </a:lnTo>
                  <a:cubicBezTo>
                    <a:pt x="3534" y="362"/>
                    <a:pt x="3534" y="356"/>
                    <a:pt x="3528" y="350"/>
                  </a:cubicBezTo>
                  <a:lnTo>
                    <a:pt x="3528" y="339"/>
                  </a:lnTo>
                  <a:lnTo>
                    <a:pt x="3528" y="333"/>
                  </a:lnTo>
                  <a:cubicBezTo>
                    <a:pt x="3528" y="327"/>
                    <a:pt x="3516" y="309"/>
                    <a:pt x="3516" y="303"/>
                  </a:cubicBezTo>
                  <a:lnTo>
                    <a:pt x="3516" y="297"/>
                  </a:lnTo>
                  <a:cubicBezTo>
                    <a:pt x="3510" y="279"/>
                    <a:pt x="3510" y="273"/>
                    <a:pt x="3504" y="261"/>
                  </a:cubicBezTo>
                  <a:cubicBezTo>
                    <a:pt x="3504" y="249"/>
                    <a:pt x="3504" y="249"/>
                    <a:pt x="3498" y="244"/>
                  </a:cubicBezTo>
                  <a:cubicBezTo>
                    <a:pt x="3486" y="238"/>
                    <a:pt x="3486" y="232"/>
                    <a:pt x="3480" y="220"/>
                  </a:cubicBezTo>
                  <a:cubicBezTo>
                    <a:pt x="3480" y="214"/>
                    <a:pt x="3474" y="214"/>
                    <a:pt x="3474" y="208"/>
                  </a:cubicBezTo>
                  <a:cubicBezTo>
                    <a:pt x="3468" y="202"/>
                    <a:pt x="3456" y="184"/>
                    <a:pt x="3456" y="178"/>
                  </a:cubicBezTo>
                  <a:lnTo>
                    <a:pt x="3456" y="172"/>
                  </a:lnTo>
                  <a:cubicBezTo>
                    <a:pt x="3450" y="160"/>
                    <a:pt x="3445" y="148"/>
                    <a:pt x="3439" y="143"/>
                  </a:cubicBezTo>
                  <a:lnTo>
                    <a:pt x="3427" y="131"/>
                  </a:lnTo>
                  <a:cubicBezTo>
                    <a:pt x="3421" y="125"/>
                    <a:pt x="3415" y="119"/>
                    <a:pt x="3415" y="113"/>
                  </a:cubicBezTo>
                  <a:lnTo>
                    <a:pt x="3409" y="101"/>
                  </a:lnTo>
                  <a:lnTo>
                    <a:pt x="3385" y="83"/>
                  </a:lnTo>
                  <a:cubicBezTo>
                    <a:pt x="3379" y="71"/>
                    <a:pt x="3361" y="65"/>
                    <a:pt x="3355" y="59"/>
                  </a:cubicBezTo>
                  <a:lnTo>
                    <a:pt x="3350" y="53"/>
                  </a:lnTo>
                  <a:lnTo>
                    <a:pt x="3338" y="42"/>
                  </a:lnTo>
                  <a:cubicBezTo>
                    <a:pt x="3332" y="36"/>
                    <a:pt x="3326" y="36"/>
                    <a:pt x="3320" y="30"/>
                  </a:cubicBezTo>
                  <a:cubicBezTo>
                    <a:pt x="3308" y="24"/>
                    <a:pt x="3302" y="24"/>
                    <a:pt x="3296" y="12"/>
                  </a:cubicBezTo>
                  <a:cubicBezTo>
                    <a:pt x="3290" y="6"/>
                    <a:pt x="3272" y="6"/>
                    <a:pt x="3266" y="6"/>
                  </a:cubicBezTo>
                  <a:lnTo>
                    <a:pt x="3260" y="6"/>
                  </a:lnTo>
                  <a:cubicBezTo>
                    <a:pt x="3249" y="6"/>
                    <a:pt x="3243" y="6"/>
                    <a:pt x="3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6390040" y="-975644"/>
              <a:ext cx="4133469" cy="3953703"/>
            </a:xfrm>
            <a:custGeom>
              <a:avLst/>
              <a:gdLst/>
              <a:ahLst/>
              <a:cxnLst/>
              <a:rect l="l" t="t" r="r" b="b"/>
              <a:pathLst>
                <a:path w="19050" h="18784" extrusionOk="0">
                  <a:moveTo>
                    <a:pt x="16442" y="4780"/>
                  </a:moveTo>
                  <a:cubicBezTo>
                    <a:pt x="16448" y="4780"/>
                    <a:pt x="16454" y="4780"/>
                    <a:pt x="16472" y="4792"/>
                  </a:cubicBezTo>
                  <a:cubicBezTo>
                    <a:pt x="16454" y="4792"/>
                    <a:pt x="16448" y="4792"/>
                    <a:pt x="16442" y="4780"/>
                  </a:cubicBezTo>
                  <a:close/>
                  <a:moveTo>
                    <a:pt x="15534" y="4792"/>
                  </a:moveTo>
                  <a:cubicBezTo>
                    <a:pt x="15522" y="4798"/>
                    <a:pt x="15504" y="4798"/>
                    <a:pt x="15492" y="4798"/>
                  </a:cubicBezTo>
                  <a:cubicBezTo>
                    <a:pt x="15504" y="4798"/>
                    <a:pt x="15522" y="4792"/>
                    <a:pt x="15534" y="4792"/>
                  </a:cubicBezTo>
                  <a:close/>
                  <a:moveTo>
                    <a:pt x="16561" y="4804"/>
                  </a:moveTo>
                  <a:cubicBezTo>
                    <a:pt x="16566" y="4804"/>
                    <a:pt x="16571" y="4804"/>
                    <a:pt x="16580" y="4808"/>
                  </a:cubicBezTo>
                  <a:lnTo>
                    <a:pt x="16580" y="4808"/>
                  </a:lnTo>
                  <a:cubicBezTo>
                    <a:pt x="16572" y="4806"/>
                    <a:pt x="16562" y="4804"/>
                    <a:pt x="16555" y="4804"/>
                  </a:cubicBezTo>
                  <a:close/>
                  <a:moveTo>
                    <a:pt x="16680" y="4828"/>
                  </a:moveTo>
                  <a:cubicBezTo>
                    <a:pt x="16692" y="4828"/>
                    <a:pt x="16704" y="4834"/>
                    <a:pt x="16716" y="4834"/>
                  </a:cubicBezTo>
                  <a:cubicBezTo>
                    <a:pt x="16704" y="4834"/>
                    <a:pt x="16686" y="4828"/>
                    <a:pt x="16674" y="4828"/>
                  </a:cubicBezTo>
                  <a:close/>
                  <a:moveTo>
                    <a:pt x="16799" y="4857"/>
                  </a:moveTo>
                  <a:cubicBezTo>
                    <a:pt x="16805" y="4857"/>
                    <a:pt x="16822" y="4863"/>
                    <a:pt x="16828" y="4863"/>
                  </a:cubicBezTo>
                  <a:cubicBezTo>
                    <a:pt x="16811" y="4863"/>
                    <a:pt x="16805" y="4857"/>
                    <a:pt x="16793" y="4857"/>
                  </a:cubicBezTo>
                  <a:close/>
                  <a:moveTo>
                    <a:pt x="16912" y="4887"/>
                  </a:moveTo>
                  <a:cubicBezTo>
                    <a:pt x="16918" y="4887"/>
                    <a:pt x="16923" y="4893"/>
                    <a:pt x="16929" y="4893"/>
                  </a:cubicBezTo>
                  <a:cubicBezTo>
                    <a:pt x="16923" y="4893"/>
                    <a:pt x="16912" y="4887"/>
                    <a:pt x="16900" y="4887"/>
                  </a:cubicBezTo>
                  <a:close/>
                  <a:moveTo>
                    <a:pt x="15023" y="4893"/>
                  </a:moveTo>
                  <a:cubicBezTo>
                    <a:pt x="15011" y="4893"/>
                    <a:pt x="14994" y="4899"/>
                    <a:pt x="14982" y="4899"/>
                  </a:cubicBezTo>
                  <a:cubicBezTo>
                    <a:pt x="14994" y="4893"/>
                    <a:pt x="15011" y="4893"/>
                    <a:pt x="15023" y="4893"/>
                  </a:cubicBezTo>
                  <a:close/>
                  <a:moveTo>
                    <a:pt x="17018" y="4923"/>
                  </a:moveTo>
                  <a:cubicBezTo>
                    <a:pt x="17030" y="4923"/>
                    <a:pt x="17030" y="4923"/>
                    <a:pt x="17036" y="4929"/>
                  </a:cubicBezTo>
                  <a:cubicBezTo>
                    <a:pt x="17030" y="4923"/>
                    <a:pt x="17018" y="4923"/>
                    <a:pt x="17018" y="4923"/>
                  </a:cubicBezTo>
                  <a:close/>
                  <a:moveTo>
                    <a:pt x="14893" y="4929"/>
                  </a:moveTo>
                  <a:cubicBezTo>
                    <a:pt x="14875" y="4941"/>
                    <a:pt x="14863" y="4941"/>
                    <a:pt x="14845" y="4947"/>
                  </a:cubicBezTo>
                  <a:cubicBezTo>
                    <a:pt x="14845" y="4941"/>
                    <a:pt x="14851" y="4941"/>
                    <a:pt x="14851" y="4941"/>
                  </a:cubicBezTo>
                  <a:cubicBezTo>
                    <a:pt x="14869" y="4941"/>
                    <a:pt x="14875" y="4929"/>
                    <a:pt x="14893" y="4929"/>
                  </a:cubicBezTo>
                  <a:close/>
                  <a:moveTo>
                    <a:pt x="14750" y="4970"/>
                  </a:moveTo>
                  <a:cubicBezTo>
                    <a:pt x="14744" y="4976"/>
                    <a:pt x="14726" y="4982"/>
                    <a:pt x="14715" y="4982"/>
                  </a:cubicBezTo>
                  <a:cubicBezTo>
                    <a:pt x="14726" y="4976"/>
                    <a:pt x="14732" y="4976"/>
                    <a:pt x="14750" y="4970"/>
                  </a:cubicBezTo>
                  <a:close/>
                  <a:moveTo>
                    <a:pt x="14607" y="5016"/>
                  </a:moveTo>
                  <a:lnTo>
                    <a:pt x="14607" y="5016"/>
                  </a:lnTo>
                  <a:cubicBezTo>
                    <a:pt x="14599" y="5022"/>
                    <a:pt x="14593" y="5030"/>
                    <a:pt x="14584" y="5030"/>
                  </a:cubicBezTo>
                  <a:cubicBezTo>
                    <a:pt x="14592" y="5021"/>
                    <a:pt x="14601" y="5019"/>
                    <a:pt x="14607" y="5016"/>
                  </a:cubicBezTo>
                  <a:close/>
                  <a:moveTo>
                    <a:pt x="14483" y="5065"/>
                  </a:moveTo>
                  <a:cubicBezTo>
                    <a:pt x="14465" y="5071"/>
                    <a:pt x="14459" y="5077"/>
                    <a:pt x="14447" y="5077"/>
                  </a:cubicBezTo>
                  <a:cubicBezTo>
                    <a:pt x="14459" y="5071"/>
                    <a:pt x="14465" y="5071"/>
                    <a:pt x="14483" y="5065"/>
                  </a:cubicBezTo>
                  <a:close/>
                  <a:moveTo>
                    <a:pt x="17466" y="5131"/>
                  </a:moveTo>
                  <a:lnTo>
                    <a:pt x="17476" y="5137"/>
                  </a:lnTo>
                  <a:cubicBezTo>
                    <a:pt x="17476" y="5132"/>
                    <a:pt x="17469" y="5131"/>
                    <a:pt x="17466" y="5131"/>
                  </a:cubicBezTo>
                  <a:close/>
                  <a:moveTo>
                    <a:pt x="14177" y="5192"/>
                  </a:moveTo>
                  <a:lnTo>
                    <a:pt x="14177" y="5192"/>
                  </a:lnTo>
                  <a:cubicBezTo>
                    <a:pt x="14174" y="5193"/>
                    <a:pt x="14171" y="5194"/>
                    <a:pt x="14168" y="5196"/>
                  </a:cubicBezTo>
                  <a:cubicBezTo>
                    <a:pt x="14170" y="5194"/>
                    <a:pt x="14173" y="5193"/>
                    <a:pt x="14177" y="5192"/>
                  </a:cubicBezTo>
                  <a:close/>
                  <a:moveTo>
                    <a:pt x="8123" y="15552"/>
                  </a:moveTo>
                  <a:cubicBezTo>
                    <a:pt x="8129" y="15575"/>
                    <a:pt x="8129" y="15599"/>
                    <a:pt x="8129" y="15617"/>
                  </a:cubicBezTo>
                  <a:cubicBezTo>
                    <a:pt x="8129" y="15599"/>
                    <a:pt x="8123" y="15575"/>
                    <a:pt x="8123" y="15552"/>
                  </a:cubicBezTo>
                  <a:close/>
                  <a:moveTo>
                    <a:pt x="8135" y="15700"/>
                  </a:moveTo>
                  <a:cubicBezTo>
                    <a:pt x="8141" y="15724"/>
                    <a:pt x="8141" y="15736"/>
                    <a:pt x="8141" y="15754"/>
                  </a:cubicBezTo>
                  <a:cubicBezTo>
                    <a:pt x="8141" y="15736"/>
                    <a:pt x="8135" y="15718"/>
                    <a:pt x="8135" y="15700"/>
                  </a:cubicBezTo>
                  <a:close/>
                  <a:moveTo>
                    <a:pt x="8159" y="15849"/>
                  </a:moveTo>
                  <a:cubicBezTo>
                    <a:pt x="8165" y="15855"/>
                    <a:pt x="8165" y="15872"/>
                    <a:pt x="8165" y="15884"/>
                  </a:cubicBezTo>
                  <a:cubicBezTo>
                    <a:pt x="8165" y="15872"/>
                    <a:pt x="8159" y="15855"/>
                    <a:pt x="8159" y="15849"/>
                  </a:cubicBezTo>
                  <a:close/>
                  <a:moveTo>
                    <a:pt x="8242" y="16258"/>
                  </a:moveTo>
                  <a:lnTo>
                    <a:pt x="8242" y="16258"/>
                  </a:lnTo>
                  <a:cubicBezTo>
                    <a:pt x="8242" y="16270"/>
                    <a:pt x="8248" y="16288"/>
                    <a:pt x="8248" y="16300"/>
                  </a:cubicBezTo>
                  <a:cubicBezTo>
                    <a:pt x="8242" y="16288"/>
                    <a:pt x="8242" y="16270"/>
                    <a:pt x="8242" y="16258"/>
                  </a:cubicBezTo>
                  <a:close/>
                  <a:moveTo>
                    <a:pt x="8308" y="16508"/>
                  </a:moveTo>
                  <a:cubicBezTo>
                    <a:pt x="8312" y="16522"/>
                    <a:pt x="8313" y="16539"/>
                    <a:pt x="8316" y="16552"/>
                  </a:cubicBezTo>
                  <a:lnTo>
                    <a:pt x="8316" y="16552"/>
                  </a:lnTo>
                  <a:cubicBezTo>
                    <a:pt x="8316" y="16551"/>
                    <a:pt x="8315" y="16550"/>
                    <a:pt x="8313" y="16549"/>
                  </a:cubicBezTo>
                  <a:cubicBezTo>
                    <a:pt x="8313" y="16531"/>
                    <a:pt x="8308" y="16525"/>
                    <a:pt x="8308" y="16508"/>
                  </a:cubicBezTo>
                  <a:close/>
                  <a:moveTo>
                    <a:pt x="8391" y="16761"/>
                  </a:moveTo>
                  <a:cubicBezTo>
                    <a:pt x="8399" y="16777"/>
                    <a:pt x="8403" y="16794"/>
                    <a:pt x="8403" y="16799"/>
                  </a:cubicBezTo>
                  <a:cubicBezTo>
                    <a:pt x="8398" y="16784"/>
                    <a:pt x="8397" y="16774"/>
                    <a:pt x="8391" y="16761"/>
                  </a:cubicBezTo>
                  <a:close/>
                  <a:moveTo>
                    <a:pt x="8438" y="16887"/>
                  </a:moveTo>
                  <a:lnTo>
                    <a:pt x="8438" y="16887"/>
                  </a:lnTo>
                  <a:cubicBezTo>
                    <a:pt x="8440" y="16891"/>
                    <a:pt x="8443" y="16895"/>
                    <a:pt x="8444" y="16899"/>
                  </a:cubicBezTo>
                  <a:lnTo>
                    <a:pt x="8444" y="16899"/>
                  </a:lnTo>
                  <a:cubicBezTo>
                    <a:pt x="8442" y="16895"/>
                    <a:pt x="8440" y="16891"/>
                    <a:pt x="8438" y="16887"/>
                  </a:cubicBezTo>
                  <a:close/>
                  <a:moveTo>
                    <a:pt x="8485" y="17000"/>
                  </a:moveTo>
                  <a:cubicBezTo>
                    <a:pt x="8487" y="17004"/>
                    <a:pt x="8490" y="17008"/>
                    <a:pt x="8492" y="17012"/>
                  </a:cubicBezTo>
                  <a:lnTo>
                    <a:pt x="8492" y="17012"/>
                  </a:lnTo>
                  <a:cubicBezTo>
                    <a:pt x="8489" y="17009"/>
                    <a:pt x="8487" y="17005"/>
                    <a:pt x="8485" y="17000"/>
                  </a:cubicBezTo>
                  <a:close/>
                  <a:moveTo>
                    <a:pt x="8492" y="17012"/>
                  </a:moveTo>
                  <a:cubicBezTo>
                    <a:pt x="8498" y="17025"/>
                    <a:pt x="8503" y="17035"/>
                    <a:pt x="8509" y="17042"/>
                  </a:cubicBezTo>
                  <a:cubicBezTo>
                    <a:pt x="8498" y="17036"/>
                    <a:pt x="8498" y="17030"/>
                    <a:pt x="8492" y="17012"/>
                  </a:cubicBezTo>
                  <a:close/>
                  <a:moveTo>
                    <a:pt x="8527" y="17096"/>
                  </a:moveTo>
                  <a:cubicBezTo>
                    <a:pt x="8539" y="17119"/>
                    <a:pt x="8551" y="17131"/>
                    <a:pt x="8551" y="17143"/>
                  </a:cubicBezTo>
                  <a:lnTo>
                    <a:pt x="8527" y="17096"/>
                  </a:lnTo>
                  <a:close/>
                  <a:moveTo>
                    <a:pt x="8551" y="17143"/>
                  </a:moveTo>
                  <a:cubicBezTo>
                    <a:pt x="8554" y="17146"/>
                    <a:pt x="8554" y="17147"/>
                    <a:pt x="8553" y="17147"/>
                  </a:cubicBezTo>
                  <a:cubicBezTo>
                    <a:pt x="8552" y="17147"/>
                    <a:pt x="8551" y="17146"/>
                    <a:pt x="8551" y="17143"/>
                  </a:cubicBezTo>
                  <a:close/>
                  <a:moveTo>
                    <a:pt x="8587" y="17202"/>
                  </a:moveTo>
                  <a:lnTo>
                    <a:pt x="8610" y="17244"/>
                  </a:lnTo>
                  <a:cubicBezTo>
                    <a:pt x="8604" y="17244"/>
                    <a:pt x="8604" y="17244"/>
                    <a:pt x="8604" y="17238"/>
                  </a:cubicBezTo>
                  <a:cubicBezTo>
                    <a:pt x="8598" y="17220"/>
                    <a:pt x="8587" y="17214"/>
                    <a:pt x="8587" y="17202"/>
                  </a:cubicBezTo>
                  <a:close/>
                  <a:moveTo>
                    <a:pt x="8644" y="17312"/>
                  </a:moveTo>
                  <a:cubicBezTo>
                    <a:pt x="8650" y="17325"/>
                    <a:pt x="8659" y="17334"/>
                    <a:pt x="8664" y="17339"/>
                  </a:cubicBezTo>
                  <a:cubicBezTo>
                    <a:pt x="8664" y="17343"/>
                    <a:pt x="8664" y="17344"/>
                    <a:pt x="8664" y="17344"/>
                  </a:cubicBezTo>
                  <a:cubicBezTo>
                    <a:pt x="8663" y="17344"/>
                    <a:pt x="8662" y="17337"/>
                    <a:pt x="8658" y="17333"/>
                  </a:cubicBezTo>
                  <a:cubicBezTo>
                    <a:pt x="8649" y="17329"/>
                    <a:pt x="8647" y="17321"/>
                    <a:pt x="8644" y="17312"/>
                  </a:cubicBezTo>
                  <a:close/>
                  <a:moveTo>
                    <a:pt x="8699" y="17410"/>
                  </a:moveTo>
                  <a:lnTo>
                    <a:pt x="8699" y="17410"/>
                  </a:lnTo>
                  <a:cubicBezTo>
                    <a:pt x="8717" y="17428"/>
                    <a:pt x="8723" y="17446"/>
                    <a:pt x="8729" y="17458"/>
                  </a:cubicBezTo>
                  <a:cubicBezTo>
                    <a:pt x="8723" y="17452"/>
                    <a:pt x="8723" y="17446"/>
                    <a:pt x="8717" y="17440"/>
                  </a:cubicBezTo>
                  <a:cubicBezTo>
                    <a:pt x="8705" y="17428"/>
                    <a:pt x="8699" y="17416"/>
                    <a:pt x="8699" y="17410"/>
                  </a:cubicBezTo>
                  <a:close/>
                  <a:moveTo>
                    <a:pt x="8765" y="17511"/>
                  </a:moveTo>
                  <a:cubicBezTo>
                    <a:pt x="8767" y="17519"/>
                    <a:pt x="8772" y="17525"/>
                    <a:pt x="8777" y="17531"/>
                  </a:cubicBezTo>
                  <a:lnTo>
                    <a:pt x="8777" y="17531"/>
                  </a:lnTo>
                  <a:cubicBezTo>
                    <a:pt x="8772" y="17526"/>
                    <a:pt x="8768" y="17520"/>
                    <a:pt x="8765" y="17511"/>
                  </a:cubicBezTo>
                  <a:close/>
                  <a:moveTo>
                    <a:pt x="8788" y="17547"/>
                  </a:moveTo>
                  <a:cubicBezTo>
                    <a:pt x="8791" y="17551"/>
                    <a:pt x="8793" y="17554"/>
                    <a:pt x="8794" y="17559"/>
                  </a:cubicBezTo>
                  <a:lnTo>
                    <a:pt x="8788" y="17547"/>
                  </a:lnTo>
                  <a:close/>
                  <a:moveTo>
                    <a:pt x="8901" y="17689"/>
                  </a:moveTo>
                  <a:lnTo>
                    <a:pt x="8901" y="17689"/>
                  </a:lnTo>
                  <a:cubicBezTo>
                    <a:pt x="8907" y="17707"/>
                    <a:pt x="8919" y="17719"/>
                    <a:pt x="8931" y="17725"/>
                  </a:cubicBezTo>
                  <a:cubicBezTo>
                    <a:pt x="8919" y="17725"/>
                    <a:pt x="8913" y="17719"/>
                    <a:pt x="8913" y="17713"/>
                  </a:cubicBezTo>
                  <a:cubicBezTo>
                    <a:pt x="8907" y="17707"/>
                    <a:pt x="8901" y="17695"/>
                    <a:pt x="8901" y="17689"/>
                  </a:cubicBezTo>
                  <a:close/>
                  <a:moveTo>
                    <a:pt x="8964" y="17779"/>
                  </a:moveTo>
                  <a:cubicBezTo>
                    <a:pt x="8976" y="17798"/>
                    <a:pt x="8991" y="17809"/>
                    <a:pt x="8996" y="17814"/>
                  </a:cubicBezTo>
                  <a:lnTo>
                    <a:pt x="8978" y="17802"/>
                  </a:lnTo>
                  <a:cubicBezTo>
                    <a:pt x="8974" y="17793"/>
                    <a:pt x="8969" y="17787"/>
                    <a:pt x="8964" y="17779"/>
                  </a:cubicBezTo>
                  <a:close/>
                  <a:moveTo>
                    <a:pt x="9032" y="17862"/>
                  </a:moveTo>
                  <a:cubicBezTo>
                    <a:pt x="9041" y="17867"/>
                    <a:pt x="9047" y="17875"/>
                    <a:pt x="9052" y="17882"/>
                  </a:cubicBezTo>
                  <a:lnTo>
                    <a:pt x="9052" y="17882"/>
                  </a:lnTo>
                  <a:lnTo>
                    <a:pt x="9032" y="17862"/>
                  </a:lnTo>
                  <a:close/>
                  <a:moveTo>
                    <a:pt x="9353" y="18158"/>
                  </a:moveTo>
                  <a:lnTo>
                    <a:pt x="9353" y="18158"/>
                  </a:lnTo>
                  <a:cubicBezTo>
                    <a:pt x="9356" y="18160"/>
                    <a:pt x="9360" y="18163"/>
                    <a:pt x="9364" y="18166"/>
                  </a:cubicBezTo>
                  <a:lnTo>
                    <a:pt x="9364" y="18166"/>
                  </a:lnTo>
                  <a:cubicBezTo>
                    <a:pt x="9359" y="18163"/>
                    <a:pt x="9355" y="18161"/>
                    <a:pt x="9353" y="18158"/>
                  </a:cubicBezTo>
                  <a:close/>
                  <a:moveTo>
                    <a:pt x="9463" y="18238"/>
                  </a:moveTo>
                  <a:lnTo>
                    <a:pt x="9463" y="18238"/>
                  </a:lnTo>
                  <a:cubicBezTo>
                    <a:pt x="9468" y="18243"/>
                    <a:pt x="9472" y="18248"/>
                    <a:pt x="9477" y="18253"/>
                  </a:cubicBezTo>
                  <a:cubicBezTo>
                    <a:pt x="9471" y="18247"/>
                    <a:pt x="9465" y="18247"/>
                    <a:pt x="9465" y="18242"/>
                  </a:cubicBezTo>
                  <a:cubicBezTo>
                    <a:pt x="9465" y="18240"/>
                    <a:pt x="9464" y="18239"/>
                    <a:pt x="9463" y="18238"/>
                  </a:cubicBezTo>
                  <a:close/>
                  <a:moveTo>
                    <a:pt x="9596" y="18378"/>
                  </a:moveTo>
                  <a:cubicBezTo>
                    <a:pt x="9612" y="18389"/>
                    <a:pt x="9618" y="18394"/>
                    <a:pt x="9632" y="18400"/>
                  </a:cubicBezTo>
                  <a:lnTo>
                    <a:pt x="9632" y="18400"/>
                  </a:lnTo>
                  <a:cubicBezTo>
                    <a:pt x="9620" y="18393"/>
                    <a:pt x="9608" y="18385"/>
                    <a:pt x="9596" y="18378"/>
                  </a:cubicBezTo>
                  <a:close/>
                  <a:moveTo>
                    <a:pt x="7785" y="0"/>
                  </a:moveTo>
                  <a:cubicBezTo>
                    <a:pt x="7755" y="0"/>
                    <a:pt x="7732" y="0"/>
                    <a:pt x="7708" y="12"/>
                  </a:cubicBezTo>
                  <a:lnTo>
                    <a:pt x="7654" y="12"/>
                  </a:lnTo>
                  <a:cubicBezTo>
                    <a:pt x="7625" y="12"/>
                    <a:pt x="7601" y="18"/>
                    <a:pt x="7571" y="18"/>
                  </a:cubicBezTo>
                  <a:cubicBezTo>
                    <a:pt x="7559" y="18"/>
                    <a:pt x="7542" y="18"/>
                    <a:pt x="7518" y="24"/>
                  </a:cubicBezTo>
                  <a:cubicBezTo>
                    <a:pt x="7488" y="24"/>
                    <a:pt x="7458" y="30"/>
                    <a:pt x="7423" y="42"/>
                  </a:cubicBezTo>
                  <a:cubicBezTo>
                    <a:pt x="7417" y="42"/>
                    <a:pt x="7399" y="42"/>
                    <a:pt x="7393" y="48"/>
                  </a:cubicBezTo>
                  <a:lnTo>
                    <a:pt x="7363" y="48"/>
                  </a:lnTo>
                  <a:cubicBezTo>
                    <a:pt x="7334" y="54"/>
                    <a:pt x="7304" y="54"/>
                    <a:pt x="7268" y="60"/>
                  </a:cubicBezTo>
                  <a:cubicBezTo>
                    <a:pt x="7262" y="60"/>
                    <a:pt x="7251" y="60"/>
                    <a:pt x="7239" y="71"/>
                  </a:cubicBezTo>
                  <a:lnTo>
                    <a:pt x="7126" y="89"/>
                  </a:lnTo>
                  <a:cubicBezTo>
                    <a:pt x="7120" y="89"/>
                    <a:pt x="7114" y="89"/>
                    <a:pt x="7102" y="101"/>
                  </a:cubicBezTo>
                  <a:cubicBezTo>
                    <a:pt x="7072" y="107"/>
                    <a:pt x="7037" y="113"/>
                    <a:pt x="7007" y="119"/>
                  </a:cubicBezTo>
                  <a:cubicBezTo>
                    <a:pt x="7001" y="119"/>
                    <a:pt x="6995" y="131"/>
                    <a:pt x="6983" y="131"/>
                  </a:cubicBezTo>
                  <a:cubicBezTo>
                    <a:pt x="6948" y="137"/>
                    <a:pt x="6912" y="149"/>
                    <a:pt x="6876" y="161"/>
                  </a:cubicBezTo>
                  <a:cubicBezTo>
                    <a:pt x="6865" y="161"/>
                    <a:pt x="6859" y="166"/>
                    <a:pt x="6853" y="166"/>
                  </a:cubicBezTo>
                  <a:cubicBezTo>
                    <a:pt x="6817" y="172"/>
                    <a:pt x="6787" y="190"/>
                    <a:pt x="6746" y="196"/>
                  </a:cubicBezTo>
                  <a:cubicBezTo>
                    <a:pt x="6740" y="196"/>
                    <a:pt x="6734" y="202"/>
                    <a:pt x="6728" y="202"/>
                  </a:cubicBezTo>
                  <a:cubicBezTo>
                    <a:pt x="6686" y="220"/>
                    <a:pt x="6645" y="226"/>
                    <a:pt x="6609" y="238"/>
                  </a:cubicBezTo>
                  <a:cubicBezTo>
                    <a:pt x="6597" y="238"/>
                    <a:pt x="6591" y="250"/>
                    <a:pt x="6580" y="250"/>
                  </a:cubicBezTo>
                  <a:cubicBezTo>
                    <a:pt x="6538" y="261"/>
                    <a:pt x="6508" y="267"/>
                    <a:pt x="6473" y="285"/>
                  </a:cubicBezTo>
                  <a:cubicBezTo>
                    <a:pt x="6467" y="285"/>
                    <a:pt x="6461" y="291"/>
                    <a:pt x="6449" y="291"/>
                  </a:cubicBezTo>
                  <a:cubicBezTo>
                    <a:pt x="6413" y="309"/>
                    <a:pt x="6372" y="321"/>
                    <a:pt x="6330" y="339"/>
                  </a:cubicBezTo>
                  <a:cubicBezTo>
                    <a:pt x="6324" y="339"/>
                    <a:pt x="6312" y="345"/>
                    <a:pt x="6300" y="351"/>
                  </a:cubicBezTo>
                  <a:cubicBezTo>
                    <a:pt x="6265" y="368"/>
                    <a:pt x="6229" y="380"/>
                    <a:pt x="6200" y="398"/>
                  </a:cubicBezTo>
                  <a:cubicBezTo>
                    <a:pt x="6194" y="398"/>
                    <a:pt x="6182" y="404"/>
                    <a:pt x="6182" y="404"/>
                  </a:cubicBezTo>
                  <a:cubicBezTo>
                    <a:pt x="6146" y="416"/>
                    <a:pt x="6105" y="440"/>
                    <a:pt x="6063" y="457"/>
                  </a:cubicBezTo>
                  <a:cubicBezTo>
                    <a:pt x="6057" y="463"/>
                    <a:pt x="6045" y="463"/>
                    <a:pt x="6033" y="469"/>
                  </a:cubicBezTo>
                  <a:cubicBezTo>
                    <a:pt x="6021" y="475"/>
                    <a:pt x="6015" y="475"/>
                    <a:pt x="5998" y="487"/>
                  </a:cubicBezTo>
                  <a:lnTo>
                    <a:pt x="5956" y="505"/>
                  </a:lnTo>
                  <a:cubicBezTo>
                    <a:pt x="5932" y="517"/>
                    <a:pt x="5915" y="523"/>
                    <a:pt x="5897" y="535"/>
                  </a:cubicBezTo>
                  <a:cubicBezTo>
                    <a:pt x="5867" y="552"/>
                    <a:pt x="5843" y="564"/>
                    <a:pt x="5814" y="576"/>
                  </a:cubicBezTo>
                  <a:cubicBezTo>
                    <a:pt x="5796" y="582"/>
                    <a:pt x="5778" y="588"/>
                    <a:pt x="5760" y="606"/>
                  </a:cubicBezTo>
                  <a:lnTo>
                    <a:pt x="5671" y="647"/>
                  </a:lnTo>
                  <a:lnTo>
                    <a:pt x="5629" y="671"/>
                  </a:lnTo>
                  <a:cubicBezTo>
                    <a:pt x="5582" y="695"/>
                    <a:pt x="5540" y="725"/>
                    <a:pt x="5493" y="742"/>
                  </a:cubicBezTo>
                  <a:cubicBezTo>
                    <a:pt x="5451" y="766"/>
                    <a:pt x="5404" y="796"/>
                    <a:pt x="5362" y="820"/>
                  </a:cubicBezTo>
                  <a:lnTo>
                    <a:pt x="5315" y="843"/>
                  </a:lnTo>
                  <a:cubicBezTo>
                    <a:pt x="5285" y="855"/>
                    <a:pt x="5255" y="879"/>
                    <a:pt x="5226" y="891"/>
                  </a:cubicBezTo>
                  <a:cubicBezTo>
                    <a:pt x="5214" y="903"/>
                    <a:pt x="5196" y="915"/>
                    <a:pt x="5172" y="921"/>
                  </a:cubicBezTo>
                  <a:cubicBezTo>
                    <a:pt x="5143" y="938"/>
                    <a:pt x="5113" y="962"/>
                    <a:pt x="5095" y="974"/>
                  </a:cubicBezTo>
                  <a:cubicBezTo>
                    <a:pt x="5077" y="980"/>
                    <a:pt x="5065" y="998"/>
                    <a:pt x="5042" y="1004"/>
                  </a:cubicBezTo>
                  <a:cubicBezTo>
                    <a:pt x="5012" y="1027"/>
                    <a:pt x="4982" y="1039"/>
                    <a:pt x="4959" y="1063"/>
                  </a:cubicBezTo>
                  <a:cubicBezTo>
                    <a:pt x="4947" y="1069"/>
                    <a:pt x="4929" y="1087"/>
                    <a:pt x="4917" y="1093"/>
                  </a:cubicBezTo>
                  <a:cubicBezTo>
                    <a:pt x="4887" y="1117"/>
                    <a:pt x="4858" y="1140"/>
                    <a:pt x="4816" y="1158"/>
                  </a:cubicBezTo>
                  <a:cubicBezTo>
                    <a:pt x="4804" y="1170"/>
                    <a:pt x="4798" y="1176"/>
                    <a:pt x="4780" y="1182"/>
                  </a:cubicBezTo>
                  <a:lnTo>
                    <a:pt x="4537" y="1360"/>
                  </a:lnTo>
                  <a:lnTo>
                    <a:pt x="4531" y="1366"/>
                  </a:lnTo>
                  <a:cubicBezTo>
                    <a:pt x="4478" y="1413"/>
                    <a:pt x="4424" y="1449"/>
                    <a:pt x="4371" y="1497"/>
                  </a:cubicBezTo>
                  <a:cubicBezTo>
                    <a:pt x="4359" y="1502"/>
                    <a:pt x="4341" y="1514"/>
                    <a:pt x="4335" y="1526"/>
                  </a:cubicBezTo>
                  <a:cubicBezTo>
                    <a:pt x="4299" y="1556"/>
                    <a:pt x="4252" y="1592"/>
                    <a:pt x="4216" y="1621"/>
                  </a:cubicBezTo>
                  <a:cubicBezTo>
                    <a:pt x="4204" y="1633"/>
                    <a:pt x="4181" y="1651"/>
                    <a:pt x="4163" y="1663"/>
                  </a:cubicBezTo>
                  <a:cubicBezTo>
                    <a:pt x="4127" y="1704"/>
                    <a:pt x="4086" y="1734"/>
                    <a:pt x="4044" y="1770"/>
                  </a:cubicBezTo>
                  <a:cubicBezTo>
                    <a:pt x="4032" y="1776"/>
                    <a:pt x="4026" y="1793"/>
                    <a:pt x="4008" y="1799"/>
                  </a:cubicBezTo>
                  <a:cubicBezTo>
                    <a:pt x="3955" y="1841"/>
                    <a:pt x="3907" y="1888"/>
                    <a:pt x="3854" y="1942"/>
                  </a:cubicBezTo>
                  <a:lnTo>
                    <a:pt x="3818" y="1978"/>
                  </a:lnTo>
                  <a:cubicBezTo>
                    <a:pt x="3777" y="2013"/>
                    <a:pt x="3735" y="2049"/>
                    <a:pt x="3700" y="2090"/>
                  </a:cubicBezTo>
                  <a:cubicBezTo>
                    <a:pt x="3682" y="2102"/>
                    <a:pt x="3670" y="2120"/>
                    <a:pt x="3646" y="2132"/>
                  </a:cubicBezTo>
                  <a:lnTo>
                    <a:pt x="3527" y="2251"/>
                  </a:lnTo>
                  <a:lnTo>
                    <a:pt x="3492" y="2286"/>
                  </a:lnTo>
                  <a:cubicBezTo>
                    <a:pt x="3438" y="2340"/>
                    <a:pt x="3391" y="2393"/>
                    <a:pt x="3343" y="2435"/>
                  </a:cubicBezTo>
                  <a:lnTo>
                    <a:pt x="3302" y="2476"/>
                  </a:lnTo>
                  <a:cubicBezTo>
                    <a:pt x="3266" y="2512"/>
                    <a:pt x="3231" y="2554"/>
                    <a:pt x="3195" y="2595"/>
                  </a:cubicBezTo>
                  <a:cubicBezTo>
                    <a:pt x="3177" y="2607"/>
                    <a:pt x="3165" y="2631"/>
                    <a:pt x="3147" y="2643"/>
                  </a:cubicBezTo>
                  <a:cubicBezTo>
                    <a:pt x="3112" y="2690"/>
                    <a:pt x="3076" y="2726"/>
                    <a:pt x="3035" y="2773"/>
                  </a:cubicBezTo>
                  <a:lnTo>
                    <a:pt x="2999" y="2809"/>
                  </a:lnTo>
                  <a:cubicBezTo>
                    <a:pt x="2957" y="2862"/>
                    <a:pt x="2904" y="2922"/>
                    <a:pt x="2856" y="2969"/>
                  </a:cubicBezTo>
                  <a:cubicBezTo>
                    <a:pt x="2851" y="2987"/>
                    <a:pt x="2839" y="2993"/>
                    <a:pt x="2827" y="3011"/>
                  </a:cubicBezTo>
                  <a:lnTo>
                    <a:pt x="2720" y="3141"/>
                  </a:lnTo>
                  <a:cubicBezTo>
                    <a:pt x="2702" y="3159"/>
                    <a:pt x="2690" y="3177"/>
                    <a:pt x="2672" y="3195"/>
                  </a:cubicBezTo>
                  <a:cubicBezTo>
                    <a:pt x="2637" y="3236"/>
                    <a:pt x="2601" y="3284"/>
                    <a:pt x="2571" y="3325"/>
                  </a:cubicBezTo>
                  <a:cubicBezTo>
                    <a:pt x="2560" y="3343"/>
                    <a:pt x="2548" y="3355"/>
                    <a:pt x="2542" y="3367"/>
                  </a:cubicBezTo>
                  <a:cubicBezTo>
                    <a:pt x="2494" y="3426"/>
                    <a:pt x="2453" y="3486"/>
                    <a:pt x="2405" y="3533"/>
                  </a:cubicBezTo>
                  <a:cubicBezTo>
                    <a:pt x="2399" y="3551"/>
                    <a:pt x="2381" y="3557"/>
                    <a:pt x="2376" y="3575"/>
                  </a:cubicBezTo>
                  <a:cubicBezTo>
                    <a:pt x="2340" y="3616"/>
                    <a:pt x="2310" y="3670"/>
                    <a:pt x="2275" y="3711"/>
                  </a:cubicBezTo>
                  <a:cubicBezTo>
                    <a:pt x="2257" y="3729"/>
                    <a:pt x="2251" y="3753"/>
                    <a:pt x="2233" y="3765"/>
                  </a:cubicBezTo>
                  <a:cubicBezTo>
                    <a:pt x="2197" y="3812"/>
                    <a:pt x="2168" y="3860"/>
                    <a:pt x="2138" y="3907"/>
                  </a:cubicBezTo>
                  <a:cubicBezTo>
                    <a:pt x="2132" y="3919"/>
                    <a:pt x="2114" y="3937"/>
                    <a:pt x="2108" y="3943"/>
                  </a:cubicBezTo>
                  <a:cubicBezTo>
                    <a:pt x="2067" y="4002"/>
                    <a:pt x="2025" y="4062"/>
                    <a:pt x="1984" y="4127"/>
                  </a:cubicBezTo>
                  <a:cubicBezTo>
                    <a:pt x="1978" y="4145"/>
                    <a:pt x="1966" y="4151"/>
                    <a:pt x="1960" y="4169"/>
                  </a:cubicBezTo>
                  <a:cubicBezTo>
                    <a:pt x="1930" y="4216"/>
                    <a:pt x="1895" y="4264"/>
                    <a:pt x="1865" y="4317"/>
                  </a:cubicBezTo>
                  <a:cubicBezTo>
                    <a:pt x="1847" y="4329"/>
                    <a:pt x="1841" y="4353"/>
                    <a:pt x="1829" y="4365"/>
                  </a:cubicBezTo>
                  <a:cubicBezTo>
                    <a:pt x="1800" y="4418"/>
                    <a:pt x="1770" y="4466"/>
                    <a:pt x="1728" y="4513"/>
                  </a:cubicBezTo>
                  <a:lnTo>
                    <a:pt x="1710" y="4561"/>
                  </a:lnTo>
                  <a:cubicBezTo>
                    <a:pt x="1669" y="4626"/>
                    <a:pt x="1633" y="4685"/>
                    <a:pt x="1598" y="4751"/>
                  </a:cubicBezTo>
                  <a:cubicBezTo>
                    <a:pt x="1592" y="4768"/>
                    <a:pt x="1580" y="4774"/>
                    <a:pt x="1574" y="4792"/>
                  </a:cubicBezTo>
                  <a:lnTo>
                    <a:pt x="1485" y="4947"/>
                  </a:lnTo>
                  <a:cubicBezTo>
                    <a:pt x="1479" y="4970"/>
                    <a:pt x="1461" y="4982"/>
                    <a:pt x="1455" y="5006"/>
                  </a:cubicBezTo>
                  <a:cubicBezTo>
                    <a:pt x="1425" y="5059"/>
                    <a:pt x="1396" y="5107"/>
                    <a:pt x="1372" y="5160"/>
                  </a:cubicBezTo>
                  <a:lnTo>
                    <a:pt x="1354" y="5208"/>
                  </a:lnTo>
                  <a:cubicBezTo>
                    <a:pt x="1313" y="5273"/>
                    <a:pt x="1283" y="5338"/>
                    <a:pt x="1247" y="5404"/>
                  </a:cubicBezTo>
                  <a:cubicBezTo>
                    <a:pt x="1241" y="5422"/>
                    <a:pt x="1235" y="5427"/>
                    <a:pt x="1235" y="5445"/>
                  </a:cubicBezTo>
                  <a:cubicBezTo>
                    <a:pt x="1206" y="5493"/>
                    <a:pt x="1182" y="5552"/>
                    <a:pt x="1152" y="5606"/>
                  </a:cubicBezTo>
                  <a:cubicBezTo>
                    <a:pt x="1146" y="5629"/>
                    <a:pt x="1129" y="5641"/>
                    <a:pt x="1123" y="5665"/>
                  </a:cubicBezTo>
                  <a:cubicBezTo>
                    <a:pt x="1099" y="5718"/>
                    <a:pt x="1069" y="5772"/>
                    <a:pt x="1045" y="5819"/>
                  </a:cubicBezTo>
                  <a:lnTo>
                    <a:pt x="1028" y="5867"/>
                  </a:lnTo>
                  <a:lnTo>
                    <a:pt x="939" y="6069"/>
                  </a:lnTo>
                  <a:cubicBezTo>
                    <a:pt x="927" y="6081"/>
                    <a:pt x="927" y="6087"/>
                    <a:pt x="921" y="6104"/>
                  </a:cubicBezTo>
                  <a:cubicBezTo>
                    <a:pt x="897" y="6164"/>
                    <a:pt x="867" y="6217"/>
                    <a:pt x="849" y="6277"/>
                  </a:cubicBezTo>
                  <a:cubicBezTo>
                    <a:pt x="838" y="6294"/>
                    <a:pt x="832" y="6312"/>
                    <a:pt x="826" y="6336"/>
                  </a:cubicBezTo>
                  <a:cubicBezTo>
                    <a:pt x="802" y="6383"/>
                    <a:pt x="778" y="6437"/>
                    <a:pt x="760" y="6496"/>
                  </a:cubicBezTo>
                  <a:cubicBezTo>
                    <a:pt x="749" y="6514"/>
                    <a:pt x="743" y="6526"/>
                    <a:pt x="743" y="6544"/>
                  </a:cubicBezTo>
                  <a:cubicBezTo>
                    <a:pt x="713" y="6609"/>
                    <a:pt x="689" y="6674"/>
                    <a:pt x="659" y="6752"/>
                  </a:cubicBezTo>
                  <a:cubicBezTo>
                    <a:pt x="654" y="6764"/>
                    <a:pt x="654" y="6769"/>
                    <a:pt x="648" y="6787"/>
                  </a:cubicBezTo>
                  <a:cubicBezTo>
                    <a:pt x="624" y="6847"/>
                    <a:pt x="600" y="6900"/>
                    <a:pt x="588" y="6959"/>
                  </a:cubicBezTo>
                  <a:cubicBezTo>
                    <a:pt x="582" y="6977"/>
                    <a:pt x="570" y="6995"/>
                    <a:pt x="564" y="7019"/>
                  </a:cubicBezTo>
                  <a:cubicBezTo>
                    <a:pt x="541" y="7066"/>
                    <a:pt x="529" y="7126"/>
                    <a:pt x="511" y="7179"/>
                  </a:cubicBezTo>
                  <a:cubicBezTo>
                    <a:pt x="505" y="7197"/>
                    <a:pt x="505" y="7209"/>
                    <a:pt x="499" y="7227"/>
                  </a:cubicBezTo>
                  <a:cubicBezTo>
                    <a:pt x="475" y="7292"/>
                    <a:pt x="452" y="7357"/>
                    <a:pt x="434" y="7434"/>
                  </a:cubicBezTo>
                  <a:cubicBezTo>
                    <a:pt x="434" y="7446"/>
                    <a:pt x="422" y="7452"/>
                    <a:pt x="422" y="7470"/>
                  </a:cubicBezTo>
                  <a:cubicBezTo>
                    <a:pt x="410" y="7530"/>
                    <a:pt x="386" y="7583"/>
                    <a:pt x="374" y="7642"/>
                  </a:cubicBezTo>
                  <a:cubicBezTo>
                    <a:pt x="374" y="7648"/>
                    <a:pt x="363" y="7660"/>
                    <a:pt x="363" y="7672"/>
                  </a:cubicBezTo>
                  <a:lnTo>
                    <a:pt x="345" y="7737"/>
                  </a:lnTo>
                  <a:cubicBezTo>
                    <a:pt x="345" y="7749"/>
                    <a:pt x="333" y="7761"/>
                    <a:pt x="333" y="7773"/>
                  </a:cubicBezTo>
                  <a:cubicBezTo>
                    <a:pt x="321" y="7826"/>
                    <a:pt x="303" y="7868"/>
                    <a:pt x="297" y="7921"/>
                  </a:cubicBezTo>
                  <a:cubicBezTo>
                    <a:pt x="297" y="7939"/>
                    <a:pt x="291" y="7951"/>
                    <a:pt x="291" y="7957"/>
                  </a:cubicBezTo>
                  <a:cubicBezTo>
                    <a:pt x="285" y="8005"/>
                    <a:pt x="268" y="8040"/>
                    <a:pt x="262" y="8088"/>
                  </a:cubicBezTo>
                  <a:cubicBezTo>
                    <a:pt x="262" y="8094"/>
                    <a:pt x="256" y="8105"/>
                    <a:pt x="256" y="8117"/>
                  </a:cubicBezTo>
                  <a:cubicBezTo>
                    <a:pt x="238" y="8165"/>
                    <a:pt x="232" y="8212"/>
                    <a:pt x="214" y="8266"/>
                  </a:cubicBezTo>
                  <a:cubicBezTo>
                    <a:pt x="214" y="8278"/>
                    <a:pt x="208" y="8284"/>
                    <a:pt x="208" y="8301"/>
                  </a:cubicBezTo>
                  <a:cubicBezTo>
                    <a:pt x="202" y="8343"/>
                    <a:pt x="196" y="8385"/>
                    <a:pt x="178" y="8426"/>
                  </a:cubicBezTo>
                  <a:cubicBezTo>
                    <a:pt x="178" y="8432"/>
                    <a:pt x="173" y="8450"/>
                    <a:pt x="173" y="8456"/>
                  </a:cubicBezTo>
                  <a:cubicBezTo>
                    <a:pt x="167" y="8509"/>
                    <a:pt x="149" y="8551"/>
                    <a:pt x="143" y="8604"/>
                  </a:cubicBezTo>
                  <a:cubicBezTo>
                    <a:pt x="143" y="8622"/>
                    <a:pt x="137" y="8628"/>
                    <a:pt x="137" y="8640"/>
                  </a:cubicBezTo>
                  <a:cubicBezTo>
                    <a:pt x="125" y="8687"/>
                    <a:pt x="119" y="8723"/>
                    <a:pt x="113" y="8771"/>
                  </a:cubicBezTo>
                  <a:cubicBezTo>
                    <a:pt x="113" y="8776"/>
                    <a:pt x="113" y="8782"/>
                    <a:pt x="107" y="8788"/>
                  </a:cubicBezTo>
                  <a:cubicBezTo>
                    <a:pt x="95" y="8842"/>
                    <a:pt x="89" y="8889"/>
                    <a:pt x="83" y="8937"/>
                  </a:cubicBezTo>
                  <a:cubicBezTo>
                    <a:pt x="83" y="8955"/>
                    <a:pt x="83" y="8961"/>
                    <a:pt x="78" y="8978"/>
                  </a:cubicBezTo>
                  <a:cubicBezTo>
                    <a:pt x="66" y="9020"/>
                    <a:pt x="60" y="9067"/>
                    <a:pt x="60" y="9109"/>
                  </a:cubicBezTo>
                  <a:lnTo>
                    <a:pt x="60" y="9133"/>
                  </a:lnTo>
                  <a:cubicBezTo>
                    <a:pt x="54" y="9186"/>
                    <a:pt x="48" y="9228"/>
                    <a:pt x="48" y="9281"/>
                  </a:cubicBezTo>
                  <a:lnTo>
                    <a:pt x="48" y="9311"/>
                  </a:lnTo>
                  <a:cubicBezTo>
                    <a:pt x="36" y="9352"/>
                    <a:pt x="36" y="9400"/>
                    <a:pt x="30" y="9442"/>
                  </a:cubicBezTo>
                  <a:lnTo>
                    <a:pt x="30" y="9459"/>
                  </a:lnTo>
                  <a:lnTo>
                    <a:pt x="30" y="9465"/>
                  </a:lnTo>
                  <a:cubicBezTo>
                    <a:pt x="30" y="9495"/>
                    <a:pt x="24" y="9525"/>
                    <a:pt x="24" y="9560"/>
                  </a:cubicBezTo>
                  <a:cubicBezTo>
                    <a:pt x="24" y="9584"/>
                    <a:pt x="24" y="9608"/>
                    <a:pt x="18" y="9620"/>
                  </a:cubicBezTo>
                  <a:cubicBezTo>
                    <a:pt x="18" y="9661"/>
                    <a:pt x="6" y="9691"/>
                    <a:pt x="6" y="9727"/>
                  </a:cubicBezTo>
                  <a:lnTo>
                    <a:pt x="6" y="9786"/>
                  </a:lnTo>
                  <a:cubicBezTo>
                    <a:pt x="6" y="9822"/>
                    <a:pt x="6" y="9869"/>
                    <a:pt x="0" y="9905"/>
                  </a:cubicBezTo>
                  <a:lnTo>
                    <a:pt x="0" y="9940"/>
                  </a:lnTo>
                  <a:lnTo>
                    <a:pt x="0" y="10107"/>
                  </a:lnTo>
                  <a:lnTo>
                    <a:pt x="0" y="10255"/>
                  </a:lnTo>
                  <a:lnTo>
                    <a:pt x="0" y="10297"/>
                  </a:lnTo>
                  <a:lnTo>
                    <a:pt x="0" y="10403"/>
                  </a:lnTo>
                  <a:lnTo>
                    <a:pt x="0" y="10445"/>
                  </a:lnTo>
                  <a:cubicBezTo>
                    <a:pt x="0" y="10481"/>
                    <a:pt x="0" y="10510"/>
                    <a:pt x="6" y="10540"/>
                  </a:cubicBezTo>
                  <a:lnTo>
                    <a:pt x="6" y="10588"/>
                  </a:lnTo>
                  <a:cubicBezTo>
                    <a:pt x="6" y="10623"/>
                    <a:pt x="18" y="10659"/>
                    <a:pt x="18" y="10700"/>
                  </a:cubicBezTo>
                  <a:lnTo>
                    <a:pt x="18" y="10730"/>
                  </a:lnTo>
                  <a:cubicBezTo>
                    <a:pt x="24" y="10772"/>
                    <a:pt x="24" y="10819"/>
                    <a:pt x="30" y="10867"/>
                  </a:cubicBezTo>
                  <a:lnTo>
                    <a:pt x="30" y="10896"/>
                  </a:lnTo>
                  <a:cubicBezTo>
                    <a:pt x="36" y="10938"/>
                    <a:pt x="36" y="10974"/>
                    <a:pt x="48" y="11003"/>
                  </a:cubicBezTo>
                  <a:cubicBezTo>
                    <a:pt x="48" y="11015"/>
                    <a:pt x="54" y="11033"/>
                    <a:pt x="54" y="11045"/>
                  </a:cubicBezTo>
                  <a:cubicBezTo>
                    <a:pt x="54" y="11063"/>
                    <a:pt x="60" y="11086"/>
                    <a:pt x="60" y="11098"/>
                  </a:cubicBezTo>
                  <a:cubicBezTo>
                    <a:pt x="60" y="11116"/>
                    <a:pt x="66" y="11122"/>
                    <a:pt x="66" y="11134"/>
                  </a:cubicBezTo>
                  <a:cubicBezTo>
                    <a:pt x="66" y="11152"/>
                    <a:pt x="78" y="11164"/>
                    <a:pt x="78" y="11181"/>
                  </a:cubicBezTo>
                  <a:cubicBezTo>
                    <a:pt x="83" y="11211"/>
                    <a:pt x="83" y="11241"/>
                    <a:pt x="89" y="11276"/>
                  </a:cubicBezTo>
                  <a:cubicBezTo>
                    <a:pt x="89" y="11294"/>
                    <a:pt x="95" y="11300"/>
                    <a:pt x="95" y="11312"/>
                  </a:cubicBezTo>
                  <a:cubicBezTo>
                    <a:pt x="107" y="11359"/>
                    <a:pt x="113" y="11395"/>
                    <a:pt x="119" y="11443"/>
                  </a:cubicBezTo>
                  <a:cubicBezTo>
                    <a:pt x="119" y="11449"/>
                    <a:pt x="119" y="11454"/>
                    <a:pt x="125" y="11460"/>
                  </a:cubicBezTo>
                  <a:cubicBezTo>
                    <a:pt x="137" y="11502"/>
                    <a:pt x="143" y="11532"/>
                    <a:pt x="149" y="11561"/>
                  </a:cubicBezTo>
                  <a:cubicBezTo>
                    <a:pt x="149" y="11573"/>
                    <a:pt x="155" y="11591"/>
                    <a:pt x="155" y="11597"/>
                  </a:cubicBezTo>
                  <a:cubicBezTo>
                    <a:pt x="167" y="11627"/>
                    <a:pt x="173" y="11650"/>
                    <a:pt x="178" y="11680"/>
                  </a:cubicBezTo>
                  <a:cubicBezTo>
                    <a:pt x="178" y="11692"/>
                    <a:pt x="184" y="11710"/>
                    <a:pt x="184" y="11716"/>
                  </a:cubicBezTo>
                  <a:lnTo>
                    <a:pt x="208" y="11805"/>
                  </a:lnTo>
                  <a:cubicBezTo>
                    <a:pt x="208" y="11811"/>
                    <a:pt x="214" y="11829"/>
                    <a:pt x="214" y="11835"/>
                  </a:cubicBezTo>
                  <a:cubicBezTo>
                    <a:pt x="232" y="11870"/>
                    <a:pt x="238" y="11906"/>
                    <a:pt x="256" y="11947"/>
                  </a:cubicBezTo>
                  <a:cubicBezTo>
                    <a:pt x="256" y="11953"/>
                    <a:pt x="262" y="11959"/>
                    <a:pt x="262" y="11965"/>
                  </a:cubicBezTo>
                  <a:cubicBezTo>
                    <a:pt x="268" y="11995"/>
                    <a:pt x="285" y="12025"/>
                    <a:pt x="291" y="12054"/>
                  </a:cubicBezTo>
                  <a:cubicBezTo>
                    <a:pt x="297" y="12072"/>
                    <a:pt x="297" y="12078"/>
                    <a:pt x="303" y="12096"/>
                  </a:cubicBezTo>
                  <a:cubicBezTo>
                    <a:pt x="315" y="12114"/>
                    <a:pt x="327" y="12143"/>
                    <a:pt x="333" y="12167"/>
                  </a:cubicBezTo>
                  <a:cubicBezTo>
                    <a:pt x="345" y="12185"/>
                    <a:pt x="345" y="12191"/>
                    <a:pt x="351" y="12203"/>
                  </a:cubicBezTo>
                  <a:cubicBezTo>
                    <a:pt x="363" y="12232"/>
                    <a:pt x="374" y="12256"/>
                    <a:pt x="386" y="12286"/>
                  </a:cubicBezTo>
                  <a:cubicBezTo>
                    <a:pt x="386" y="12292"/>
                    <a:pt x="392" y="12304"/>
                    <a:pt x="392" y="12310"/>
                  </a:cubicBezTo>
                  <a:cubicBezTo>
                    <a:pt x="410" y="12345"/>
                    <a:pt x="422" y="12375"/>
                    <a:pt x="440" y="12405"/>
                  </a:cubicBezTo>
                  <a:cubicBezTo>
                    <a:pt x="446" y="12410"/>
                    <a:pt x="446" y="12422"/>
                    <a:pt x="452" y="12428"/>
                  </a:cubicBezTo>
                  <a:cubicBezTo>
                    <a:pt x="469" y="12452"/>
                    <a:pt x="475" y="12482"/>
                    <a:pt x="493" y="12500"/>
                  </a:cubicBezTo>
                  <a:cubicBezTo>
                    <a:pt x="499" y="12511"/>
                    <a:pt x="505" y="12523"/>
                    <a:pt x="505" y="12529"/>
                  </a:cubicBezTo>
                  <a:cubicBezTo>
                    <a:pt x="523" y="12553"/>
                    <a:pt x="529" y="12577"/>
                    <a:pt x="541" y="12601"/>
                  </a:cubicBezTo>
                  <a:cubicBezTo>
                    <a:pt x="553" y="12606"/>
                    <a:pt x="559" y="12618"/>
                    <a:pt x="559" y="12630"/>
                  </a:cubicBezTo>
                  <a:cubicBezTo>
                    <a:pt x="570" y="12648"/>
                    <a:pt x="588" y="12678"/>
                    <a:pt x="600" y="12701"/>
                  </a:cubicBezTo>
                  <a:cubicBezTo>
                    <a:pt x="600" y="12707"/>
                    <a:pt x="612" y="12707"/>
                    <a:pt x="612" y="12719"/>
                  </a:cubicBezTo>
                  <a:cubicBezTo>
                    <a:pt x="630" y="12749"/>
                    <a:pt x="648" y="12779"/>
                    <a:pt x="671" y="12808"/>
                  </a:cubicBezTo>
                  <a:cubicBezTo>
                    <a:pt x="677" y="12814"/>
                    <a:pt x="677" y="12820"/>
                    <a:pt x="683" y="12826"/>
                  </a:cubicBezTo>
                  <a:lnTo>
                    <a:pt x="731" y="12897"/>
                  </a:lnTo>
                  <a:cubicBezTo>
                    <a:pt x="737" y="12903"/>
                    <a:pt x="743" y="12909"/>
                    <a:pt x="749" y="12927"/>
                  </a:cubicBezTo>
                  <a:cubicBezTo>
                    <a:pt x="766" y="12945"/>
                    <a:pt x="778" y="12963"/>
                    <a:pt x="796" y="12986"/>
                  </a:cubicBezTo>
                  <a:lnTo>
                    <a:pt x="820" y="13004"/>
                  </a:lnTo>
                  <a:cubicBezTo>
                    <a:pt x="832" y="13028"/>
                    <a:pt x="855" y="13052"/>
                    <a:pt x="879" y="13076"/>
                  </a:cubicBezTo>
                  <a:lnTo>
                    <a:pt x="885" y="13081"/>
                  </a:lnTo>
                  <a:cubicBezTo>
                    <a:pt x="909" y="13105"/>
                    <a:pt x="927" y="13135"/>
                    <a:pt x="950" y="13153"/>
                  </a:cubicBezTo>
                  <a:lnTo>
                    <a:pt x="974" y="13176"/>
                  </a:lnTo>
                  <a:lnTo>
                    <a:pt x="1028" y="13230"/>
                  </a:lnTo>
                  <a:lnTo>
                    <a:pt x="1045" y="13254"/>
                  </a:lnTo>
                  <a:cubicBezTo>
                    <a:pt x="1063" y="13266"/>
                    <a:pt x="1087" y="13283"/>
                    <a:pt x="1099" y="13295"/>
                  </a:cubicBezTo>
                  <a:lnTo>
                    <a:pt x="1123" y="13319"/>
                  </a:lnTo>
                  <a:cubicBezTo>
                    <a:pt x="1146" y="13343"/>
                    <a:pt x="1164" y="13355"/>
                    <a:pt x="1188" y="13378"/>
                  </a:cubicBezTo>
                  <a:cubicBezTo>
                    <a:pt x="1188" y="13378"/>
                    <a:pt x="1194" y="13378"/>
                    <a:pt x="1194" y="13384"/>
                  </a:cubicBezTo>
                  <a:cubicBezTo>
                    <a:pt x="1218" y="13408"/>
                    <a:pt x="1247" y="13432"/>
                    <a:pt x="1271" y="13444"/>
                  </a:cubicBezTo>
                  <a:cubicBezTo>
                    <a:pt x="1277" y="13450"/>
                    <a:pt x="1283" y="13462"/>
                    <a:pt x="1295" y="13462"/>
                  </a:cubicBezTo>
                  <a:cubicBezTo>
                    <a:pt x="1313" y="13473"/>
                    <a:pt x="1330" y="13491"/>
                    <a:pt x="1354" y="13503"/>
                  </a:cubicBezTo>
                  <a:cubicBezTo>
                    <a:pt x="1360" y="13509"/>
                    <a:pt x="1366" y="13521"/>
                    <a:pt x="1384" y="13527"/>
                  </a:cubicBezTo>
                  <a:cubicBezTo>
                    <a:pt x="1402" y="13539"/>
                    <a:pt x="1420" y="13551"/>
                    <a:pt x="1443" y="13562"/>
                  </a:cubicBezTo>
                  <a:cubicBezTo>
                    <a:pt x="1449" y="13568"/>
                    <a:pt x="1455" y="13568"/>
                    <a:pt x="1461" y="13580"/>
                  </a:cubicBezTo>
                  <a:cubicBezTo>
                    <a:pt x="1491" y="13592"/>
                    <a:pt x="1515" y="13616"/>
                    <a:pt x="1544" y="13628"/>
                  </a:cubicBezTo>
                  <a:lnTo>
                    <a:pt x="9638" y="18402"/>
                  </a:lnTo>
                  <a:cubicBezTo>
                    <a:pt x="9636" y="18401"/>
                    <a:pt x="9634" y="18400"/>
                    <a:pt x="9632" y="18400"/>
                  </a:cubicBezTo>
                  <a:lnTo>
                    <a:pt x="9632" y="18400"/>
                  </a:lnTo>
                  <a:cubicBezTo>
                    <a:pt x="10055" y="18652"/>
                    <a:pt x="10548" y="18783"/>
                    <a:pt x="11093" y="18783"/>
                  </a:cubicBezTo>
                  <a:cubicBezTo>
                    <a:pt x="11821" y="18783"/>
                    <a:pt x="12643" y="18548"/>
                    <a:pt x="13515" y="18052"/>
                  </a:cubicBezTo>
                  <a:cubicBezTo>
                    <a:pt x="16537" y="16341"/>
                    <a:pt x="19002" y="12143"/>
                    <a:pt x="19025" y="8687"/>
                  </a:cubicBezTo>
                  <a:cubicBezTo>
                    <a:pt x="19049" y="6918"/>
                    <a:pt x="18444" y="5701"/>
                    <a:pt x="17464" y="5131"/>
                  </a:cubicBezTo>
                  <a:lnTo>
                    <a:pt x="17464" y="5131"/>
                  </a:lnTo>
                  <a:cubicBezTo>
                    <a:pt x="17464" y="5131"/>
                    <a:pt x="17465" y="5131"/>
                    <a:pt x="17466" y="5131"/>
                  </a:cubicBezTo>
                  <a:lnTo>
                    <a:pt x="17466" y="5131"/>
                  </a:lnTo>
                  <a:lnTo>
                    <a:pt x="9382" y="368"/>
                  </a:lnTo>
                  <a:cubicBezTo>
                    <a:pt x="9353" y="345"/>
                    <a:pt x="9317" y="327"/>
                    <a:pt x="9287" y="309"/>
                  </a:cubicBezTo>
                  <a:cubicBezTo>
                    <a:pt x="9281" y="297"/>
                    <a:pt x="9264" y="291"/>
                    <a:pt x="9252" y="291"/>
                  </a:cubicBezTo>
                  <a:cubicBezTo>
                    <a:pt x="9228" y="279"/>
                    <a:pt x="9204" y="267"/>
                    <a:pt x="9180" y="256"/>
                  </a:cubicBezTo>
                  <a:lnTo>
                    <a:pt x="9139" y="232"/>
                  </a:lnTo>
                  <a:cubicBezTo>
                    <a:pt x="9115" y="226"/>
                    <a:pt x="9091" y="208"/>
                    <a:pt x="9068" y="202"/>
                  </a:cubicBezTo>
                  <a:cubicBezTo>
                    <a:pt x="9056" y="196"/>
                    <a:pt x="9038" y="190"/>
                    <a:pt x="9026" y="190"/>
                  </a:cubicBezTo>
                  <a:lnTo>
                    <a:pt x="8961" y="166"/>
                  </a:lnTo>
                  <a:cubicBezTo>
                    <a:pt x="8943" y="161"/>
                    <a:pt x="8931" y="149"/>
                    <a:pt x="8913" y="149"/>
                  </a:cubicBezTo>
                  <a:lnTo>
                    <a:pt x="8848" y="131"/>
                  </a:lnTo>
                  <a:cubicBezTo>
                    <a:pt x="8830" y="119"/>
                    <a:pt x="8818" y="119"/>
                    <a:pt x="8806" y="113"/>
                  </a:cubicBezTo>
                  <a:lnTo>
                    <a:pt x="8735" y="89"/>
                  </a:lnTo>
                  <a:cubicBezTo>
                    <a:pt x="8723" y="83"/>
                    <a:pt x="8705" y="83"/>
                    <a:pt x="8693" y="77"/>
                  </a:cubicBezTo>
                  <a:cubicBezTo>
                    <a:pt x="8670" y="71"/>
                    <a:pt x="8646" y="60"/>
                    <a:pt x="8616" y="60"/>
                  </a:cubicBezTo>
                  <a:cubicBezTo>
                    <a:pt x="8604" y="60"/>
                    <a:pt x="8587" y="54"/>
                    <a:pt x="8575" y="54"/>
                  </a:cubicBezTo>
                  <a:cubicBezTo>
                    <a:pt x="8545" y="48"/>
                    <a:pt x="8515" y="42"/>
                    <a:pt x="8486" y="42"/>
                  </a:cubicBezTo>
                  <a:cubicBezTo>
                    <a:pt x="8480" y="42"/>
                    <a:pt x="8462" y="30"/>
                    <a:pt x="8456" y="30"/>
                  </a:cubicBezTo>
                  <a:cubicBezTo>
                    <a:pt x="8420" y="24"/>
                    <a:pt x="8373" y="18"/>
                    <a:pt x="8337" y="18"/>
                  </a:cubicBezTo>
                  <a:lnTo>
                    <a:pt x="8308" y="18"/>
                  </a:lnTo>
                  <a:cubicBezTo>
                    <a:pt x="8278" y="12"/>
                    <a:pt x="8248" y="12"/>
                    <a:pt x="8218" y="12"/>
                  </a:cubicBezTo>
                  <a:lnTo>
                    <a:pt x="8171" y="12"/>
                  </a:lnTo>
                  <a:cubicBezTo>
                    <a:pt x="8141" y="12"/>
                    <a:pt x="8123" y="0"/>
                    <a:pt x="8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8246507" y="74659"/>
              <a:ext cx="3213691" cy="3186284"/>
            </a:xfrm>
            <a:custGeom>
              <a:avLst/>
              <a:gdLst/>
              <a:ahLst/>
              <a:cxnLst/>
              <a:rect l="l" t="t" r="r" b="b"/>
              <a:pathLst>
                <a:path w="14811" h="15138" extrusionOk="0">
                  <a:moveTo>
                    <a:pt x="7911" y="1"/>
                  </a:moveTo>
                  <a:cubicBezTo>
                    <a:pt x="7322" y="1"/>
                    <a:pt x="6672" y="154"/>
                    <a:pt x="5986" y="473"/>
                  </a:cubicBezTo>
                  <a:cubicBezTo>
                    <a:pt x="5980" y="473"/>
                    <a:pt x="5969" y="485"/>
                    <a:pt x="5963" y="485"/>
                  </a:cubicBezTo>
                  <a:lnTo>
                    <a:pt x="5743" y="592"/>
                  </a:lnTo>
                  <a:cubicBezTo>
                    <a:pt x="5731" y="604"/>
                    <a:pt x="5725" y="604"/>
                    <a:pt x="5707" y="610"/>
                  </a:cubicBezTo>
                  <a:cubicBezTo>
                    <a:pt x="5630" y="651"/>
                    <a:pt x="5553" y="693"/>
                    <a:pt x="5470" y="734"/>
                  </a:cubicBezTo>
                  <a:cubicBezTo>
                    <a:pt x="2453" y="2462"/>
                    <a:pt x="13" y="6666"/>
                    <a:pt x="1" y="10122"/>
                  </a:cubicBezTo>
                  <a:cubicBezTo>
                    <a:pt x="1" y="11844"/>
                    <a:pt x="601" y="13056"/>
                    <a:pt x="1574" y="13626"/>
                  </a:cubicBezTo>
                  <a:lnTo>
                    <a:pt x="8255" y="14879"/>
                  </a:lnTo>
                  <a:cubicBezTo>
                    <a:pt x="8249" y="14873"/>
                    <a:pt x="8243" y="14873"/>
                    <a:pt x="8237" y="14867"/>
                  </a:cubicBezTo>
                  <a:lnTo>
                    <a:pt x="8237" y="14867"/>
                  </a:lnTo>
                  <a:cubicBezTo>
                    <a:pt x="8532" y="15045"/>
                    <a:pt x="8880" y="15138"/>
                    <a:pt x="9265" y="15138"/>
                  </a:cubicBezTo>
                  <a:cubicBezTo>
                    <a:pt x="9779" y="15138"/>
                    <a:pt x="10360" y="14973"/>
                    <a:pt x="10974" y="14623"/>
                  </a:cubicBezTo>
                  <a:cubicBezTo>
                    <a:pt x="13088" y="13412"/>
                    <a:pt x="14804" y="10473"/>
                    <a:pt x="14804" y="8044"/>
                  </a:cubicBezTo>
                  <a:cubicBezTo>
                    <a:pt x="14810" y="6850"/>
                    <a:pt x="14388" y="5995"/>
                    <a:pt x="13700" y="5603"/>
                  </a:cubicBezTo>
                  <a:lnTo>
                    <a:pt x="9353" y="372"/>
                  </a:lnTo>
                  <a:cubicBezTo>
                    <a:pt x="8936" y="128"/>
                    <a:pt x="8449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5"/>
            <p:cNvSpPr/>
            <p:nvPr/>
          </p:nvSpPr>
          <p:spPr>
            <a:xfrm>
              <a:off x="9476992" y="111704"/>
              <a:ext cx="4583052" cy="5620725"/>
            </a:xfrm>
            <a:custGeom>
              <a:avLst/>
              <a:gdLst/>
              <a:ahLst/>
              <a:cxnLst/>
              <a:rect l="l" t="t" r="r" b="b"/>
              <a:pathLst>
                <a:path w="21122" h="26704" extrusionOk="0">
                  <a:moveTo>
                    <a:pt x="15077" y="0"/>
                  </a:moveTo>
                  <a:cubicBezTo>
                    <a:pt x="14798" y="0"/>
                    <a:pt x="14430" y="24"/>
                    <a:pt x="14157" y="54"/>
                  </a:cubicBezTo>
                  <a:cubicBezTo>
                    <a:pt x="13658" y="107"/>
                    <a:pt x="12999" y="238"/>
                    <a:pt x="12518" y="386"/>
                  </a:cubicBezTo>
                  <a:cubicBezTo>
                    <a:pt x="12215" y="481"/>
                    <a:pt x="11805" y="624"/>
                    <a:pt x="11502" y="742"/>
                  </a:cubicBezTo>
                  <a:cubicBezTo>
                    <a:pt x="11241" y="849"/>
                    <a:pt x="10897" y="998"/>
                    <a:pt x="10647" y="1122"/>
                  </a:cubicBezTo>
                  <a:cubicBezTo>
                    <a:pt x="10154" y="1366"/>
                    <a:pt x="9513" y="1716"/>
                    <a:pt x="9050" y="2019"/>
                  </a:cubicBezTo>
                  <a:cubicBezTo>
                    <a:pt x="8807" y="2185"/>
                    <a:pt x="8480" y="2399"/>
                    <a:pt x="8242" y="2577"/>
                  </a:cubicBezTo>
                  <a:cubicBezTo>
                    <a:pt x="7957" y="2791"/>
                    <a:pt x="7583" y="3076"/>
                    <a:pt x="7316" y="3308"/>
                  </a:cubicBezTo>
                  <a:cubicBezTo>
                    <a:pt x="7091" y="3498"/>
                    <a:pt x="6794" y="3753"/>
                    <a:pt x="6580" y="3949"/>
                  </a:cubicBezTo>
                  <a:cubicBezTo>
                    <a:pt x="6336" y="4181"/>
                    <a:pt x="6016" y="4483"/>
                    <a:pt x="5784" y="4727"/>
                  </a:cubicBezTo>
                  <a:cubicBezTo>
                    <a:pt x="5570" y="4958"/>
                    <a:pt x="5279" y="5261"/>
                    <a:pt x="5078" y="5499"/>
                  </a:cubicBezTo>
                  <a:cubicBezTo>
                    <a:pt x="4893" y="5724"/>
                    <a:pt x="4644" y="6021"/>
                    <a:pt x="4466" y="6241"/>
                  </a:cubicBezTo>
                  <a:cubicBezTo>
                    <a:pt x="4276" y="6473"/>
                    <a:pt x="4038" y="6787"/>
                    <a:pt x="3872" y="7031"/>
                  </a:cubicBezTo>
                  <a:cubicBezTo>
                    <a:pt x="3546" y="7500"/>
                    <a:pt x="3136" y="8135"/>
                    <a:pt x="2833" y="8616"/>
                  </a:cubicBezTo>
                  <a:cubicBezTo>
                    <a:pt x="2673" y="8866"/>
                    <a:pt x="2506" y="9204"/>
                    <a:pt x="2364" y="9453"/>
                  </a:cubicBezTo>
                  <a:cubicBezTo>
                    <a:pt x="2239" y="9673"/>
                    <a:pt x="1824" y="10504"/>
                    <a:pt x="1544" y="11164"/>
                  </a:cubicBezTo>
                  <a:cubicBezTo>
                    <a:pt x="1426" y="11431"/>
                    <a:pt x="1289" y="11805"/>
                    <a:pt x="1182" y="12078"/>
                  </a:cubicBezTo>
                  <a:cubicBezTo>
                    <a:pt x="1081" y="12351"/>
                    <a:pt x="969" y="12713"/>
                    <a:pt x="873" y="12992"/>
                  </a:cubicBezTo>
                  <a:cubicBezTo>
                    <a:pt x="784" y="13266"/>
                    <a:pt x="683" y="13646"/>
                    <a:pt x="606" y="13925"/>
                  </a:cubicBezTo>
                  <a:cubicBezTo>
                    <a:pt x="523" y="14228"/>
                    <a:pt x="434" y="14637"/>
                    <a:pt x="369" y="14952"/>
                  </a:cubicBezTo>
                  <a:cubicBezTo>
                    <a:pt x="309" y="15237"/>
                    <a:pt x="238" y="15635"/>
                    <a:pt x="197" y="15920"/>
                  </a:cubicBezTo>
                  <a:cubicBezTo>
                    <a:pt x="137" y="16258"/>
                    <a:pt x="90" y="16704"/>
                    <a:pt x="60" y="17036"/>
                  </a:cubicBezTo>
                  <a:cubicBezTo>
                    <a:pt x="42" y="17327"/>
                    <a:pt x="18" y="17719"/>
                    <a:pt x="12" y="18016"/>
                  </a:cubicBezTo>
                  <a:cubicBezTo>
                    <a:pt x="1" y="18366"/>
                    <a:pt x="12" y="18823"/>
                    <a:pt x="24" y="19174"/>
                  </a:cubicBezTo>
                  <a:cubicBezTo>
                    <a:pt x="36" y="19459"/>
                    <a:pt x="72" y="19833"/>
                    <a:pt x="108" y="20112"/>
                  </a:cubicBezTo>
                  <a:cubicBezTo>
                    <a:pt x="149" y="20456"/>
                    <a:pt x="238" y="21169"/>
                    <a:pt x="505" y="22030"/>
                  </a:cubicBezTo>
                  <a:cubicBezTo>
                    <a:pt x="755" y="22832"/>
                    <a:pt x="1010" y="23324"/>
                    <a:pt x="1200" y="23681"/>
                  </a:cubicBezTo>
                  <a:cubicBezTo>
                    <a:pt x="1325" y="23918"/>
                    <a:pt x="1509" y="24227"/>
                    <a:pt x="1681" y="24435"/>
                  </a:cubicBezTo>
                  <a:cubicBezTo>
                    <a:pt x="1717" y="24482"/>
                    <a:pt x="1752" y="24536"/>
                    <a:pt x="1800" y="24583"/>
                  </a:cubicBezTo>
                  <a:cubicBezTo>
                    <a:pt x="1919" y="24726"/>
                    <a:pt x="2037" y="24880"/>
                    <a:pt x="2150" y="24999"/>
                  </a:cubicBezTo>
                  <a:cubicBezTo>
                    <a:pt x="2310" y="25171"/>
                    <a:pt x="2542" y="25385"/>
                    <a:pt x="2726" y="25545"/>
                  </a:cubicBezTo>
                  <a:cubicBezTo>
                    <a:pt x="3647" y="26302"/>
                    <a:pt x="4799" y="26703"/>
                    <a:pt x="6110" y="26703"/>
                  </a:cubicBezTo>
                  <a:cubicBezTo>
                    <a:pt x="7455" y="26703"/>
                    <a:pt x="8968" y="26281"/>
                    <a:pt x="10570" y="25385"/>
                  </a:cubicBezTo>
                  <a:cubicBezTo>
                    <a:pt x="16294" y="22202"/>
                    <a:pt x="20991" y="14245"/>
                    <a:pt x="21074" y="7619"/>
                  </a:cubicBezTo>
                  <a:cubicBezTo>
                    <a:pt x="21122" y="3842"/>
                    <a:pt x="19655" y="1307"/>
                    <a:pt x="17322" y="404"/>
                  </a:cubicBezTo>
                  <a:cubicBezTo>
                    <a:pt x="17215" y="362"/>
                    <a:pt x="17090" y="321"/>
                    <a:pt x="16965" y="285"/>
                  </a:cubicBezTo>
                  <a:cubicBezTo>
                    <a:pt x="16852" y="244"/>
                    <a:pt x="16740" y="208"/>
                    <a:pt x="16645" y="184"/>
                  </a:cubicBezTo>
                  <a:cubicBezTo>
                    <a:pt x="16407" y="137"/>
                    <a:pt x="16081" y="77"/>
                    <a:pt x="15837" y="48"/>
                  </a:cubicBezTo>
                  <a:cubicBezTo>
                    <a:pt x="15605" y="24"/>
                    <a:pt x="15303" y="0"/>
                    <a:pt x="150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5"/>
            <p:cNvSpPr/>
            <p:nvPr/>
          </p:nvSpPr>
          <p:spPr>
            <a:xfrm>
              <a:off x="9480897" y="111704"/>
              <a:ext cx="4000677" cy="5224386"/>
            </a:xfrm>
            <a:custGeom>
              <a:avLst/>
              <a:gdLst/>
              <a:ahLst/>
              <a:cxnLst/>
              <a:rect l="l" t="t" r="r" b="b"/>
              <a:pathLst>
                <a:path w="18438" h="24821" extrusionOk="0">
                  <a:moveTo>
                    <a:pt x="15077" y="0"/>
                  </a:moveTo>
                  <a:cubicBezTo>
                    <a:pt x="14792" y="0"/>
                    <a:pt x="14430" y="24"/>
                    <a:pt x="14156" y="54"/>
                  </a:cubicBezTo>
                  <a:cubicBezTo>
                    <a:pt x="13658" y="107"/>
                    <a:pt x="12999" y="238"/>
                    <a:pt x="12512" y="386"/>
                  </a:cubicBezTo>
                  <a:cubicBezTo>
                    <a:pt x="12209" y="481"/>
                    <a:pt x="11799" y="624"/>
                    <a:pt x="11496" y="742"/>
                  </a:cubicBezTo>
                  <a:cubicBezTo>
                    <a:pt x="11235" y="849"/>
                    <a:pt x="10897" y="998"/>
                    <a:pt x="10641" y="1122"/>
                  </a:cubicBezTo>
                  <a:cubicBezTo>
                    <a:pt x="10154" y="1366"/>
                    <a:pt x="9507" y="1716"/>
                    <a:pt x="9050" y="2019"/>
                  </a:cubicBezTo>
                  <a:cubicBezTo>
                    <a:pt x="8800" y="2185"/>
                    <a:pt x="8474" y="2399"/>
                    <a:pt x="8236" y="2577"/>
                  </a:cubicBezTo>
                  <a:cubicBezTo>
                    <a:pt x="7957" y="2791"/>
                    <a:pt x="7577" y="3076"/>
                    <a:pt x="7310" y="3308"/>
                  </a:cubicBezTo>
                  <a:cubicBezTo>
                    <a:pt x="7090" y="3498"/>
                    <a:pt x="6793" y="3753"/>
                    <a:pt x="6574" y="3949"/>
                  </a:cubicBezTo>
                  <a:cubicBezTo>
                    <a:pt x="6330" y="4181"/>
                    <a:pt x="6010" y="4483"/>
                    <a:pt x="5778" y="4727"/>
                  </a:cubicBezTo>
                  <a:cubicBezTo>
                    <a:pt x="5564" y="4958"/>
                    <a:pt x="5279" y="5261"/>
                    <a:pt x="5077" y="5499"/>
                  </a:cubicBezTo>
                  <a:cubicBezTo>
                    <a:pt x="4887" y="5724"/>
                    <a:pt x="4638" y="6021"/>
                    <a:pt x="4460" y="6241"/>
                  </a:cubicBezTo>
                  <a:cubicBezTo>
                    <a:pt x="4276" y="6473"/>
                    <a:pt x="4038" y="6787"/>
                    <a:pt x="3866" y="7031"/>
                  </a:cubicBezTo>
                  <a:cubicBezTo>
                    <a:pt x="3539" y="7500"/>
                    <a:pt x="3130" y="8135"/>
                    <a:pt x="2827" y="8616"/>
                  </a:cubicBezTo>
                  <a:cubicBezTo>
                    <a:pt x="2673" y="8866"/>
                    <a:pt x="2500" y="9204"/>
                    <a:pt x="2358" y="9453"/>
                  </a:cubicBezTo>
                  <a:cubicBezTo>
                    <a:pt x="2233" y="9673"/>
                    <a:pt x="1817" y="10504"/>
                    <a:pt x="1544" y="11164"/>
                  </a:cubicBezTo>
                  <a:cubicBezTo>
                    <a:pt x="1426" y="11431"/>
                    <a:pt x="1283" y="11805"/>
                    <a:pt x="1176" y="12078"/>
                  </a:cubicBezTo>
                  <a:cubicBezTo>
                    <a:pt x="1075" y="12351"/>
                    <a:pt x="962" y="12713"/>
                    <a:pt x="867" y="12992"/>
                  </a:cubicBezTo>
                  <a:cubicBezTo>
                    <a:pt x="778" y="13266"/>
                    <a:pt x="683" y="13646"/>
                    <a:pt x="600" y="13925"/>
                  </a:cubicBezTo>
                  <a:cubicBezTo>
                    <a:pt x="517" y="14228"/>
                    <a:pt x="428" y="14637"/>
                    <a:pt x="363" y="14952"/>
                  </a:cubicBezTo>
                  <a:cubicBezTo>
                    <a:pt x="303" y="15237"/>
                    <a:pt x="238" y="15635"/>
                    <a:pt x="190" y="15920"/>
                  </a:cubicBezTo>
                  <a:cubicBezTo>
                    <a:pt x="131" y="16258"/>
                    <a:pt x="90" y="16704"/>
                    <a:pt x="60" y="17036"/>
                  </a:cubicBezTo>
                  <a:cubicBezTo>
                    <a:pt x="36" y="17327"/>
                    <a:pt x="12" y="17719"/>
                    <a:pt x="6" y="18016"/>
                  </a:cubicBezTo>
                  <a:cubicBezTo>
                    <a:pt x="0" y="18366"/>
                    <a:pt x="6" y="18823"/>
                    <a:pt x="18" y="19174"/>
                  </a:cubicBezTo>
                  <a:cubicBezTo>
                    <a:pt x="36" y="19459"/>
                    <a:pt x="66" y="19833"/>
                    <a:pt x="101" y="20112"/>
                  </a:cubicBezTo>
                  <a:cubicBezTo>
                    <a:pt x="149" y="20456"/>
                    <a:pt x="238" y="21169"/>
                    <a:pt x="505" y="22030"/>
                  </a:cubicBezTo>
                  <a:cubicBezTo>
                    <a:pt x="749" y="22832"/>
                    <a:pt x="1010" y="23324"/>
                    <a:pt x="1194" y="23681"/>
                  </a:cubicBezTo>
                  <a:cubicBezTo>
                    <a:pt x="1319" y="23918"/>
                    <a:pt x="1509" y="24227"/>
                    <a:pt x="1675" y="24435"/>
                  </a:cubicBezTo>
                  <a:cubicBezTo>
                    <a:pt x="1716" y="24482"/>
                    <a:pt x="1752" y="24536"/>
                    <a:pt x="1794" y="24583"/>
                  </a:cubicBezTo>
                  <a:cubicBezTo>
                    <a:pt x="2310" y="24740"/>
                    <a:pt x="2865" y="24820"/>
                    <a:pt x="3450" y="24820"/>
                  </a:cubicBezTo>
                  <a:cubicBezTo>
                    <a:pt x="4797" y="24820"/>
                    <a:pt x="6308" y="24396"/>
                    <a:pt x="7910" y="23503"/>
                  </a:cubicBezTo>
                  <a:cubicBezTo>
                    <a:pt x="13628" y="20308"/>
                    <a:pt x="18325" y="12363"/>
                    <a:pt x="18408" y="5730"/>
                  </a:cubicBezTo>
                  <a:cubicBezTo>
                    <a:pt x="18438" y="3432"/>
                    <a:pt x="17903" y="1592"/>
                    <a:pt x="16959" y="285"/>
                  </a:cubicBezTo>
                  <a:cubicBezTo>
                    <a:pt x="16846" y="244"/>
                    <a:pt x="16739" y="208"/>
                    <a:pt x="16639" y="184"/>
                  </a:cubicBezTo>
                  <a:cubicBezTo>
                    <a:pt x="16401" y="137"/>
                    <a:pt x="16074" y="77"/>
                    <a:pt x="15831" y="48"/>
                  </a:cubicBezTo>
                  <a:cubicBezTo>
                    <a:pt x="15599" y="24"/>
                    <a:pt x="15297" y="0"/>
                    <a:pt x="15077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5"/>
            <p:cNvSpPr/>
            <p:nvPr/>
          </p:nvSpPr>
          <p:spPr>
            <a:xfrm>
              <a:off x="9327494" y="12988"/>
              <a:ext cx="3954461" cy="5553160"/>
            </a:xfrm>
            <a:custGeom>
              <a:avLst/>
              <a:gdLst/>
              <a:ahLst/>
              <a:cxnLst/>
              <a:rect l="l" t="t" r="r" b="b"/>
              <a:pathLst>
                <a:path w="18225" h="26383" extrusionOk="0">
                  <a:moveTo>
                    <a:pt x="17813" y="343"/>
                  </a:moveTo>
                  <a:cubicBezTo>
                    <a:pt x="17955" y="390"/>
                    <a:pt x="18102" y="440"/>
                    <a:pt x="18224" y="481"/>
                  </a:cubicBezTo>
                  <a:cubicBezTo>
                    <a:pt x="18090" y="430"/>
                    <a:pt x="17953" y="383"/>
                    <a:pt x="17813" y="343"/>
                  </a:cubicBezTo>
                  <a:close/>
                  <a:moveTo>
                    <a:pt x="15695" y="0"/>
                  </a:moveTo>
                  <a:cubicBezTo>
                    <a:pt x="15338" y="0"/>
                    <a:pt x="14863" y="24"/>
                    <a:pt x="14507" y="65"/>
                  </a:cubicBezTo>
                  <a:cubicBezTo>
                    <a:pt x="14252" y="83"/>
                    <a:pt x="13913" y="137"/>
                    <a:pt x="13658" y="190"/>
                  </a:cubicBezTo>
                  <a:cubicBezTo>
                    <a:pt x="13278" y="273"/>
                    <a:pt x="12773" y="398"/>
                    <a:pt x="12405" y="511"/>
                  </a:cubicBezTo>
                  <a:cubicBezTo>
                    <a:pt x="11871" y="665"/>
                    <a:pt x="11182" y="956"/>
                    <a:pt x="10665" y="1188"/>
                  </a:cubicBezTo>
                  <a:cubicBezTo>
                    <a:pt x="10576" y="1229"/>
                    <a:pt x="9781" y="1597"/>
                    <a:pt x="8884" y="2179"/>
                  </a:cubicBezTo>
                  <a:cubicBezTo>
                    <a:pt x="8641" y="2334"/>
                    <a:pt x="8314" y="2559"/>
                    <a:pt x="8076" y="2726"/>
                  </a:cubicBezTo>
                  <a:cubicBezTo>
                    <a:pt x="7780" y="2939"/>
                    <a:pt x="7394" y="3230"/>
                    <a:pt x="7120" y="3468"/>
                  </a:cubicBezTo>
                  <a:cubicBezTo>
                    <a:pt x="6841" y="3699"/>
                    <a:pt x="6129" y="4317"/>
                    <a:pt x="5618" y="4863"/>
                  </a:cubicBezTo>
                  <a:cubicBezTo>
                    <a:pt x="5410" y="5089"/>
                    <a:pt x="5131" y="5374"/>
                    <a:pt x="4935" y="5606"/>
                  </a:cubicBezTo>
                  <a:cubicBezTo>
                    <a:pt x="4579" y="6039"/>
                    <a:pt x="4104" y="6615"/>
                    <a:pt x="3777" y="7066"/>
                  </a:cubicBezTo>
                  <a:cubicBezTo>
                    <a:pt x="3178" y="7909"/>
                    <a:pt x="2762" y="8628"/>
                    <a:pt x="2756" y="8634"/>
                  </a:cubicBezTo>
                  <a:cubicBezTo>
                    <a:pt x="2477" y="9115"/>
                    <a:pt x="2138" y="9774"/>
                    <a:pt x="1883" y="10267"/>
                  </a:cubicBezTo>
                  <a:cubicBezTo>
                    <a:pt x="1758" y="10522"/>
                    <a:pt x="1610" y="10861"/>
                    <a:pt x="1509" y="11116"/>
                  </a:cubicBezTo>
                  <a:cubicBezTo>
                    <a:pt x="1396" y="11383"/>
                    <a:pt x="1254" y="11728"/>
                    <a:pt x="1159" y="11995"/>
                  </a:cubicBezTo>
                  <a:cubicBezTo>
                    <a:pt x="1064" y="12262"/>
                    <a:pt x="945" y="12618"/>
                    <a:pt x="856" y="12885"/>
                  </a:cubicBezTo>
                  <a:cubicBezTo>
                    <a:pt x="767" y="13153"/>
                    <a:pt x="666" y="13527"/>
                    <a:pt x="589" y="13800"/>
                  </a:cubicBezTo>
                  <a:cubicBezTo>
                    <a:pt x="589" y="13806"/>
                    <a:pt x="339" y="14691"/>
                    <a:pt x="185" y="15753"/>
                  </a:cubicBezTo>
                  <a:cubicBezTo>
                    <a:pt x="66" y="16537"/>
                    <a:pt x="7" y="17309"/>
                    <a:pt x="1" y="18063"/>
                  </a:cubicBezTo>
                  <a:cubicBezTo>
                    <a:pt x="1" y="18348"/>
                    <a:pt x="1" y="18746"/>
                    <a:pt x="13" y="19031"/>
                  </a:cubicBezTo>
                  <a:cubicBezTo>
                    <a:pt x="36" y="19417"/>
                    <a:pt x="84" y="19922"/>
                    <a:pt x="131" y="20308"/>
                  </a:cubicBezTo>
                  <a:cubicBezTo>
                    <a:pt x="173" y="20587"/>
                    <a:pt x="232" y="20943"/>
                    <a:pt x="292" y="21216"/>
                  </a:cubicBezTo>
                  <a:cubicBezTo>
                    <a:pt x="369" y="21585"/>
                    <a:pt x="506" y="22083"/>
                    <a:pt x="618" y="22451"/>
                  </a:cubicBezTo>
                  <a:cubicBezTo>
                    <a:pt x="767" y="22932"/>
                    <a:pt x="1040" y="23544"/>
                    <a:pt x="1272" y="24001"/>
                  </a:cubicBezTo>
                  <a:cubicBezTo>
                    <a:pt x="1432" y="24310"/>
                    <a:pt x="1687" y="24702"/>
                    <a:pt x="1883" y="24999"/>
                  </a:cubicBezTo>
                  <a:cubicBezTo>
                    <a:pt x="2020" y="25195"/>
                    <a:pt x="2222" y="25426"/>
                    <a:pt x="2370" y="25610"/>
                  </a:cubicBezTo>
                  <a:cubicBezTo>
                    <a:pt x="2499" y="25772"/>
                    <a:pt x="2677" y="25948"/>
                    <a:pt x="2853" y="26108"/>
                  </a:cubicBezTo>
                  <a:lnTo>
                    <a:pt x="2853" y="26108"/>
                  </a:lnTo>
                  <a:cubicBezTo>
                    <a:pt x="1490" y="24795"/>
                    <a:pt x="698" y="22636"/>
                    <a:pt x="737" y="19791"/>
                  </a:cubicBezTo>
                  <a:cubicBezTo>
                    <a:pt x="814" y="12957"/>
                    <a:pt x="5672" y="4745"/>
                    <a:pt x="11562" y="1461"/>
                  </a:cubicBezTo>
                  <a:cubicBezTo>
                    <a:pt x="13215" y="551"/>
                    <a:pt x="14776" y="116"/>
                    <a:pt x="16163" y="116"/>
                  </a:cubicBezTo>
                  <a:cubicBezTo>
                    <a:pt x="16745" y="116"/>
                    <a:pt x="17297" y="192"/>
                    <a:pt x="17813" y="343"/>
                  </a:cubicBezTo>
                  <a:lnTo>
                    <a:pt x="17813" y="343"/>
                  </a:lnTo>
                  <a:cubicBezTo>
                    <a:pt x="17707" y="308"/>
                    <a:pt x="17603" y="275"/>
                    <a:pt x="17512" y="250"/>
                  </a:cubicBezTo>
                  <a:cubicBezTo>
                    <a:pt x="17209" y="172"/>
                    <a:pt x="16793" y="89"/>
                    <a:pt x="16479" y="54"/>
                  </a:cubicBezTo>
                  <a:cubicBezTo>
                    <a:pt x="16241" y="24"/>
                    <a:pt x="15932" y="0"/>
                    <a:pt x="15695" y="0"/>
                  </a:cubicBezTo>
                  <a:close/>
                  <a:moveTo>
                    <a:pt x="2853" y="26108"/>
                  </a:moveTo>
                  <a:lnTo>
                    <a:pt x="2853" y="26108"/>
                  </a:lnTo>
                  <a:cubicBezTo>
                    <a:pt x="2952" y="26204"/>
                    <a:pt x="3054" y="26296"/>
                    <a:pt x="3160" y="26382"/>
                  </a:cubicBezTo>
                  <a:cubicBezTo>
                    <a:pt x="3067" y="26301"/>
                    <a:pt x="2961" y="26207"/>
                    <a:pt x="2853" y="261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9473520" y="36562"/>
              <a:ext cx="4660947" cy="5784691"/>
            </a:xfrm>
            <a:custGeom>
              <a:avLst/>
              <a:gdLst/>
              <a:ahLst/>
              <a:cxnLst/>
              <a:rect l="l" t="t" r="r" b="b"/>
              <a:pathLst>
                <a:path w="21481" h="27483" extrusionOk="0">
                  <a:moveTo>
                    <a:pt x="15352" y="425"/>
                  </a:moveTo>
                  <a:cubicBezTo>
                    <a:pt x="18802" y="425"/>
                    <a:pt x="21150" y="3210"/>
                    <a:pt x="21090" y="7976"/>
                  </a:cubicBezTo>
                  <a:cubicBezTo>
                    <a:pt x="21007" y="14602"/>
                    <a:pt x="16310" y="22559"/>
                    <a:pt x="10598" y="25742"/>
                  </a:cubicBezTo>
                  <a:cubicBezTo>
                    <a:pt x="8991" y="26640"/>
                    <a:pt x="7474" y="27065"/>
                    <a:pt x="6126" y="27065"/>
                  </a:cubicBezTo>
                  <a:cubicBezTo>
                    <a:pt x="2677" y="27065"/>
                    <a:pt x="331" y="24283"/>
                    <a:pt x="391" y="19519"/>
                  </a:cubicBezTo>
                  <a:cubicBezTo>
                    <a:pt x="462" y="12886"/>
                    <a:pt x="5171" y="4929"/>
                    <a:pt x="10883" y="1747"/>
                  </a:cubicBezTo>
                  <a:cubicBezTo>
                    <a:pt x="12489" y="850"/>
                    <a:pt x="14004" y="425"/>
                    <a:pt x="15352" y="425"/>
                  </a:cubicBezTo>
                  <a:close/>
                  <a:moveTo>
                    <a:pt x="15501" y="0"/>
                  </a:moveTo>
                  <a:cubicBezTo>
                    <a:pt x="14112" y="0"/>
                    <a:pt x="12550" y="437"/>
                    <a:pt x="10895" y="1361"/>
                  </a:cubicBezTo>
                  <a:cubicBezTo>
                    <a:pt x="4999" y="4650"/>
                    <a:pt x="147" y="12857"/>
                    <a:pt x="64" y="19697"/>
                  </a:cubicBezTo>
                  <a:cubicBezTo>
                    <a:pt x="0" y="24613"/>
                    <a:pt x="2421" y="27483"/>
                    <a:pt x="5979" y="27483"/>
                  </a:cubicBezTo>
                  <a:cubicBezTo>
                    <a:pt x="7368" y="27483"/>
                    <a:pt x="8931" y="27046"/>
                    <a:pt x="10586" y="26122"/>
                  </a:cubicBezTo>
                  <a:cubicBezTo>
                    <a:pt x="16482" y="22832"/>
                    <a:pt x="21334" y="14632"/>
                    <a:pt x="21417" y="7792"/>
                  </a:cubicBezTo>
                  <a:cubicBezTo>
                    <a:pt x="21481" y="2871"/>
                    <a:pt x="19060" y="0"/>
                    <a:pt x="15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5"/>
            <p:cNvSpPr/>
            <p:nvPr/>
          </p:nvSpPr>
          <p:spPr>
            <a:xfrm>
              <a:off x="11382496" y="3155055"/>
              <a:ext cx="274697" cy="316355"/>
            </a:xfrm>
            <a:custGeom>
              <a:avLst/>
              <a:gdLst/>
              <a:ahLst/>
              <a:cxnLst/>
              <a:rect l="l" t="t" r="r" b="b"/>
              <a:pathLst>
                <a:path w="1266" h="1503" extrusionOk="0">
                  <a:moveTo>
                    <a:pt x="1" y="0"/>
                  </a:moveTo>
                  <a:lnTo>
                    <a:pt x="939" y="1306"/>
                  </a:lnTo>
                  <a:lnTo>
                    <a:pt x="1266" y="1502"/>
                  </a:lnTo>
                  <a:lnTo>
                    <a:pt x="1266" y="1502"/>
                  </a:lnTo>
                  <a:lnTo>
                    <a:pt x="333" y="1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11382496" y="2653688"/>
              <a:ext cx="272093" cy="541571"/>
            </a:xfrm>
            <a:custGeom>
              <a:avLst/>
              <a:gdLst/>
              <a:ahLst/>
              <a:cxnLst/>
              <a:rect l="l" t="t" r="r" b="b"/>
              <a:pathLst>
                <a:path w="1254" h="2573" extrusionOk="0">
                  <a:moveTo>
                    <a:pt x="927" y="1"/>
                  </a:moveTo>
                  <a:lnTo>
                    <a:pt x="1" y="2382"/>
                  </a:lnTo>
                  <a:lnTo>
                    <a:pt x="333" y="2572"/>
                  </a:lnTo>
                  <a:lnTo>
                    <a:pt x="1254" y="185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11583635" y="2427631"/>
              <a:ext cx="474318" cy="265208"/>
            </a:xfrm>
            <a:custGeom>
              <a:avLst/>
              <a:gdLst/>
              <a:ahLst/>
              <a:cxnLst/>
              <a:rect l="l" t="t" r="r" b="b"/>
              <a:pathLst>
                <a:path w="2186" h="1260" extrusionOk="0">
                  <a:moveTo>
                    <a:pt x="1859" y="0"/>
                  </a:moveTo>
                  <a:lnTo>
                    <a:pt x="0" y="1075"/>
                  </a:lnTo>
                  <a:lnTo>
                    <a:pt x="327" y="1259"/>
                  </a:lnTo>
                  <a:lnTo>
                    <a:pt x="2185" y="19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11454750" y="2467623"/>
              <a:ext cx="805430" cy="1003791"/>
            </a:xfrm>
            <a:custGeom>
              <a:avLst/>
              <a:gdLst/>
              <a:ahLst/>
              <a:cxnLst/>
              <a:rect l="l" t="t" r="r" b="b"/>
              <a:pathLst>
                <a:path w="3712" h="4769" extrusionOk="0">
                  <a:moveTo>
                    <a:pt x="2779" y="0"/>
                  </a:moveTo>
                  <a:lnTo>
                    <a:pt x="921" y="1069"/>
                  </a:lnTo>
                  <a:lnTo>
                    <a:pt x="0" y="3456"/>
                  </a:lnTo>
                  <a:lnTo>
                    <a:pt x="933" y="4768"/>
                  </a:lnTo>
                  <a:lnTo>
                    <a:pt x="2791" y="3700"/>
                  </a:lnTo>
                  <a:lnTo>
                    <a:pt x="3712" y="131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6449275" y="1983936"/>
              <a:ext cx="770713" cy="503685"/>
            </a:xfrm>
            <a:custGeom>
              <a:avLst/>
              <a:gdLst/>
              <a:ahLst/>
              <a:cxnLst/>
              <a:rect l="l" t="t" r="r" b="b"/>
              <a:pathLst>
                <a:path w="3552" h="2393" extrusionOk="0">
                  <a:moveTo>
                    <a:pt x="3159" y="0"/>
                  </a:moveTo>
                  <a:cubicBezTo>
                    <a:pt x="3148" y="0"/>
                    <a:pt x="3142" y="6"/>
                    <a:pt x="3142" y="6"/>
                  </a:cubicBezTo>
                  <a:lnTo>
                    <a:pt x="78" y="1788"/>
                  </a:lnTo>
                  <a:cubicBezTo>
                    <a:pt x="30" y="1811"/>
                    <a:pt x="12" y="1871"/>
                    <a:pt x="0" y="1942"/>
                  </a:cubicBezTo>
                  <a:cubicBezTo>
                    <a:pt x="0" y="2096"/>
                    <a:pt x="107" y="2286"/>
                    <a:pt x="238" y="2358"/>
                  </a:cubicBezTo>
                  <a:cubicBezTo>
                    <a:pt x="281" y="2379"/>
                    <a:pt x="323" y="2392"/>
                    <a:pt x="358" y="2392"/>
                  </a:cubicBezTo>
                  <a:cubicBezTo>
                    <a:pt x="380" y="2392"/>
                    <a:pt x="400" y="2387"/>
                    <a:pt x="416" y="2375"/>
                  </a:cubicBezTo>
                  <a:lnTo>
                    <a:pt x="410" y="2375"/>
                  </a:lnTo>
                  <a:lnTo>
                    <a:pt x="3474" y="594"/>
                  </a:lnTo>
                  <a:cubicBezTo>
                    <a:pt x="3486" y="594"/>
                    <a:pt x="3486" y="582"/>
                    <a:pt x="3492" y="582"/>
                  </a:cubicBezTo>
                  <a:lnTo>
                    <a:pt x="3498" y="582"/>
                  </a:lnTo>
                  <a:lnTo>
                    <a:pt x="3504" y="576"/>
                  </a:lnTo>
                  <a:lnTo>
                    <a:pt x="3516" y="570"/>
                  </a:lnTo>
                  <a:cubicBezTo>
                    <a:pt x="3522" y="547"/>
                    <a:pt x="3522" y="547"/>
                    <a:pt x="3528" y="541"/>
                  </a:cubicBezTo>
                  <a:cubicBezTo>
                    <a:pt x="3534" y="535"/>
                    <a:pt x="3545" y="517"/>
                    <a:pt x="3545" y="505"/>
                  </a:cubicBezTo>
                  <a:lnTo>
                    <a:pt x="3545" y="499"/>
                  </a:lnTo>
                  <a:cubicBezTo>
                    <a:pt x="3545" y="487"/>
                    <a:pt x="3545" y="487"/>
                    <a:pt x="3551" y="481"/>
                  </a:cubicBezTo>
                  <a:lnTo>
                    <a:pt x="3551" y="475"/>
                  </a:lnTo>
                  <a:lnTo>
                    <a:pt x="3551" y="463"/>
                  </a:lnTo>
                  <a:lnTo>
                    <a:pt x="3551" y="452"/>
                  </a:lnTo>
                  <a:lnTo>
                    <a:pt x="3551" y="446"/>
                  </a:lnTo>
                  <a:lnTo>
                    <a:pt x="3551" y="422"/>
                  </a:lnTo>
                  <a:lnTo>
                    <a:pt x="3551" y="392"/>
                  </a:lnTo>
                  <a:cubicBezTo>
                    <a:pt x="3551" y="374"/>
                    <a:pt x="3551" y="368"/>
                    <a:pt x="3545" y="357"/>
                  </a:cubicBezTo>
                  <a:lnTo>
                    <a:pt x="3545" y="345"/>
                  </a:lnTo>
                  <a:cubicBezTo>
                    <a:pt x="3545" y="339"/>
                    <a:pt x="3545" y="333"/>
                    <a:pt x="3534" y="327"/>
                  </a:cubicBezTo>
                  <a:lnTo>
                    <a:pt x="3534" y="315"/>
                  </a:lnTo>
                  <a:lnTo>
                    <a:pt x="3534" y="309"/>
                  </a:lnTo>
                  <a:cubicBezTo>
                    <a:pt x="3534" y="303"/>
                    <a:pt x="3528" y="285"/>
                    <a:pt x="3528" y="279"/>
                  </a:cubicBezTo>
                  <a:lnTo>
                    <a:pt x="3528" y="273"/>
                  </a:lnTo>
                  <a:cubicBezTo>
                    <a:pt x="3522" y="256"/>
                    <a:pt x="3522" y="250"/>
                    <a:pt x="3516" y="238"/>
                  </a:cubicBezTo>
                  <a:cubicBezTo>
                    <a:pt x="3516" y="238"/>
                    <a:pt x="3516" y="226"/>
                    <a:pt x="3504" y="226"/>
                  </a:cubicBezTo>
                  <a:cubicBezTo>
                    <a:pt x="3498" y="220"/>
                    <a:pt x="3498" y="214"/>
                    <a:pt x="3492" y="208"/>
                  </a:cubicBezTo>
                  <a:lnTo>
                    <a:pt x="3486" y="196"/>
                  </a:lnTo>
                  <a:cubicBezTo>
                    <a:pt x="3474" y="190"/>
                    <a:pt x="3468" y="178"/>
                    <a:pt x="3468" y="167"/>
                  </a:cubicBezTo>
                  <a:cubicBezTo>
                    <a:pt x="3462" y="161"/>
                    <a:pt x="3456" y="149"/>
                    <a:pt x="3444" y="137"/>
                  </a:cubicBezTo>
                  <a:lnTo>
                    <a:pt x="3439" y="131"/>
                  </a:lnTo>
                  <a:cubicBezTo>
                    <a:pt x="3433" y="125"/>
                    <a:pt x="3427" y="119"/>
                    <a:pt x="3427" y="113"/>
                  </a:cubicBezTo>
                  <a:lnTo>
                    <a:pt x="3415" y="101"/>
                  </a:lnTo>
                  <a:lnTo>
                    <a:pt x="3397" y="83"/>
                  </a:lnTo>
                  <a:cubicBezTo>
                    <a:pt x="3385" y="71"/>
                    <a:pt x="3379" y="66"/>
                    <a:pt x="3367" y="60"/>
                  </a:cubicBezTo>
                  <a:cubicBezTo>
                    <a:pt x="3355" y="60"/>
                    <a:pt x="3355" y="54"/>
                    <a:pt x="3349" y="54"/>
                  </a:cubicBezTo>
                  <a:cubicBezTo>
                    <a:pt x="3349" y="54"/>
                    <a:pt x="3344" y="54"/>
                    <a:pt x="3344" y="42"/>
                  </a:cubicBezTo>
                  <a:cubicBezTo>
                    <a:pt x="3338" y="36"/>
                    <a:pt x="3326" y="36"/>
                    <a:pt x="3320" y="30"/>
                  </a:cubicBezTo>
                  <a:cubicBezTo>
                    <a:pt x="3314" y="18"/>
                    <a:pt x="3308" y="18"/>
                    <a:pt x="3296" y="12"/>
                  </a:cubicBezTo>
                  <a:cubicBezTo>
                    <a:pt x="3290" y="6"/>
                    <a:pt x="3278" y="6"/>
                    <a:pt x="3266" y="6"/>
                  </a:cubicBezTo>
                  <a:lnTo>
                    <a:pt x="3260" y="6"/>
                  </a:lnTo>
                  <a:cubicBezTo>
                    <a:pt x="3254" y="6"/>
                    <a:pt x="3249" y="6"/>
                    <a:pt x="3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6261154" y="711576"/>
              <a:ext cx="772015" cy="504527"/>
            </a:xfrm>
            <a:custGeom>
              <a:avLst/>
              <a:gdLst/>
              <a:ahLst/>
              <a:cxnLst/>
              <a:rect l="l" t="t" r="r" b="b"/>
              <a:pathLst>
                <a:path w="3558" h="2397" extrusionOk="0">
                  <a:moveTo>
                    <a:pt x="232" y="1776"/>
                  </a:moveTo>
                  <a:cubicBezTo>
                    <a:pt x="238" y="1776"/>
                    <a:pt x="244" y="1782"/>
                    <a:pt x="256" y="1794"/>
                  </a:cubicBezTo>
                  <a:cubicBezTo>
                    <a:pt x="244" y="1782"/>
                    <a:pt x="238" y="1782"/>
                    <a:pt x="232" y="1776"/>
                  </a:cubicBezTo>
                  <a:close/>
                  <a:moveTo>
                    <a:pt x="482" y="2275"/>
                  </a:moveTo>
                  <a:cubicBezTo>
                    <a:pt x="493" y="2275"/>
                    <a:pt x="493" y="2275"/>
                    <a:pt x="482" y="2281"/>
                  </a:cubicBezTo>
                  <a:lnTo>
                    <a:pt x="482" y="2275"/>
                  </a:lnTo>
                  <a:close/>
                  <a:moveTo>
                    <a:pt x="476" y="2298"/>
                  </a:moveTo>
                  <a:cubicBezTo>
                    <a:pt x="482" y="2298"/>
                    <a:pt x="476" y="2298"/>
                    <a:pt x="476" y="2304"/>
                  </a:cubicBezTo>
                  <a:lnTo>
                    <a:pt x="476" y="2298"/>
                  </a:lnTo>
                  <a:close/>
                  <a:moveTo>
                    <a:pt x="3154" y="0"/>
                  </a:moveTo>
                  <a:cubicBezTo>
                    <a:pt x="3148" y="0"/>
                    <a:pt x="3142" y="6"/>
                    <a:pt x="3142" y="6"/>
                  </a:cubicBezTo>
                  <a:lnTo>
                    <a:pt x="78" y="1788"/>
                  </a:lnTo>
                  <a:cubicBezTo>
                    <a:pt x="30" y="1811"/>
                    <a:pt x="6" y="1871"/>
                    <a:pt x="1" y="1948"/>
                  </a:cubicBezTo>
                  <a:cubicBezTo>
                    <a:pt x="1" y="2102"/>
                    <a:pt x="107" y="2287"/>
                    <a:pt x="238" y="2364"/>
                  </a:cubicBezTo>
                  <a:cubicBezTo>
                    <a:pt x="280" y="2386"/>
                    <a:pt x="317" y="2397"/>
                    <a:pt x="348" y="2397"/>
                  </a:cubicBezTo>
                  <a:cubicBezTo>
                    <a:pt x="372" y="2397"/>
                    <a:pt x="393" y="2391"/>
                    <a:pt x="411" y="2379"/>
                  </a:cubicBezTo>
                  <a:lnTo>
                    <a:pt x="411" y="2379"/>
                  </a:lnTo>
                  <a:cubicBezTo>
                    <a:pt x="410" y="2380"/>
                    <a:pt x="410" y="2381"/>
                    <a:pt x="410" y="2382"/>
                  </a:cubicBezTo>
                  <a:lnTo>
                    <a:pt x="3492" y="582"/>
                  </a:lnTo>
                  <a:cubicBezTo>
                    <a:pt x="3498" y="582"/>
                    <a:pt x="3498" y="576"/>
                    <a:pt x="3504" y="576"/>
                  </a:cubicBezTo>
                  <a:lnTo>
                    <a:pt x="3510" y="576"/>
                  </a:lnTo>
                  <a:lnTo>
                    <a:pt x="3522" y="565"/>
                  </a:lnTo>
                  <a:lnTo>
                    <a:pt x="3528" y="559"/>
                  </a:lnTo>
                  <a:lnTo>
                    <a:pt x="3534" y="553"/>
                  </a:lnTo>
                  <a:cubicBezTo>
                    <a:pt x="3540" y="541"/>
                    <a:pt x="3545" y="529"/>
                    <a:pt x="3545" y="511"/>
                  </a:cubicBezTo>
                  <a:lnTo>
                    <a:pt x="3545" y="505"/>
                  </a:lnTo>
                  <a:cubicBezTo>
                    <a:pt x="3545" y="499"/>
                    <a:pt x="3545" y="499"/>
                    <a:pt x="3557" y="493"/>
                  </a:cubicBezTo>
                  <a:lnTo>
                    <a:pt x="3557" y="481"/>
                  </a:lnTo>
                  <a:lnTo>
                    <a:pt x="3557" y="475"/>
                  </a:lnTo>
                  <a:lnTo>
                    <a:pt x="3557" y="470"/>
                  </a:lnTo>
                  <a:lnTo>
                    <a:pt x="3557" y="464"/>
                  </a:lnTo>
                  <a:lnTo>
                    <a:pt x="3557" y="440"/>
                  </a:lnTo>
                  <a:lnTo>
                    <a:pt x="3557" y="410"/>
                  </a:lnTo>
                  <a:cubicBezTo>
                    <a:pt x="3557" y="392"/>
                    <a:pt x="3557" y="386"/>
                    <a:pt x="3545" y="375"/>
                  </a:cubicBezTo>
                  <a:lnTo>
                    <a:pt x="3545" y="363"/>
                  </a:lnTo>
                  <a:cubicBezTo>
                    <a:pt x="3545" y="357"/>
                    <a:pt x="3540" y="351"/>
                    <a:pt x="3540" y="333"/>
                  </a:cubicBezTo>
                  <a:lnTo>
                    <a:pt x="3540" y="327"/>
                  </a:lnTo>
                  <a:lnTo>
                    <a:pt x="3540" y="321"/>
                  </a:lnTo>
                  <a:cubicBezTo>
                    <a:pt x="3540" y="303"/>
                    <a:pt x="3534" y="297"/>
                    <a:pt x="3528" y="285"/>
                  </a:cubicBezTo>
                  <a:cubicBezTo>
                    <a:pt x="3522" y="268"/>
                    <a:pt x="3522" y="262"/>
                    <a:pt x="3510" y="244"/>
                  </a:cubicBezTo>
                  <a:cubicBezTo>
                    <a:pt x="3510" y="244"/>
                    <a:pt x="3510" y="238"/>
                    <a:pt x="3504" y="238"/>
                  </a:cubicBezTo>
                  <a:cubicBezTo>
                    <a:pt x="3498" y="232"/>
                    <a:pt x="3498" y="226"/>
                    <a:pt x="3486" y="208"/>
                  </a:cubicBezTo>
                  <a:cubicBezTo>
                    <a:pt x="3486" y="208"/>
                    <a:pt x="3486" y="202"/>
                    <a:pt x="3480" y="202"/>
                  </a:cubicBezTo>
                  <a:cubicBezTo>
                    <a:pt x="3474" y="196"/>
                    <a:pt x="3468" y="179"/>
                    <a:pt x="3468" y="173"/>
                  </a:cubicBezTo>
                  <a:cubicBezTo>
                    <a:pt x="3462" y="167"/>
                    <a:pt x="3450" y="149"/>
                    <a:pt x="3445" y="143"/>
                  </a:cubicBezTo>
                  <a:lnTo>
                    <a:pt x="3439" y="137"/>
                  </a:lnTo>
                  <a:cubicBezTo>
                    <a:pt x="3433" y="125"/>
                    <a:pt x="3421" y="119"/>
                    <a:pt x="3421" y="113"/>
                  </a:cubicBezTo>
                  <a:lnTo>
                    <a:pt x="3415" y="107"/>
                  </a:lnTo>
                  <a:lnTo>
                    <a:pt x="3391" y="84"/>
                  </a:lnTo>
                  <a:cubicBezTo>
                    <a:pt x="3385" y="78"/>
                    <a:pt x="3379" y="66"/>
                    <a:pt x="3361" y="60"/>
                  </a:cubicBezTo>
                  <a:cubicBezTo>
                    <a:pt x="3355" y="60"/>
                    <a:pt x="3355" y="54"/>
                    <a:pt x="3350" y="54"/>
                  </a:cubicBezTo>
                  <a:cubicBezTo>
                    <a:pt x="3350" y="54"/>
                    <a:pt x="3344" y="54"/>
                    <a:pt x="3344" y="48"/>
                  </a:cubicBezTo>
                  <a:cubicBezTo>
                    <a:pt x="3332" y="36"/>
                    <a:pt x="3326" y="36"/>
                    <a:pt x="3320" y="30"/>
                  </a:cubicBezTo>
                  <a:cubicBezTo>
                    <a:pt x="3314" y="24"/>
                    <a:pt x="3302" y="24"/>
                    <a:pt x="3296" y="18"/>
                  </a:cubicBezTo>
                  <a:cubicBezTo>
                    <a:pt x="3290" y="6"/>
                    <a:pt x="3272" y="6"/>
                    <a:pt x="3266" y="6"/>
                  </a:cubicBezTo>
                  <a:lnTo>
                    <a:pt x="3260" y="6"/>
                  </a:lnTo>
                  <a:cubicBezTo>
                    <a:pt x="3255" y="6"/>
                    <a:pt x="3243" y="6"/>
                    <a:pt x="3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1880577" y="2777451"/>
              <a:ext cx="130405" cy="2623664"/>
            </a:xfrm>
            <a:custGeom>
              <a:avLst/>
              <a:gdLst/>
              <a:ahLst/>
              <a:cxnLst/>
              <a:rect l="l" t="t" r="r" b="b"/>
              <a:pathLst>
                <a:path w="601" h="12465" extrusionOk="0">
                  <a:moveTo>
                    <a:pt x="1" y="1"/>
                  </a:moveTo>
                  <a:lnTo>
                    <a:pt x="30" y="12126"/>
                  </a:lnTo>
                  <a:lnTo>
                    <a:pt x="600" y="12465"/>
                  </a:lnTo>
                  <a:lnTo>
                    <a:pt x="571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1880577" y="202842"/>
              <a:ext cx="4719749" cy="2643660"/>
            </a:xfrm>
            <a:custGeom>
              <a:avLst/>
              <a:gdLst/>
              <a:ahLst/>
              <a:cxnLst/>
              <a:rect l="l" t="t" r="r" b="b"/>
              <a:pathLst>
                <a:path w="21752" h="12560" extrusionOk="0">
                  <a:moveTo>
                    <a:pt x="21175" y="1"/>
                  </a:moveTo>
                  <a:lnTo>
                    <a:pt x="1" y="12233"/>
                  </a:lnTo>
                  <a:lnTo>
                    <a:pt x="571" y="12559"/>
                  </a:lnTo>
                  <a:lnTo>
                    <a:pt x="21751" y="333"/>
                  </a:lnTo>
                  <a:lnTo>
                    <a:pt x="21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2004254" y="272932"/>
              <a:ext cx="4602363" cy="5128196"/>
            </a:xfrm>
            <a:custGeom>
              <a:avLst/>
              <a:gdLst/>
              <a:ahLst/>
              <a:cxnLst/>
              <a:rect l="l" t="t" r="r" b="b"/>
              <a:pathLst>
                <a:path w="21211" h="24364" extrusionOk="0">
                  <a:moveTo>
                    <a:pt x="21181" y="0"/>
                  </a:moveTo>
                  <a:lnTo>
                    <a:pt x="1" y="12226"/>
                  </a:lnTo>
                  <a:lnTo>
                    <a:pt x="30" y="24364"/>
                  </a:lnTo>
                  <a:lnTo>
                    <a:pt x="21211" y="12137"/>
                  </a:lnTo>
                  <a:lnTo>
                    <a:pt x="21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2107319" y="421532"/>
              <a:ext cx="4396232" cy="4830784"/>
            </a:xfrm>
            <a:custGeom>
              <a:avLst/>
              <a:gdLst/>
              <a:ahLst/>
              <a:cxnLst/>
              <a:rect l="l" t="t" r="r" b="b"/>
              <a:pathLst>
                <a:path w="20261" h="22951" extrusionOk="0">
                  <a:moveTo>
                    <a:pt x="20261" y="1"/>
                  </a:moveTo>
                  <a:lnTo>
                    <a:pt x="1" y="11699"/>
                  </a:lnTo>
                  <a:lnTo>
                    <a:pt x="1" y="22951"/>
                  </a:lnTo>
                  <a:lnTo>
                    <a:pt x="20261" y="11253"/>
                  </a:lnTo>
                  <a:lnTo>
                    <a:pt x="20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2050688" y="960365"/>
              <a:ext cx="4509712" cy="2543471"/>
            </a:xfrm>
            <a:custGeom>
              <a:avLst/>
              <a:gdLst/>
              <a:ahLst/>
              <a:cxnLst/>
              <a:rect l="l" t="t" r="r" b="b"/>
              <a:pathLst>
                <a:path w="20784" h="12084" extrusionOk="0">
                  <a:moveTo>
                    <a:pt x="20700" y="0"/>
                  </a:moveTo>
                  <a:lnTo>
                    <a:pt x="0" y="11941"/>
                  </a:lnTo>
                  <a:lnTo>
                    <a:pt x="84" y="12084"/>
                  </a:lnTo>
                  <a:lnTo>
                    <a:pt x="20783" y="137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2050688" y="1564026"/>
              <a:ext cx="4509712" cy="2544733"/>
            </a:xfrm>
            <a:custGeom>
              <a:avLst/>
              <a:gdLst/>
              <a:ahLst/>
              <a:cxnLst/>
              <a:rect l="l" t="t" r="r" b="b"/>
              <a:pathLst>
                <a:path w="20784" h="12090" extrusionOk="0">
                  <a:moveTo>
                    <a:pt x="20700" y="0"/>
                  </a:moveTo>
                  <a:lnTo>
                    <a:pt x="0" y="11947"/>
                  </a:lnTo>
                  <a:lnTo>
                    <a:pt x="84" y="12090"/>
                  </a:lnTo>
                  <a:lnTo>
                    <a:pt x="20783" y="143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2050688" y="2168949"/>
              <a:ext cx="4509712" cy="2544733"/>
            </a:xfrm>
            <a:custGeom>
              <a:avLst/>
              <a:gdLst/>
              <a:ahLst/>
              <a:cxnLst/>
              <a:rect l="l" t="t" r="r" b="b"/>
              <a:pathLst>
                <a:path w="20784" h="12090" extrusionOk="0">
                  <a:moveTo>
                    <a:pt x="20700" y="0"/>
                  </a:moveTo>
                  <a:lnTo>
                    <a:pt x="0" y="11947"/>
                  </a:lnTo>
                  <a:lnTo>
                    <a:pt x="84" y="12090"/>
                  </a:lnTo>
                  <a:lnTo>
                    <a:pt x="20783" y="143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5784453" y="787770"/>
              <a:ext cx="36236" cy="2421180"/>
            </a:xfrm>
            <a:custGeom>
              <a:avLst/>
              <a:gdLst/>
              <a:ahLst/>
              <a:cxnLst/>
              <a:rect l="l" t="t" r="r" b="b"/>
              <a:pathLst>
                <a:path w="167" h="11503" extrusionOk="0">
                  <a:moveTo>
                    <a:pt x="1" y="1"/>
                  </a:moveTo>
                  <a:lnTo>
                    <a:pt x="1" y="11502"/>
                  </a:lnTo>
                  <a:lnTo>
                    <a:pt x="167" y="1150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5035877" y="1207681"/>
              <a:ext cx="34934" cy="2419917"/>
            </a:xfrm>
            <a:custGeom>
              <a:avLst/>
              <a:gdLst/>
              <a:ahLst/>
              <a:cxnLst/>
              <a:rect l="l" t="t" r="r" b="b"/>
              <a:pathLst>
                <a:path w="161" h="11497" extrusionOk="0">
                  <a:moveTo>
                    <a:pt x="1" y="1"/>
                  </a:moveTo>
                  <a:lnTo>
                    <a:pt x="1" y="11497"/>
                  </a:lnTo>
                  <a:lnTo>
                    <a:pt x="161" y="1149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4286000" y="1626328"/>
              <a:ext cx="36236" cy="2419917"/>
            </a:xfrm>
            <a:custGeom>
              <a:avLst/>
              <a:gdLst/>
              <a:ahLst/>
              <a:cxnLst/>
              <a:rect l="l" t="t" r="r" b="b"/>
              <a:pathLst>
                <a:path w="167" h="11497" extrusionOk="0">
                  <a:moveTo>
                    <a:pt x="1" y="1"/>
                  </a:moveTo>
                  <a:lnTo>
                    <a:pt x="1" y="11497"/>
                  </a:lnTo>
                  <a:lnTo>
                    <a:pt x="167" y="1149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3540028" y="2046449"/>
              <a:ext cx="34934" cy="2419707"/>
            </a:xfrm>
            <a:custGeom>
              <a:avLst/>
              <a:gdLst/>
              <a:ahLst/>
              <a:cxnLst/>
              <a:rect l="l" t="t" r="r" b="b"/>
              <a:pathLst>
                <a:path w="161" h="11496" extrusionOk="0">
                  <a:moveTo>
                    <a:pt x="1" y="0"/>
                  </a:moveTo>
                  <a:lnTo>
                    <a:pt x="1" y="11496"/>
                  </a:lnTo>
                  <a:lnTo>
                    <a:pt x="161" y="1149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2790150" y="2465097"/>
              <a:ext cx="36453" cy="2419917"/>
            </a:xfrm>
            <a:custGeom>
              <a:avLst/>
              <a:gdLst/>
              <a:ahLst/>
              <a:cxnLst/>
              <a:rect l="l" t="t" r="r" b="b"/>
              <a:pathLst>
                <a:path w="168" h="11497" extrusionOk="0">
                  <a:moveTo>
                    <a:pt x="1" y="0"/>
                  </a:moveTo>
                  <a:lnTo>
                    <a:pt x="1" y="11496"/>
                  </a:lnTo>
                  <a:lnTo>
                    <a:pt x="167" y="1149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11650465" y="3098646"/>
              <a:ext cx="686959" cy="476532"/>
            </a:xfrm>
            <a:custGeom>
              <a:avLst/>
              <a:gdLst/>
              <a:ahLst/>
              <a:cxnLst/>
              <a:rect l="l" t="t" r="r" b="b"/>
              <a:pathLst>
                <a:path w="3166" h="2264" extrusionOk="0">
                  <a:moveTo>
                    <a:pt x="1" y="1"/>
                  </a:moveTo>
                  <a:lnTo>
                    <a:pt x="512" y="725"/>
                  </a:lnTo>
                  <a:lnTo>
                    <a:pt x="3166" y="2263"/>
                  </a:lnTo>
                  <a:lnTo>
                    <a:pt x="3166" y="2263"/>
                  </a:lnTo>
                  <a:lnTo>
                    <a:pt x="2655" y="1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11650465" y="2823757"/>
              <a:ext cx="685657" cy="600086"/>
            </a:xfrm>
            <a:custGeom>
              <a:avLst/>
              <a:gdLst/>
              <a:ahLst/>
              <a:cxnLst/>
              <a:rect l="l" t="t" r="r" b="b"/>
              <a:pathLst>
                <a:path w="3160" h="2851" extrusionOk="0">
                  <a:moveTo>
                    <a:pt x="506" y="1"/>
                  </a:moveTo>
                  <a:lnTo>
                    <a:pt x="1" y="1307"/>
                  </a:lnTo>
                  <a:lnTo>
                    <a:pt x="2655" y="2851"/>
                  </a:lnTo>
                  <a:lnTo>
                    <a:pt x="3160" y="154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11760039" y="2699994"/>
              <a:ext cx="796534" cy="448959"/>
            </a:xfrm>
            <a:custGeom>
              <a:avLst/>
              <a:gdLst/>
              <a:ahLst/>
              <a:cxnLst/>
              <a:rect l="l" t="t" r="r" b="b"/>
              <a:pathLst>
                <a:path w="3671" h="2133" extrusionOk="0">
                  <a:moveTo>
                    <a:pt x="1016" y="1"/>
                  </a:moveTo>
                  <a:lnTo>
                    <a:pt x="1" y="589"/>
                  </a:lnTo>
                  <a:lnTo>
                    <a:pt x="2655" y="2132"/>
                  </a:lnTo>
                  <a:lnTo>
                    <a:pt x="3670" y="1550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12226542" y="3026241"/>
              <a:ext cx="441988" cy="548938"/>
            </a:xfrm>
            <a:custGeom>
              <a:avLst/>
              <a:gdLst/>
              <a:ahLst/>
              <a:cxnLst/>
              <a:rect l="l" t="t" r="r" b="b"/>
              <a:pathLst>
                <a:path w="2037" h="2608" extrusionOk="0">
                  <a:moveTo>
                    <a:pt x="1520" y="0"/>
                  </a:moveTo>
                  <a:lnTo>
                    <a:pt x="505" y="582"/>
                  </a:lnTo>
                  <a:lnTo>
                    <a:pt x="0" y="1889"/>
                  </a:lnTo>
                  <a:lnTo>
                    <a:pt x="511" y="2607"/>
                  </a:lnTo>
                  <a:lnTo>
                    <a:pt x="1532" y="2025"/>
                  </a:lnTo>
                  <a:lnTo>
                    <a:pt x="2037" y="719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12355211" y="3371220"/>
              <a:ext cx="1094230" cy="661336"/>
            </a:xfrm>
            <a:custGeom>
              <a:avLst/>
              <a:gdLst/>
              <a:ahLst/>
              <a:cxnLst/>
              <a:rect l="l" t="t" r="r" b="b"/>
              <a:pathLst>
                <a:path w="5043" h="3142" extrusionOk="0">
                  <a:moveTo>
                    <a:pt x="1" y="0"/>
                  </a:moveTo>
                  <a:lnTo>
                    <a:pt x="262" y="357"/>
                  </a:lnTo>
                  <a:lnTo>
                    <a:pt x="5042" y="3142"/>
                  </a:lnTo>
                  <a:lnTo>
                    <a:pt x="4787" y="2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12355211" y="3235038"/>
              <a:ext cx="1094230" cy="722586"/>
            </a:xfrm>
            <a:custGeom>
              <a:avLst/>
              <a:gdLst/>
              <a:ahLst/>
              <a:cxnLst/>
              <a:rect l="l" t="t" r="r" b="b"/>
              <a:pathLst>
                <a:path w="5043" h="3433" extrusionOk="0">
                  <a:moveTo>
                    <a:pt x="256" y="0"/>
                  </a:moveTo>
                  <a:lnTo>
                    <a:pt x="1" y="647"/>
                  </a:lnTo>
                  <a:lnTo>
                    <a:pt x="4787" y="3432"/>
                  </a:lnTo>
                  <a:lnTo>
                    <a:pt x="5042" y="277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12410757" y="3172525"/>
              <a:ext cx="1148041" cy="647655"/>
            </a:xfrm>
            <a:custGeom>
              <a:avLst/>
              <a:gdLst/>
              <a:ahLst/>
              <a:cxnLst/>
              <a:rect l="l" t="t" r="r" b="b"/>
              <a:pathLst>
                <a:path w="5291" h="3077" extrusionOk="0">
                  <a:moveTo>
                    <a:pt x="505" y="0"/>
                  </a:moveTo>
                  <a:lnTo>
                    <a:pt x="0" y="297"/>
                  </a:lnTo>
                  <a:lnTo>
                    <a:pt x="4786" y="3076"/>
                  </a:lnTo>
                  <a:lnTo>
                    <a:pt x="5291" y="278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13393669" y="3758716"/>
              <a:ext cx="219367" cy="273838"/>
            </a:xfrm>
            <a:custGeom>
              <a:avLst/>
              <a:gdLst/>
              <a:ahLst/>
              <a:cxnLst/>
              <a:rect l="l" t="t" r="r" b="b"/>
              <a:pathLst>
                <a:path w="1011" h="1301" extrusionOk="0">
                  <a:moveTo>
                    <a:pt x="761" y="0"/>
                  </a:moveTo>
                  <a:lnTo>
                    <a:pt x="256" y="291"/>
                  </a:lnTo>
                  <a:lnTo>
                    <a:pt x="1" y="944"/>
                  </a:lnTo>
                  <a:lnTo>
                    <a:pt x="256" y="1301"/>
                  </a:lnTo>
                  <a:lnTo>
                    <a:pt x="761" y="1010"/>
                  </a:lnTo>
                  <a:lnTo>
                    <a:pt x="1010" y="356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13464621" y="3821229"/>
              <a:ext cx="1318154" cy="811831"/>
            </a:xfrm>
            <a:custGeom>
              <a:avLst/>
              <a:gdLst/>
              <a:ahLst/>
              <a:cxnLst/>
              <a:rect l="l" t="t" r="r" b="b"/>
              <a:pathLst>
                <a:path w="6075" h="3857" extrusionOk="0">
                  <a:moveTo>
                    <a:pt x="5535" y="3741"/>
                  </a:moveTo>
                  <a:cubicBezTo>
                    <a:pt x="5541" y="3741"/>
                    <a:pt x="5541" y="3747"/>
                    <a:pt x="5541" y="3753"/>
                  </a:cubicBezTo>
                  <a:cubicBezTo>
                    <a:pt x="5541" y="3747"/>
                    <a:pt x="5541" y="3747"/>
                    <a:pt x="5535" y="3741"/>
                  </a:cubicBezTo>
                  <a:close/>
                  <a:moveTo>
                    <a:pt x="5541" y="3765"/>
                  </a:moveTo>
                  <a:cubicBezTo>
                    <a:pt x="5544" y="3768"/>
                    <a:pt x="5546" y="3772"/>
                    <a:pt x="5546" y="3774"/>
                  </a:cubicBezTo>
                  <a:lnTo>
                    <a:pt x="5546" y="3774"/>
                  </a:lnTo>
                  <a:cubicBezTo>
                    <a:pt x="5545" y="3771"/>
                    <a:pt x="5541" y="3770"/>
                    <a:pt x="5541" y="3765"/>
                  </a:cubicBezTo>
                  <a:close/>
                  <a:moveTo>
                    <a:pt x="345" y="0"/>
                  </a:moveTo>
                  <a:cubicBezTo>
                    <a:pt x="339" y="0"/>
                    <a:pt x="327" y="6"/>
                    <a:pt x="321" y="6"/>
                  </a:cubicBezTo>
                  <a:lnTo>
                    <a:pt x="315" y="6"/>
                  </a:lnTo>
                  <a:cubicBezTo>
                    <a:pt x="309" y="6"/>
                    <a:pt x="297" y="12"/>
                    <a:pt x="291" y="12"/>
                  </a:cubicBezTo>
                  <a:cubicBezTo>
                    <a:pt x="286" y="24"/>
                    <a:pt x="280" y="24"/>
                    <a:pt x="268" y="30"/>
                  </a:cubicBezTo>
                  <a:cubicBezTo>
                    <a:pt x="262" y="36"/>
                    <a:pt x="256" y="36"/>
                    <a:pt x="238" y="42"/>
                  </a:cubicBezTo>
                  <a:cubicBezTo>
                    <a:pt x="238" y="42"/>
                    <a:pt x="232" y="42"/>
                    <a:pt x="232" y="53"/>
                  </a:cubicBezTo>
                  <a:cubicBezTo>
                    <a:pt x="226" y="53"/>
                    <a:pt x="226" y="59"/>
                    <a:pt x="220" y="59"/>
                  </a:cubicBezTo>
                  <a:cubicBezTo>
                    <a:pt x="208" y="65"/>
                    <a:pt x="196" y="71"/>
                    <a:pt x="191" y="89"/>
                  </a:cubicBezTo>
                  <a:lnTo>
                    <a:pt x="179" y="95"/>
                  </a:lnTo>
                  <a:lnTo>
                    <a:pt x="161" y="119"/>
                  </a:lnTo>
                  <a:lnTo>
                    <a:pt x="149" y="125"/>
                  </a:lnTo>
                  <a:lnTo>
                    <a:pt x="131" y="148"/>
                  </a:lnTo>
                  <a:lnTo>
                    <a:pt x="119" y="154"/>
                  </a:lnTo>
                  <a:cubicBezTo>
                    <a:pt x="113" y="172"/>
                    <a:pt x="107" y="178"/>
                    <a:pt x="101" y="190"/>
                  </a:cubicBezTo>
                  <a:cubicBezTo>
                    <a:pt x="90" y="208"/>
                    <a:pt x="84" y="214"/>
                    <a:pt x="78" y="232"/>
                  </a:cubicBezTo>
                  <a:cubicBezTo>
                    <a:pt x="78" y="238"/>
                    <a:pt x="72" y="238"/>
                    <a:pt x="72" y="243"/>
                  </a:cubicBezTo>
                  <a:cubicBezTo>
                    <a:pt x="60" y="249"/>
                    <a:pt x="60" y="267"/>
                    <a:pt x="54" y="273"/>
                  </a:cubicBezTo>
                  <a:cubicBezTo>
                    <a:pt x="54" y="273"/>
                    <a:pt x="54" y="279"/>
                    <a:pt x="48" y="279"/>
                  </a:cubicBezTo>
                  <a:cubicBezTo>
                    <a:pt x="42" y="297"/>
                    <a:pt x="30" y="309"/>
                    <a:pt x="30" y="321"/>
                  </a:cubicBezTo>
                  <a:cubicBezTo>
                    <a:pt x="24" y="333"/>
                    <a:pt x="24" y="338"/>
                    <a:pt x="18" y="356"/>
                  </a:cubicBezTo>
                  <a:lnTo>
                    <a:pt x="18" y="362"/>
                  </a:lnTo>
                  <a:lnTo>
                    <a:pt x="18" y="368"/>
                  </a:lnTo>
                  <a:cubicBezTo>
                    <a:pt x="18" y="380"/>
                    <a:pt x="12" y="392"/>
                    <a:pt x="12" y="398"/>
                  </a:cubicBezTo>
                  <a:lnTo>
                    <a:pt x="12" y="410"/>
                  </a:lnTo>
                  <a:cubicBezTo>
                    <a:pt x="12" y="422"/>
                    <a:pt x="1" y="439"/>
                    <a:pt x="1" y="445"/>
                  </a:cubicBezTo>
                  <a:lnTo>
                    <a:pt x="1" y="475"/>
                  </a:lnTo>
                  <a:lnTo>
                    <a:pt x="1" y="505"/>
                  </a:lnTo>
                  <a:lnTo>
                    <a:pt x="1" y="511"/>
                  </a:lnTo>
                  <a:lnTo>
                    <a:pt x="1" y="528"/>
                  </a:lnTo>
                  <a:lnTo>
                    <a:pt x="1" y="534"/>
                  </a:lnTo>
                  <a:lnTo>
                    <a:pt x="1" y="540"/>
                  </a:lnTo>
                  <a:cubicBezTo>
                    <a:pt x="1" y="546"/>
                    <a:pt x="1" y="546"/>
                    <a:pt x="12" y="558"/>
                  </a:cubicBezTo>
                  <a:lnTo>
                    <a:pt x="12" y="564"/>
                  </a:lnTo>
                  <a:cubicBezTo>
                    <a:pt x="12" y="570"/>
                    <a:pt x="18" y="576"/>
                    <a:pt x="18" y="588"/>
                  </a:cubicBezTo>
                  <a:cubicBezTo>
                    <a:pt x="18" y="594"/>
                    <a:pt x="24" y="600"/>
                    <a:pt x="24" y="606"/>
                  </a:cubicBezTo>
                  <a:lnTo>
                    <a:pt x="24" y="618"/>
                  </a:lnTo>
                  <a:cubicBezTo>
                    <a:pt x="24" y="624"/>
                    <a:pt x="30" y="624"/>
                    <a:pt x="30" y="629"/>
                  </a:cubicBezTo>
                  <a:lnTo>
                    <a:pt x="42" y="635"/>
                  </a:lnTo>
                  <a:lnTo>
                    <a:pt x="48" y="647"/>
                  </a:lnTo>
                  <a:lnTo>
                    <a:pt x="54" y="653"/>
                  </a:lnTo>
                  <a:cubicBezTo>
                    <a:pt x="60" y="659"/>
                    <a:pt x="60" y="659"/>
                    <a:pt x="72" y="659"/>
                  </a:cubicBezTo>
                  <a:lnTo>
                    <a:pt x="5554" y="3796"/>
                  </a:lnTo>
                  <a:lnTo>
                    <a:pt x="5554" y="3796"/>
                  </a:lnTo>
                  <a:cubicBezTo>
                    <a:pt x="5555" y="3798"/>
                    <a:pt x="5557" y="3800"/>
                    <a:pt x="5561" y="3800"/>
                  </a:cubicBezTo>
                  <a:lnTo>
                    <a:pt x="5561" y="3800"/>
                  </a:lnTo>
                  <a:lnTo>
                    <a:pt x="5624" y="3836"/>
                  </a:lnTo>
                  <a:cubicBezTo>
                    <a:pt x="5612" y="3836"/>
                    <a:pt x="5612" y="3830"/>
                    <a:pt x="5606" y="3830"/>
                  </a:cubicBezTo>
                  <a:lnTo>
                    <a:pt x="5606" y="3830"/>
                  </a:lnTo>
                  <a:cubicBezTo>
                    <a:pt x="5632" y="3847"/>
                    <a:pt x="5661" y="3856"/>
                    <a:pt x="5694" y="3856"/>
                  </a:cubicBezTo>
                  <a:cubicBezTo>
                    <a:pt x="5729" y="3856"/>
                    <a:pt x="5768" y="3846"/>
                    <a:pt x="5808" y="3824"/>
                  </a:cubicBezTo>
                  <a:cubicBezTo>
                    <a:pt x="5956" y="3735"/>
                    <a:pt x="6075" y="3527"/>
                    <a:pt x="6075" y="3355"/>
                  </a:cubicBezTo>
                  <a:cubicBezTo>
                    <a:pt x="6069" y="3272"/>
                    <a:pt x="6039" y="3212"/>
                    <a:pt x="5992" y="3183"/>
                  </a:cubicBezTo>
                  <a:lnTo>
                    <a:pt x="446" y="6"/>
                  </a:lnTo>
                  <a:cubicBezTo>
                    <a:pt x="440" y="0"/>
                    <a:pt x="434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14383308" y="4721037"/>
              <a:ext cx="212640" cy="243949"/>
            </a:xfrm>
            <a:custGeom>
              <a:avLst/>
              <a:gdLst/>
              <a:ahLst/>
              <a:cxnLst/>
              <a:rect l="l" t="t" r="r" b="b"/>
              <a:pathLst>
                <a:path w="980" h="1159" extrusionOk="0">
                  <a:moveTo>
                    <a:pt x="0" y="0"/>
                  </a:moveTo>
                  <a:lnTo>
                    <a:pt x="725" y="1010"/>
                  </a:lnTo>
                  <a:lnTo>
                    <a:pt x="980" y="1158"/>
                  </a:lnTo>
                  <a:lnTo>
                    <a:pt x="262" y="149"/>
                  </a:lnTo>
                  <a:lnTo>
                    <a:pt x="0" y="0"/>
                  </a:lnTo>
                  <a:close/>
                  <a:moveTo>
                    <a:pt x="980" y="1158"/>
                  </a:moveTo>
                  <a:lnTo>
                    <a:pt x="980" y="1158"/>
                  </a:lnTo>
                  <a:lnTo>
                    <a:pt x="980" y="11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14383308" y="4332278"/>
              <a:ext cx="211555" cy="420123"/>
            </a:xfrm>
            <a:custGeom>
              <a:avLst/>
              <a:gdLst/>
              <a:ahLst/>
              <a:cxnLst/>
              <a:rect l="l" t="t" r="r" b="b"/>
              <a:pathLst>
                <a:path w="975" h="1996" extrusionOk="0">
                  <a:moveTo>
                    <a:pt x="719" y="1"/>
                  </a:moveTo>
                  <a:lnTo>
                    <a:pt x="0" y="1847"/>
                  </a:lnTo>
                  <a:lnTo>
                    <a:pt x="262" y="1996"/>
                  </a:lnTo>
                  <a:lnTo>
                    <a:pt x="974" y="14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14539099" y="4158631"/>
              <a:ext cx="366262" cy="205220"/>
            </a:xfrm>
            <a:custGeom>
              <a:avLst/>
              <a:gdLst/>
              <a:ahLst/>
              <a:cxnLst/>
              <a:rect l="l" t="t" r="r" b="b"/>
              <a:pathLst>
                <a:path w="1688" h="975" extrusionOk="0">
                  <a:moveTo>
                    <a:pt x="1432" y="0"/>
                  </a:moveTo>
                  <a:lnTo>
                    <a:pt x="1" y="826"/>
                  </a:lnTo>
                  <a:lnTo>
                    <a:pt x="256" y="974"/>
                  </a:lnTo>
                  <a:lnTo>
                    <a:pt x="1687" y="149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14439939" y="4189782"/>
              <a:ext cx="622516" cy="775207"/>
            </a:xfrm>
            <a:custGeom>
              <a:avLst/>
              <a:gdLst/>
              <a:ahLst/>
              <a:cxnLst/>
              <a:rect l="l" t="t" r="r" b="b"/>
              <a:pathLst>
                <a:path w="2869" h="3683" extrusionOk="0">
                  <a:moveTo>
                    <a:pt x="2144" y="1"/>
                  </a:moveTo>
                  <a:lnTo>
                    <a:pt x="713" y="826"/>
                  </a:lnTo>
                  <a:lnTo>
                    <a:pt x="1" y="2673"/>
                  </a:lnTo>
                  <a:lnTo>
                    <a:pt x="719" y="3682"/>
                  </a:lnTo>
                  <a:lnTo>
                    <a:pt x="2150" y="2857"/>
                  </a:lnTo>
                  <a:lnTo>
                    <a:pt x="2869" y="1010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11382496" y="3160618"/>
              <a:ext cx="274697" cy="316355"/>
            </a:xfrm>
            <a:custGeom>
              <a:avLst/>
              <a:gdLst/>
              <a:ahLst/>
              <a:cxnLst/>
              <a:rect l="l" t="t" r="r" b="b"/>
              <a:pathLst>
                <a:path w="1266" h="1503" extrusionOk="0">
                  <a:moveTo>
                    <a:pt x="1" y="0"/>
                  </a:moveTo>
                  <a:lnTo>
                    <a:pt x="939" y="1306"/>
                  </a:lnTo>
                  <a:lnTo>
                    <a:pt x="1266" y="1502"/>
                  </a:lnTo>
                  <a:lnTo>
                    <a:pt x="1266" y="1502"/>
                  </a:lnTo>
                  <a:lnTo>
                    <a:pt x="333" y="1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11382496" y="2659251"/>
              <a:ext cx="272093" cy="541571"/>
            </a:xfrm>
            <a:custGeom>
              <a:avLst/>
              <a:gdLst/>
              <a:ahLst/>
              <a:cxnLst/>
              <a:rect l="l" t="t" r="r" b="b"/>
              <a:pathLst>
                <a:path w="1254" h="2573" extrusionOk="0">
                  <a:moveTo>
                    <a:pt x="927" y="1"/>
                  </a:moveTo>
                  <a:lnTo>
                    <a:pt x="1" y="2382"/>
                  </a:lnTo>
                  <a:lnTo>
                    <a:pt x="333" y="2572"/>
                  </a:lnTo>
                  <a:lnTo>
                    <a:pt x="1254" y="185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11583635" y="2433194"/>
              <a:ext cx="474318" cy="265208"/>
            </a:xfrm>
            <a:custGeom>
              <a:avLst/>
              <a:gdLst/>
              <a:ahLst/>
              <a:cxnLst/>
              <a:rect l="l" t="t" r="r" b="b"/>
              <a:pathLst>
                <a:path w="2186" h="1260" extrusionOk="0">
                  <a:moveTo>
                    <a:pt x="1859" y="0"/>
                  </a:moveTo>
                  <a:lnTo>
                    <a:pt x="0" y="1075"/>
                  </a:lnTo>
                  <a:lnTo>
                    <a:pt x="327" y="1259"/>
                  </a:lnTo>
                  <a:lnTo>
                    <a:pt x="2185" y="19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11650465" y="3104209"/>
              <a:ext cx="686959" cy="476532"/>
            </a:xfrm>
            <a:custGeom>
              <a:avLst/>
              <a:gdLst/>
              <a:ahLst/>
              <a:cxnLst/>
              <a:rect l="l" t="t" r="r" b="b"/>
              <a:pathLst>
                <a:path w="3166" h="2264" extrusionOk="0">
                  <a:moveTo>
                    <a:pt x="1" y="1"/>
                  </a:moveTo>
                  <a:lnTo>
                    <a:pt x="512" y="725"/>
                  </a:lnTo>
                  <a:lnTo>
                    <a:pt x="3166" y="2263"/>
                  </a:lnTo>
                  <a:lnTo>
                    <a:pt x="3166" y="2263"/>
                  </a:lnTo>
                  <a:lnTo>
                    <a:pt x="2655" y="1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11650465" y="2829320"/>
              <a:ext cx="685657" cy="600086"/>
            </a:xfrm>
            <a:custGeom>
              <a:avLst/>
              <a:gdLst/>
              <a:ahLst/>
              <a:cxnLst/>
              <a:rect l="l" t="t" r="r" b="b"/>
              <a:pathLst>
                <a:path w="3160" h="2851" extrusionOk="0">
                  <a:moveTo>
                    <a:pt x="506" y="1"/>
                  </a:moveTo>
                  <a:lnTo>
                    <a:pt x="1" y="1307"/>
                  </a:lnTo>
                  <a:lnTo>
                    <a:pt x="2655" y="2851"/>
                  </a:lnTo>
                  <a:lnTo>
                    <a:pt x="3160" y="154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11760039" y="2705557"/>
              <a:ext cx="796534" cy="448959"/>
            </a:xfrm>
            <a:custGeom>
              <a:avLst/>
              <a:gdLst/>
              <a:ahLst/>
              <a:cxnLst/>
              <a:rect l="l" t="t" r="r" b="b"/>
              <a:pathLst>
                <a:path w="3671" h="2133" extrusionOk="0">
                  <a:moveTo>
                    <a:pt x="1016" y="1"/>
                  </a:moveTo>
                  <a:lnTo>
                    <a:pt x="1" y="589"/>
                  </a:lnTo>
                  <a:lnTo>
                    <a:pt x="2655" y="2132"/>
                  </a:lnTo>
                  <a:lnTo>
                    <a:pt x="3670" y="1550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12355211" y="3376783"/>
              <a:ext cx="1094230" cy="661336"/>
            </a:xfrm>
            <a:custGeom>
              <a:avLst/>
              <a:gdLst/>
              <a:ahLst/>
              <a:cxnLst/>
              <a:rect l="l" t="t" r="r" b="b"/>
              <a:pathLst>
                <a:path w="5043" h="3142" extrusionOk="0">
                  <a:moveTo>
                    <a:pt x="1" y="0"/>
                  </a:moveTo>
                  <a:lnTo>
                    <a:pt x="262" y="357"/>
                  </a:lnTo>
                  <a:lnTo>
                    <a:pt x="5042" y="3142"/>
                  </a:lnTo>
                  <a:lnTo>
                    <a:pt x="4787" y="2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12355211" y="3240601"/>
              <a:ext cx="1094230" cy="722586"/>
            </a:xfrm>
            <a:custGeom>
              <a:avLst/>
              <a:gdLst/>
              <a:ahLst/>
              <a:cxnLst/>
              <a:rect l="l" t="t" r="r" b="b"/>
              <a:pathLst>
                <a:path w="5043" h="3433" extrusionOk="0">
                  <a:moveTo>
                    <a:pt x="256" y="0"/>
                  </a:moveTo>
                  <a:lnTo>
                    <a:pt x="1" y="647"/>
                  </a:lnTo>
                  <a:lnTo>
                    <a:pt x="4787" y="3432"/>
                  </a:lnTo>
                  <a:lnTo>
                    <a:pt x="5042" y="277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12410757" y="3178088"/>
              <a:ext cx="1148041" cy="647655"/>
            </a:xfrm>
            <a:custGeom>
              <a:avLst/>
              <a:gdLst/>
              <a:ahLst/>
              <a:cxnLst/>
              <a:rect l="l" t="t" r="r" b="b"/>
              <a:pathLst>
                <a:path w="5291" h="3077" extrusionOk="0">
                  <a:moveTo>
                    <a:pt x="505" y="0"/>
                  </a:moveTo>
                  <a:lnTo>
                    <a:pt x="0" y="297"/>
                  </a:lnTo>
                  <a:lnTo>
                    <a:pt x="4786" y="3076"/>
                  </a:lnTo>
                  <a:lnTo>
                    <a:pt x="5291" y="278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14383308" y="4726600"/>
              <a:ext cx="212640" cy="243949"/>
            </a:xfrm>
            <a:custGeom>
              <a:avLst/>
              <a:gdLst/>
              <a:ahLst/>
              <a:cxnLst/>
              <a:rect l="l" t="t" r="r" b="b"/>
              <a:pathLst>
                <a:path w="980" h="1159" extrusionOk="0">
                  <a:moveTo>
                    <a:pt x="0" y="0"/>
                  </a:moveTo>
                  <a:lnTo>
                    <a:pt x="725" y="1010"/>
                  </a:lnTo>
                  <a:lnTo>
                    <a:pt x="980" y="1158"/>
                  </a:lnTo>
                  <a:lnTo>
                    <a:pt x="262" y="149"/>
                  </a:lnTo>
                  <a:lnTo>
                    <a:pt x="0" y="0"/>
                  </a:lnTo>
                  <a:close/>
                  <a:moveTo>
                    <a:pt x="980" y="1158"/>
                  </a:moveTo>
                  <a:lnTo>
                    <a:pt x="980" y="1158"/>
                  </a:lnTo>
                  <a:lnTo>
                    <a:pt x="980" y="1158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14383308" y="4337841"/>
              <a:ext cx="211555" cy="420123"/>
            </a:xfrm>
            <a:custGeom>
              <a:avLst/>
              <a:gdLst/>
              <a:ahLst/>
              <a:cxnLst/>
              <a:rect l="l" t="t" r="r" b="b"/>
              <a:pathLst>
                <a:path w="975" h="1996" extrusionOk="0">
                  <a:moveTo>
                    <a:pt x="719" y="1"/>
                  </a:moveTo>
                  <a:lnTo>
                    <a:pt x="0" y="1847"/>
                  </a:lnTo>
                  <a:lnTo>
                    <a:pt x="262" y="1996"/>
                  </a:lnTo>
                  <a:lnTo>
                    <a:pt x="974" y="14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14539099" y="4164194"/>
              <a:ext cx="366262" cy="205220"/>
            </a:xfrm>
            <a:custGeom>
              <a:avLst/>
              <a:gdLst/>
              <a:ahLst/>
              <a:cxnLst/>
              <a:rect l="l" t="t" r="r" b="b"/>
              <a:pathLst>
                <a:path w="1688" h="975" extrusionOk="0">
                  <a:moveTo>
                    <a:pt x="1432" y="0"/>
                  </a:moveTo>
                  <a:lnTo>
                    <a:pt x="1" y="826"/>
                  </a:lnTo>
                  <a:lnTo>
                    <a:pt x="256" y="974"/>
                  </a:lnTo>
                  <a:lnTo>
                    <a:pt x="1687" y="149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1882175" y="2775750"/>
              <a:ext cx="122900" cy="74550"/>
            </a:xfrm>
            <a:custGeom>
              <a:avLst/>
              <a:gdLst/>
              <a:ahLst/>
              <a:cxnLst/>
              <a:rect l="l" t="t" r="r" b="b"/>
              <a:pathLst>
                <a:path w="4916" h="2982" extrusionOk="0">
                  <a:moveTo>
                    <a:pt x="119" y="0"/>
                  </a:moveTo>
                  <a:lnTo>
                    <a:pt x="4916" y="2391"/>
                  </a:lnTo>
                  <a:lnTo>
                    <a:pt x="4916" y="2833"/>
                  </a:lnTo>
                  <a:lnTo>
                    <a:pt x="4076" y="2982"/>
                  </a:lnTo>
                  <a:lnTo>
                    <a:pt x="0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99" name="Google Shape;1299;p45"/>
            <p:cNvSpPr/>
            <p:nvPr/>
          </p:nvSpPr>
          <p:spPr>
            <a:xfrm>
              <a:off x="9708860" y="-1666675"/>
              <a:ext cx="121106" cy="76743"/>
            </a:xfrm>
            <a:custGeom>
              <a:avLst/>
              <a:gdLst/>
              <a:ahLst/>
              <a:cxnLst/>
              <a:rect l="l" t="t" r="r" b="b"/>
              <a:pathLst>
                <a:path w="3025" h="1976" extrusionOk="0">
                  <a:moveTo>
                    <a:pt x="0" y="0"/>
                  </a:moveTo>
                  <a:lnTo>
                    <a:pt x="3025" y="1476"/>
                  </a:lnTo>
                  <a:lnTo>
                    <a:pt x="2953" y="1786"/>
                  </a:lnTo>
                  <a:lnTo>
                    <a:pt x="2215" y="1976"/>
                  </a:lnTo>
                  <a:lnTo>
                    <a:pt x="24" y="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46"/>
          <p:cNvSpPr txBox="1">
            <a:spLocks noGrp="1"/>
          </p:cNvSpPr>
          <p:nvPr>
            <p:ph type="title"/>
          </p:nvPr>
        </p:nvSpPr>
        <p:spPr>
          <a:xfrm>
            <a:off x="4180794" y="655937"/>
            <a:ext cx="40788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  <a:latin typeface="Jokerman" panose="04090605060D06020702" pitchFamily="82" charset="0"/>
              </a:rPr>
              <a:t>ABOUT GAME</a:t>
            </a:r>
            <a:endParaRPr dirty="0"/>
          </a:p>
        </p:txBody>
      </p:sp>
      <p:sp>
        <p:nvSpPr>
          <p:cNvPr id="1305" name="Google Shape;1305;p46"/>
          <p:cNvSpPr txBox="1">
            <a:spLocks noGrp="1"/>
          </p:cNvSpPr>
          <p:nvPr>
            <p:ph type="subTitle" idx="1"/>
          </p:nvPr>
        </p:nvSpPr>
        <p:spPr>
          <a:xfrm>
            <a:off x="3552488" y="1464749"/>
            <a:ext cx="5942026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	In this game have two characters which are hero</a:t>
            </a:r>
          </a:p>
          <a:p>
            <a:r>
              <a:rPr lang="en-US" dirty="0"/>
              <a:t> 	and dragon warrior. In the game, dragon warrior will </a:t>
            </a:r>
          </a:p>
          <a:p>
            <a:r>
              <a:rPr lang="en-US" dirty="0"/>
              <a:t>	use fire-breathing skills to attack the enemy. </a:t>
            </a:r>
            <a:r>
              <a:rPr lang="en-US" altLang="zh-CN" dirty="0"/>
              <a:t>The HP </a:t>
            </a:r>
          </a:p>
          <a:p>
            <a:r>
              <a:rPr lang="en-US" altLang="zh-CN" dirty="0"/>
              <a:t>	for dragon warrior is limited so it need to open a </a:t>
            </a:r>
          </a:p>
          <a:p>
            <a:r>
              <a:rPr lang="en-US" altLang="zh-CN" dirty="0"/>
              <a:t>	chest to recover the HP. Then, dragon warrior will </a:t>
            </a:r>
          </a:p>
          <a:p>
            <a:r>
              <a:rPr lang="en-US" altLang="zh-CN" dirty="0"/>
              <a:t>	need to fight with a boss to become back a hero. </a:t>
            </a:r>
          </a:p>
          <a:p>
            <a:r>
              <a:rPr lang="en-US" altLang="zh-CN" dirty="0"/>
              <a:t>	After that, the hero need to collect all the petrol to get</a:t>
            </a:r>
          </a:p>
          <a:p>
            <a:r>
              <a:rPr lang="en-US" altLang="zh-CN" dirty="0"/>
              <a:t>	 in the space ship to leave the planet and back to the</a:t>
            </a:r>
          </a:p>
          <a:p>
            <a:r>
              <a:rPr lang="en-US" altLang="zh-CN" dirty="0"/>
              <a:t>	 earth</a:t>
            </a:r>
            <a:r>
              <a:rPr lang="zh-CN" altLang="en-US" dirty="0"/>
              <a:t>．</a:t>
            </a:r>
            <a:endParaRPr lang="en-US" dirty="0"/>
          </a:p>
        </p:txBody>
      </p:sp>
      <p:grpSp>
        <p:nvGrpSpPr>
          <p:cNvPr id="1306" name="Google Shape;1306;p46"/>
          <p:cNvGrpSpPr/>
          <p:nvPr/>
        </p:nvGrpSpPr>
        <p:grpSpPr>
          <a:xfrm>
            <a:off x="228895" y="1915074"/>
            <a:ext cx="3754365" cy="1677571"/>
            <a:chOff x="659524" y="978426"/>
            <a:chExt cx="5052301" cy="2257531"/>
          </a:xfrm>
        </p:grpSpPr>
        <p:sp>
          <p:nvSpPr>
            <p:cNvPr id="1307" name="Google Shape;1307;p46"/>
            <p:cNvSpPr/>
            <p:nvPr/>
          </p:nvSpPr>
          <p:spPr>
            <a:xfrm>
              <a:off x="659524" y="1589173"/>
              <a:ext cx="1183623" cy="388411"/>
            </a:xfrm>
            <a:custGeom>
              <a:avLst/>
              <a:gdLst/>
              <a:ahLst/>
              <a:cxnLst/>
              <a:rect l="l" t="t" r="r" b="b"/>
              <a:pathLst>
                <a:path w="63135" h="20718" extrusionOk="0">
                  <a:moveTo>
                    <a:pt x="49498" y="1"/>
                  </a:moveTo>
                  <a:cubicBezTo>
                    <a:pt x="30935" y="1"/>
                    <a:pt x="22071" y="14087"/>
                    <a:pt x="0" y="16686"/>
                  </a:cubicBezTo>
                  <a:cubicBezTo>
                    <a:pt x="970" y="16635"/>
                    <a:pt x="1922" y="16611"/>
                    <a:pt x="2858" y="16611"/>
                  </a:cubicBezTo>
                  <a:cubicBezTo>
                    <a:pt x="15179" y="16611"/>
                    <a:pt x="24776" y="20718"/>
                    <a:pt x="35637" y="20718"/>
                  </a:cubicBezTo>
                  <a:cubicBezTo>
                    <a:pt x="42970" y="20718"/>
                    <a:pt x="50879" y="18846"/>
                    <a:pt x="60591" y="12574"/>
                  </a:cubicBezTo>
                  <a:lnTo>
                    <a:pt x="63134" y="2236"/>
                  </a:lnTo>
                  <a:cubicBezTo>
                    <a:pt x="57981" y="660"/>
                    <a:pt x="53513" y="1"/>
                    <a:pt x="49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6"/>
            <p:cNvSpPr/>
            <p:nvPr/>
          </p:nvSpPr>
          <p:spPr>
            <a:xfrm>
              <a:off x="1112405" y="1637315"/>
              <a:ext cx="736289" cy="241543"/>
            </a:xfrm>
            <a:custGeom>
              <a:avLst/>
              <a:gdLst/>
              <a:ahLst/>
              <a:cxnLst/>
              <a:rect l="l" t="t" r="r" b="b"/>
              <a:pathLst>
                <a:path w="39274" h="12884" extrusionOk="0">
                  <a:moveTo>
                    <a:pt x="30796" y="1"/>
                  </a:moveTo>
                  <a:cubicBezTo>
                    <a:pt x="19253" y="1"/>
                    <a:pt x="13727" y="8762"/>
                    <a:pt x="0" y="10374"/>
                  </a:cubicBezTo>
                  <a:cubicBezTo>
                    <a:pt x="598" y="10343"/>
                    <a:pt x="1186" y="10329"/>
                    <a:pt x="1764" y="10329"/>
                  </a:cubicBezTo>
                  <a:cubicBezTo>
                    <a:pt x="9430" y="10329"/>
                    <a:pt x="15398" y="12883"/>
                    <a:pt x="22155" y="12883"/>
                  </a:cubicBezTo>
                  <a:cubicBezTo>
                    <a:pt x="26716" y="12883"/>
                    <a:pt x="31637" y="11719"/>
                    <a:pt x="37681" y="7820"/>
                  </a:cubicBezTo>
                  <a:lnTo>
                    <a:pt x="39273" y="1391"/>
                  </a:lnTo>
                  <a:cubicBezTo>
                    <a:pt x="36070" y="411"/>
                    <a:pt x="33293" y="1"/>
                    <a:pt x="307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6"/>
            <p:cNvSpPr/>
            <p:nvPr/>
          </p:nvSpPr>
          <p:spPr>
            <a:xfrm>
              <a:off x="1654164" y="1543975"/>
              <a:ext cx="530011" cy="399172"/>
            </a:xfrm>
            <a:custGeom>
              <a:avLst/>
              <a:gdLst/>
              <a:ahLst/>
              <a:cxnLst/>
              <a:rect l="l" t="t" r="r" b="b"/>
              <a:pathLst>
                <a:path w="28271" h="21292" extrusionOk="0">
                  <a:moveTo>
                    <a:pt x="2698" y="1"/>
                  </a:moveTo>
                  <a:cubicBezTo>
                    <a:pt x="1688" y="191"/>
                    <a:pt x="987" y="1153"/>
                    <a:pt x="583" y="2639"/>
                  </a:cubicBezTo>
                  <a:cubicBezTo>
                    <a:pt x="405" y="3340"/>
                    <a:pt x="286" y="4136"/>
                    <a:pt x="226" y="5051"/>
                  </a:cubicBezTo>
                  <a:cubicBezTo>
                    <a:pt x="1" y="8438"/>
                    <a:pt x="678" y="12917"/>
                    <a:pt x="1890" y="16304"/>
                  </a:cubicBezTo>
                  <a:cubicBezTo>
                    <a:pt x="2092" y="16886"/>
                    <a:pt x="2318" y="17409"/>
                    <a:pt x="2555" y="17908"/>
                  </a:cubicBezTo>
                  <a:cubicBezTo>
                    <a:pt x="3150" y="19204"/>
                    <a:pt x="3863" y="20214"/>
                    <a:pt x="4623" y="20796"/>
                  </a:cubicBezTo>
                  <a:cubicBezTo>
                    <a:pt x="5061" y="21114"/>
                    <a:pt x="5524" y="21291"/>
                    <a:pt x="6006" y="21291"/>
                  </a:cubicBezTo>
                  <a:cubicBezTo>
                    <a:pt x="6099" y="21291"/>
                    <a:pt x="6192" y="21285"/>
                    <a:pt x="6287" y="21271"/>
                  </a:cubicBezTo>
                  <a:lnTo>
                    <a:pt x="7855" y="20225"/>
                  </a:lnTo>
                  <a:lnTo>
                    <a:pt x="11563" y="17766"/>
                  </a:lnTo>
                  <a:lnTo>
                    <a:pt x="28270" y="6655"/>
                  </a:lnTo>
                  <a:lnTo>
                    <a:pt x="6857" y="1070"/>
                  </a:lnTo>
                  <a:lnTo>
                    <a:pt x="26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6"/>
            <p:cNvSpPr/>
            <p:nvPr/>
          </p:nvSpPr>
          <p:spPr>
            <a:xfrm>
              <a:off x="721894" y="1959420"/>
              <a:ext cx="1183623" cy="388467"/>
            </a:xfrm>
            <a:custGeom>
              <a:avLst/>
              <a:gdLst/>
              <a:ahLst/>
              <a:cxnLst/>
              <a:rect l="l" t="t" r="r" b="b"/>
              <a:pathLst>
                <a:path w="63135" h="20721" extrusionOk="0">
                  <a:moveTo>
                    <a:pt x="49499" y="0"/>
                  </a:moveTo>
                  <a:cubicBezTo>
                    <a:pt x="30936" y="0"/>
                    <a:pt x="22071" y="14086"/>
                    <a:pt x="0" y="16685"/>
                  </a:cubicBezTo>
                  <a:cubicBezTo>
                    <a:pt x="961" y="16635"/>
                    <a:pt x="1905" y="16612"/>
                    <a:pt x="2833" y="16612"/>
                  </a:cubicBezTo>
                  <a:cubicBezTo>
                    <a:pt x="15162" y="16612"/>
                    <a:pt x="24763" y="20721"/>
                    <a:pt x="35629" y="20721"/>
                  </a:cubicBezTo>
                  <a:cubicBezTo>
                    <a:pt x="42964" y="20721"/>
                    <a:pt x="50875" y="18848"/>
                    <a:pt x="60592" y="12574"/>
                  </a:cubicBezTo>
                  <a:lnTo>
                    <a:pt x="63135" y="2235"/>
                  </a:lnTo>
                  <a:cubicBezTo>
                    <a:pt x="57981" y="659"/>
                    <a:pt x="53513" y="0"/>
                    <a:pt x="49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6"/>
            <p:cNvSpPr/>
            <p:nvPr/>
          </p:nvSpPr>
          <p:spPr>
            <a:xfrm>
              <a:off x="1174775" y="2008012"/>
              <a:ext cx="736289" cy="241524"/>
            </a:xfrm>
            <a:custGeom>
              <a:avLst/>
              <a:gdLst/>
              <a:ahLst/>
              <a:cxnLst/>
              <a:rect l="l" t="t" r="r" b="b"/>
              <a:pathLst>
                <a:path w="39274" h="12883" extrusionOk="0">
                  <a:moveTo>
                    <a:pt x="30788" y="0"/>
                  </a:moveTo>
                  <a:cubicBezTo>
                    <a:pt x="19237" y="0"/>
                    <a:pt x="13728" y="8762"/>
                    <a:pt x="0" y="10374"/>
                  </a:cubicBezTo>
                  <a:cubicBezTo>
                    <a:pt x="599" y="10342"/>
                    <a:pt x="1186" y="10328"/>
                    <a:pt x="1764" y="10328"/>
                  </a:cubicBezTo>
                  <a:cubicBezTo>
                    <a:pt x="9430" y="10328"/>
                    <a:pt x="15398" y="12883"/>
                    <a:pt x="22155" y="12883"/>
                  </a:cubicBezTo>
                  <a:cubicBezTo>
                    <a:pt x="26716" y="12883"/>
                    <a:pt x="31637" y="11719"/>
                    <a:pt x="37681" y="7819"/>
                  </a:cubicBezTo>
                  <a:lnTo>
                    <a:pt x="39274" y="1390"/>
                  </a:lnTo>
                  <a:cubicBezTo>
                    <a:pt x="36066" y="410"/>
                    <a:pt x="33286" y="0"/>
                    <a:pt x="30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6"/>
            <p:cNvSpPr/>
            <p:nvPr/>
          </p:nvSpPr>
          <p:spPr>
            <a:xfrm>
              <a:off x="1716534" y="1913997"/>
              <a:ext cx="530011" cy="399753"/>
            </a:xfrm>
            <a:custGeom>
              <a:avLst/>
              <a:gdLst/>
              <a:ahLst/>
              <a:cxnLst/>
              <a:rect l="l" t="t" r="r" b="b"/>
              <a:pathLst>
                <a:path w="28271" h="21323" extrusionOk="0">
                  <a:moveTo>
                    <a:pt x="2710" y="0"/>
                  </a:moveTo>
                  <a:cubicBezTo>
                    <a:pt x="2128" y="107"/>
                    <a:pt x="1653" y="464"/>
                    <a:pt x="1296" y="1034"/>
                  </a:cubicBezTo>
                  <a:cubicBezTo>
                    <a:pt x="999" y="1450"/>
                    <a:pt x="773" y="1985"/>
                    <a:pt x="595" y="2638"/>
                  </a:cubicBezTo>
                  <a:cubicBezTo>
                    <a:pt x="405" y="3351"/>
                    <a:pt x="274" y="4159"/>
                    <a:pt x="227" y="5074"/>
                  </a:cubicBezTo>
                  <a:cubicBezTo>
                    <a:pt x="1" y="8461"/>
                    <a:pt x="678" y="12953"/>
                    <a:pt x="1890" y="16339"/>
                  </a:cubicBezTo>
                  <a:cubicBezTo>
                    <a:pt x="2104" y="16922"/>
                    <a:pt x="2318" y="17433"/>
                    <a:pt x="2556" y="17943"/>
                  </a:cubicBezTo>
                  <a:cubicBezTo>
                    <a:pt x="3510" y="19963"/>
                    <a:pt x="4678" y="21323"/>
                    <a:pt x="5964" y="21323"/>
                  </a:cubicBezTo>
                  <a:cubicBezTo>
                    <a:pt x="6071" y="21323"/>
                    <a:pt x="6179" y="21314"/>
                    <a:pt x="6287" y="21294"/>
                  </a:cubicBezTo>
                  <a:lnTo>
                    <a:pt x="10066" y="18787"/>
                  </a:lnTo>
                  <a:lnTo>
                    <a:pt x="28270" y="6667"/>
                  </a:lnTo>
                  <a:lnTo>
                    <a:pt x="8937" y="1616"/>
                  </a:lnTo>
                  <a:lnTo>
                    <a:pt x="4540" y="476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6"/>
            <p:cNvSpPr/>
            <p:nvPr/>
          </p:nvSpPr>
          <p:spPr>
            <a:xfrm>
              <a:off x="1847536" y="1944067"/>
              <a:ext cx="398778" cy="321932"/>
            </a:xfrm>
            <a:custGeom>
              <a:avLst/>
              <a:gdLst/>
              <a:ahLst/>
              <a:cxnLst/>
              <a:rect l="l" t="t" r="r" b="b"/>
              <a:pathLst>
                <a:path w="21271" h="17172" extrusionOk="0">
                  <a:moveTo>
                    <a:pt x="1925" y="0"/>
                  </a:moveTo>
                  <a:cubicBezTo>
                    <a:pt x="1664" y="642"/>
                    <a:pt x="1319" y="1486"/>
                    <a:pt x="1058" y="2460"/>
                  </a:cubicBezTo>
                  <a:cubicBezTo>
                    <a:pt x="903" y="2983"/>
                    <a:pt x="761" y="3506"/>
                    <a:pt x="642" y="4064"/>
                  </a:cubicBezTo>
                  <a:cubicBezTo>
                    <a:pt x="178" y="6263"/>
                    <a:pt x="0" y="8972"/>
                    <a:pt x="725" y="11883"/>
                  </a:cubicBezTo>
                  <a:cubicBezTo>
                    <a:pt x="761" y="12002"/>
                    <a:pt x="784" y="12145"/>
                    <a:pt x="832" y="12264"/>
                  </a:cubicBezTo>
                  <a:cubicBezTo>
                    <a:pt x="1260" y="13856"/>
                    <a:pt x="1961" y="15520"/>
                    <a:pt x="3054" y="17171"/>
                  </a:cubicBezTo>
                  <a:lnTo>
                    <a:pt x="21271" y="5051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6"/>
            <p:cNvSpPr/>
            <p:nvPr/>
          </p:nvSpPr>
          <p:spPr>
            <a:xfrm>
              <a:off x="1778248" y="1564034"/>
              <a:ext cx="405921" cy="313008"/>
            </a:xfrm>
            <a:custGeom>
              <a:avLst/>
              <a:gdLst/>
              <a:ahLst/>
              <a:cxnLst/>
              <a:rect l="l" t="t" r="r" b="b"/>
              <a:pathLst>
                <a:path w="21652" h="16696" extrusionOk="0">
                  <a:moveTo>
                    <a:pt x="238" y="0"/>
                  </a:moveTo>
                  <a:cubicBezTo>
                    <a:pt x="84" y="915"/>
                    <a:pt x="0" y="1794"/>
                    <a:pt x="12" y="2638"/>
                  </a:cubicBezTo>
                  <a:cubicBezTo>
                    <a:pt x="0" y="3220"/>
                    <a:pt x="12" y="3815"/>
                    <a:pt x="72" y="4397"/>
                  </a:cubicBezTo>
                  <a:cubicBezTo>
                    <a:pt x="262" y="6773"/>
                    <a:pt x="904" y="8972"/>
                    <a:pt x="1676" y="10873"/>
                  </a:cubicBezTo>
                  <a:cubicBezTo>
                    <a:pt x="1807" y="11194"/>
                    <a:pt x="1961" y="11491"/>
                    <a:pt x="2080" y="11800"/>
                  </a:cubicBezTo>
                  <a:cubicBezTo>
                    <a:pt x="3019" y="13844"/>
                    <a:pt x="4100" y="15531"/>
                    <a:pt x="4944" y="16696"/>
                  </a:cubicBezTo>
                  <a:lnTo>
                    <a:pt x="21651" y="558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6"/>
            <p:cNvSpPr/>
            <p:nvPr/>
          </p:nvSpPr>
          <p:spPr>
            <a:xfrm>
              <a:off x="1103482" y="1015357"/>
              <a:ext cx="2936665" cy="442235"/>
            </a:xfrm>
            <a:custGeom>
              <a:avLst/>
              <a:gdLst/>
              <a:ahLst/>
              <a:cxnLst/>
              <a:rect l="l" t="t" r="r" b="b"/>
              <a:pathLst>
                <a:path w="156643" h="23589" extrusionOk="0">
                  <a:moveTo>
                    <a:pt x="69302" y="1"/>
                  </a:moveTo>
                  <a:lnTo>
                    <a:pt x="1" y="4956"/>
                  </a:lnTo>
                  <a:lnTo>
                    <a:pt x="39025" y="10196"/>
                  </a:lnTo>
                  <a:lnTo>
                    <a:pt x="61662" y="23588"/>
                  </a:lnTo>
                  <a:lnTo>
                    <a:pt x="156642" y="7606"/>
                  </a:lnTo>
                  <a:lnTo>
                    <a:pt x="69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6"/>
            <p:cNvSpPr/>
            <p:nvPr/>
          </p:nvSpPr>
          <p:spPr>
            <a:xfrm>
              <a:off x="1095621" y="1014721"/>
              <a:ext cx="2944497" cy="238127"/>
            </a:xfrm>
            <a:custGeom>
              <a:avLst/>
              <a:gdLst/>
              <a:ahLst/>
              <a:cxnLst/>
              <a:rect l="l" t="t" r="r" b="b"/>
              <a:pathLst>
                <a:path w="156643" h="12668" extrusionOk="0">
                  <a:moveTo>
                    <a:pt x="69302" y="1"/>
                  </a:moveTo>
                  <a:lnTo>
                    <a:pt x="1" y="4956"/>
                  </a:lnTo>
                  <a:lnTo>
                    <a:pt x="39025" y="10196"/>
                  </a:lnTo>
                  <a:lnTo>
                    <a:pt x="71786" y="8663"/>
                  </a:lnTo>
                  <a:lnTo>
                    <a:pt x="126507" y="12668"/>
                  </a:lnTo>
                  <a:lnTo>
                    <a:pt x="156642" y="7606"/>
                  </a:lnTo>
                  <a:lnTo>
                    <a:pt x="693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6"/>
            <p:cNvSpPr/>
            <p:nvPr/>
          </p:nvSpPr>
          <p:spPr>
            <a:xfrm>
              <a:off x="1884729" y="1080820"/>
              <a:ext cx="3827096" cy="1210451"/>
            </a:xfrm>
            <a:custGeom>
              <a:avLst/>
              <a:gdLst/>
              <a:ahLst/>
              <a:cxnLst/>
              <a:rect l="l" t="t" r="r" b="b"/>
              <a:pathLst>
                <a:path w="204139" h="64566" extrusionOk="0">
                  <a:moveTo>
                    <a:pt x="145121" y="0"/>
                  </a:moveTo>
                  <a:cubicBezTo>
                    <a:pt x="141309" y="0"/>
                    <a:pt x="137500" y="305"/>
                    <a:pt x="133720" y="941"/>
                  </a:cubicBezTo>
                  <a:lnTo>
                    <a:pt x="29649" y="18468"/>
                  </a:lnTo>
                  <a:lnTo>
                    <a:pt x="10030" y="21760"/>
                  </a:lnTo>
                  <a:cubicBezTo>
                    <a:pt x="1" y="23460"/>
                    <a:pt x="6699" y="64565"/>
                    <a:pt x="16605" y="64565"/>
                  </a:cubicBezTo>
                  <a:cubicBezTo>
                    <a:pt x="16804" y="64565"/>
                    <a:pt x="17005" y="64549"/>
                    <a:pt x="17207" y="64515"/>
                  </a:cubicBezTo>
                  <a:lnTo>
                    <a:pt x="145127" y="42983"/>
                  </a:lnTo>
                  <a:cubicBezTo>
                    <a:pt x="152126" y="41782"/>
                    <a:pt x="158900" y="39537"/>
                    <a:pt x="165162" y="36269"/>
                  </a:cubicBezTo>
                  <a:lnTo>
                    <a:pt x="182024" y="27511"/>
                  </a:lnTo>
                  <a:lnTo>
                    <a:pt x="192671" y="21974"/>
                  </a:lnTo>
                  <a:lnTo>
                    <a:pt x="202546" y="16828"/>
                  </a:lnTo>
                  <a:cubicBezTo>
                    <a:pt x="204138" y="16032"/>
                    <a:pt x="203877" y="13656"/>
                    <a:pt x="202166" y="13192"/>
                  </a:cubicBezTo>
                  <a:lnTo>
                    <a:pt x="197056" y="11790"/>
                  </a:lnTo>
                  <a:lnTo>
                    <a:pt x="186254" y="8795"/>
                  </a:lnTo>
                  <a:lnTo>
                    <a:pt x="162964" y="2426"/>
                  </a:lnTo>
                  <a:cubicBezTo>
                    <a:pt x="162476" y="2307"/>
                    <a:pt x="161966" y="2153"/>
                    <a:pt x="161490" y="2046"/>
                  </a:cubicBezTo>
                  <a:cubicBezTo>
                    <a:pt x="156594" y="834"/>
                    <a:pt x="151556" y="133"/>
                    <a:pt x="146518" y="14"/>
                  </a:cubicBezTo>
                  <a:cubicBezTo>
                    <a:pt x="146052" y="5"/>
                    <a:pt x="145587" y="0"/>
                    <a:pt x="145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6"/>
            <p:cNvSpPr/>
            <p:nvPr/>
          </p:nvSpPr>
          <p:spPr>
            <a:xfrm>
              <a:off x="5295061" y="1246147"/>
              <a:ext cx="416607" cy="350447"/>
            </a:xfrm>
            <a:custGeom>
              <a:avLst/>
              <a:gdLst/>
              <a:ahLst/>
              <a:cxnLst/>
              <a:rect l="l" t="t" r="r" b="b"/>
              <a:pathLst>
                <a:path w="22222" h="18693" extrusionOk="0">
                  <a:moveTo>
                    <a:pt x="4325" y="0"/>
                  </a:moveTo>
                  <a:cubicBezTo>
                    <a:pt x="3767" y="891"/>
                    <a:pt x="3280" y="1830"/>
                    <a:pt x="2852" y="2745"/>
                  </a:cubicBezTo>
                  <a:cubicBezTo>
                    <a:pt x="630" y="7712"/>
                    <a:pt x="0" y="13511"/>
                    <a:pt x="107" y="18692"/>
                  </a:cubicBezTo>
                  <a:lnTo>
                    <a:pt x="10754" y="13155"/>
                  </a:lnTo>
                  <a:lnTo>
                    <a:pt x="20653" y="8009"/>
                  </a:lnTo>
                  <a:cubicBezTo>
                    <a:pt x="22221" y="7213"/>
                    <a:pt x="21972" y="4848"/>
                    <a:pt x="20249" y="4385"/>
                  </a:cubicBezTo>
                  <a:lnTo>
                    <a:pt x="15139" y="2983"/>
                  </a:lnTo>
                  <a:lnTo>
                    <a:pt x="43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6"/>
            <p:cNvSpPr/>
            <p:nvPr/>
          </p:nvSpPr>
          <p:spPr>
            <a:xfrm>
              <a:off x="5496437" y="1302499"/>
              <a:ext cx="214996" cy="190493"/>
            </a:xfrm>
            <a:custGeom>
              <a:avLst/>
              <a:gdLst/>
              <a:ahLst/>
              <a:cxnLst/>
              <a:rect l="l" t="t" r="r" b="b"/>
              <a:pathLst>
                <a:path w="11468" h="10161" extrusionOk="0">
                  <a:moveTo>
                    <a:pt x="4373" y="1"/>
                  </a:moveTo>
                  <a:cubicBezTo>
                    <a:pt x="1842" y="2603"/>
                    <a:pt x="535" y="6287"/>
                    <a:pt x="0" y="10161"/>
                  </a:cubicBezTo>
                  <a:lnTo>
                    <a:pt x="9887" y="5015"/>
                  </a:lnTo>
                  <a:cubicBezTo>
                    <a:pt x="11467" y="4219"/>
                    <a:pt x="11218" y="1854"/>
                    <a:pt x="9495" y="1391"/>
                  </a:cubicBezTo>
                  <a:lnTo>
                    <a:pt x="4373" y="1"/>
                  </a:lnTo>
                  <a:close/>
                </a:path>
              </a:pathLst>
            </a:custGeom>
            <a:solidFill>
              <a:srgbClr val="FF3121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6"/>
            <p:cNvSpPr/>
            <p:nvPr/>
          </p:nvSpPr>
          <p:spPr>
            <a:xfrm>
              <a:off x="2188518" y="1080726"/>
              <a:ext cx="2723299" cy="1029913"/>
            </a:xfrm>
            <a:custGeom>
              <a:avLst/>
              <a:gdLst/>
              <a:ahLst/>
              <a:cxnLst/>
              <a:rect l="l" t="t" r="r" b="b"/>
              <a:pathLst>
                <a:path w="145262" h="54936" extrusionOk="0">
                  <a:moveTo>
                    <a:pt x="128731" y="0"/>
                  </a:moveTo>
                  <a:cubicBezTo>
                    <a:pt x="124976" y="0"/>
                    <a:pt x="121216" y="314"/>
                    <a:pt x="117491" y="946"/>
                  </a:cubicBezTo>
                  <a:lnTo>
                    <a:pt x="6884" y="19578"/>
                  </a:lnTo>
                  <a:cubicBezTo>
                    <a:pt x="1" y="20735"/>
                    <a:pt x="5634" y="54936"/>
                    <a:pt x="12479" y="54936"/>
                  </a:cubicBezTo>
                  <a:cubicBezTo>
                    <a:pt x="12595" y="54936"/>
                    <a:pt x="12710" y="54926"/>
                    <a:pt x="12826" y="54906"/>
                  </a:cubicBezTo>
                  <a:lnTo>
                    <a:pt x="123028" y="36357"/>
                  </a:lnTo>
                  <a:cubicBezTo>
                    <a:pt x="132535" y="34753"/>
                    <a:pt x="139938" y="27171"/>
                    <a:pt x="141162" y="17606"/>
                  </a:cubicBezTo>
                  <a:cubicBezTo>
                    <a:pt x="141815" y="12496"/>
                    <a:pt x="143075" y="7196"/>
                    <a:pt x="145261" y="2051"/>
                  </a:cubicBezTo>
                  <a:cubicBezTo>
                    <a:pt x="139848" y="689"/>
                    <a:pt x="134295" y="0"/>
                    <a:pt x="12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6"/>
            <p:cNvSpPr/>
            <p:nvPr/>
          </p:nvSpPr>
          <p:spPr>
            <a:xfrm>
              <a:off x="1154060" y="1958764"/>
              <a:ext cx="3020860" cy="1277192"/>
            </a:xfrm>
            <a:custGeom>
              <a:avLst/>
              <a:gdLst/>
              <a:ahLst/>
              <a:cxnLst/>
              <a:rect l="l" t="t" r="r" b="b"/>
              <a:pathLst>
                <a:path w="161134" h="68126" extrusionOk="0">
                  <a:moveTo>
                    <a:pt x="161134" y="1"/>
                  </a:moveTo>
                  <a:lnTo>
                    <a:pt x="127826" y="5598"/>
                  </a:lnTo>
                  <a:lnTo>
                    <a:pt x="56183" y="17683"/>
                  </a:lnTo>
                  <a:lnTo>
                    <a:pt x="49006" y="28591"/>
                  </a:lnTo>
                  <a:lnTo>
                    <a:pt x="38252" y="45013"/>
                  </a:lnTo>
                  <a:lnTo>
                    <a:pt x="0" y="68126"/>
                  </a:lnTo>
                  <a:lnTo>
                    <a:pt x="0" y="68126"/>
                  </a:lnTo>
                  <a:lnTo>
                    <a:pt x="73841" y="46225"/>
                  </a:lnTo>
                  <a:lnTo>
                    <a:pt x="113209" y="25383"/>
                  </a:lnTo>
                  <a:lnTo>
                    <a:pt x="161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6"/>
            <p:cNvSpPr/>
            <p:nvPr/>
          </p:nvSpPr>
          <p:spPr>
            <a:xfrm>
              <a:off x="1154060" y="1958764"/>
              <a:ext cx="3020860" cy="1277192"/>
            </a:xfrm>
            <a:custGeom>
              <a:avLst/>
              <a:gdLst/>
              <a:ahLst/>
              <a:cxnLst/>
              <a:rect l="l" t="t" r="r" b="b"/>
              <a:pathLst>
                <a:path w="161134" h="68126" extrusionOk="0">
                  <a:moveTo>
                    <a:pt x="161134" y="1"/>
                  </a:moveTo>
                  <a:lnTo>
                    <a:pt x="127826" y="5598"/>
                  </a:lnTo>
                  <a:lnTo>
                    <a:pt x="96656" y="21438"/>
                  </a:lnTo>
                  <a:lnTo>
                    <a:pt x="72819" y="33570"/>
                  </a:lnTo>
                  <a:lnTo>
                    <a:pt x="38252" y="45013"/>
                  </a:lnTo>
                  <a:lnTo>
                    <a:pt x="0" y="68126"/>
                  </a:lnTo>
                  <a:lnTo>
                    <a:pt x="0" y="68126"/>
                  </a:lnTo>
                  <a:lnTo>
                    <a:pt x="73841" y="46225"/>
                  </a:lnTo>
                  <a:lnTo>
                    <a:pt x="113209" y="25383"/>
                  </a:lnTo>
                  <a:lnTo>
                    <a:pt x="1611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6"/>
            <p:cNvSpPr/>
            <p:nvPr/>
          </p:nvSpPr>
          <p:spPr>
            <a:xfrm>
              <a:off x="2072739" y="1958764"/>
              <a:ext cx="2101913" cy="536029"/>
            </a:xfrm>
            <a:custGeom>
              <a:avLst/>
              <a:gdLst/>
              <a:ahLst/>
              <a:cxnLst/>
              <a:rect l="l" t="t" r="r" b="b"/>
              <a:pathLst>
                <a:path w="112117" h="28592" extrusionOk="0">
                  <a:moveTo>
                    <a:pt x="112117" y="1"/>
                  </a:moveTo>
                  <a:lnTo>
                    <a:pt x="78821" y="5621"/>
                  </a:lnTo>
                  <a:lnTo>
                    <a:pt x="7166" y="17683"/>
                  </a:lnTo>
                  <a:lnTo>
                    <a:pt x="1" y="28591"/>
                  </a:lnTo>
                  <a:lnTo>
                    <a:pt x="1" y="28591"/>
                  </a:lnTo>
                  <a:cubicBezTo>
                    <a:pt x="14944" y="24049"/>
                    <a:pt x="30215" y="21301"/>
                    <a:pt x="42912" y="21301"/>
                  </a:cubicBezTo>
                  <a:cubicBezTo>
                    <a:pt x="44532" y="21301"/>
                    <a:pt x="46110" y="21346"/>
                    <a:pt x="47640" y="21438"/>
                  </a:cubicBezTo>
                  <a:cubicBezTo>
                    <a:pt x="54199" y="21853"/>
                    <a:pt x="59879" y="23101"/>
                    <a:pt x="64181" y="25383"/>
                  </a:cubicBezTo>
                  <a:lnTo>
                    <a:pt x="112117" y="1"/>
                  </a:ln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6"/>
            <p:cNvSpPr/>
            <p:nvPr/>
          </p:nvSpPr>
          <p:spPr>
            <a:xfrm>
              <a:off x="2032640" y="1081739"/>
              <a:ext cx="3240524" cy="1125319"/>
            </a:xfrm>
            <a:custGeom>
              <a:avLst/>
              <a:gdLst/>
              <a:ahLst/>
              <a:cxnLst/>
              <a:rect l="l" t="t" r="r" b="b"/>
              <a:pathLst>
                <a:path w="172851" h="60025" extrusionOk="0">
                  <a:moveTo>
                    <a:pt x="138628" y="1"/>
                  </a:moveTo>
                  <a:lnTo>
                    <a:pt x="138628" y="1"/>
                  </a:lnTo>
                  <a:cubicBezTo>
                    <a:pt x="138692" y="14044"/>
                    <a:pt x="125494" y="16574"/>
                    <a:pt x="108296" y="16574"/>
                  </a:cubicBezTo>
                  <a:cubicBezTo>
                    <a:pt x="98610" y="16574"/>
                    <a:pt x="87656" y="15771"/>
                    <a:pt x="77086" y="15771"/>
                  </a:cubicBezTo>
                  <a:cubicBezTo>
                    <a:pt x="71756" y="15771"/>
                    <a:pt x="66524" y="15975"/>
                    <a:pt x="61602" y="16589"/>
                  </a:cubicBezTo>
                  <a:cubicBezTo>
                    <a:pt x="41737" y="19070"/>
                    <a:pt x="30001" y="24240"/>
                    <a:pt x="24776" y="24240"/>
                  </a:cubicBezTo>
                  <a:cubicBezTo>
                    <a:pt x="21943" y="24240"/>
                    <a:pt x="21023" y="22721"/>
                    <a:pt x="21759" y="18431"/>
                  </a:cubicBezTo>
                  <a:lnTo>
                    <a:pt x="21759" y="18431"/>
                  </a:lnTo>
                  <a:lnTo>
                    <a:pt x="5063" y="21235"/>
                  </a:lnTo>
                  <a:cubicBezTo>
                    <a:pt x="1" y="33665"/>
                    <a:pt x="3031" y="47687"/>
                    <a:pt x="6929" y="55874"/>
                  </a:cubicBezTo>
                  <a:cubicBezTo>
                    <a:pt x="8144" y="58481"/>
                    <a:pt x="10799" y="60025"/>
                    <a:pt x="13614" y="60025"/>
                  </a:cubicBezTo>
                  <a:cubicBezTo>
                    <a:pt x="14045" y="60025"/>
                    <a:pt x="14480" y="59989"/>
                    <a:pt x="14914" y="59914"/>
                  </a:cubicBezTo>
                  <a:cubicBezTo>
                    <a:pt x="34283" y="56575"/>
                    <a:pt x="104084" y="44585"/>
                    <a:pt x="131165" y="40426"/>
                  </a:cubicBezTo>
                  <a:cubicBezTo>
                    <a:pt x="159482" y="36065"/>
                    <a:pt x="169226" y="22115"/>
                    <a:pt x="172851" y="7261"/>
                  </a:cubicBezTo>
                  <a:lnTo>
                    <a:pt x="155074" y="2401"/>
                  </a:lnTo>
                  <a:cubicBezTo>
                    <a:pt x="154575" y="2282"/>
                    <a:pt x="154076" y="2140"/>
                    <a:pt x="153600" y="2033"/>
                  </a:cubicBezTo>
                  <a:cubicBezTo>
                    <a:pt x="148704" y="809"/>
                    <a:pt x="143666" y="119"/>
                    <a:pt x="138628" y="1"/>
                  </a:cubicBez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6"/>
            <p:cNvSpPr/>
            <p:nvPr/>
          </p:nvSpPr>
          <p:spPr>
            <a:xfrm>
              <a:off x="1392199" y="1269037"/>
              <a:ext cx="567656" cy="186425"/>
            </a:xfrm>
            <a:custGeom>
              <a:avLst/>
              <a:gdLst/>
              <a:ahLst/>
              <a:cxnLst/>
              <a:rect l="l" t="t" r="r" b="b"/>
              <a:pathLst>
                <a:path w="30279" h="9944" extrusionOk="0">
                  <a:moveTo>
                    <a:pt x="23738" y="0"/>
                  </a:moveTo>
                  <a:cubicBezTo>
                    <a:pt x="14833" y="0"/>
                    <a:pt x="10582" y="6762"/>
                    <a:pt x="0" y="8012"/>
                  </a:cubicBezTo>
                  <a:cubicBezTo>
                    <a:pt x="469" y="7987"/>
                    <a:pt x="930" y="7976"/>
                    <a:pt x="1382" y="7976"/>
                  </a:cubicBezTo>
                  <a:cubicBezTo>
                    <a:pt x="7280" y="7976"/>
                    <a:pt x="11881" y="9944"/>
                    <a:pt x="17084" y="9944"/>
                  </a:cubicBezTo>
                  <a:cubicBezTo>
                    <a:pt x="20603" y="9944"/>
                    <a:pt x="24397" y="9044"/>
                    <a:pt x="29054" y="6028"/>
                  </a:cubicBezTo>
                  <a:lnTo>
                    <a:pt x="30278" y="1073"/>
                  </a:lnTo>
                  <a:cubicBezTo>
                    <a:pt x="27806" y="316"/>
                    <a:pt x="25663" y="0"/>
                    <a:pt x="237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1609172" y="1292189"/>
              <a:ext cx="353109" cy="115728"/>
            </a:xfrm>
            <a:custGeom>
              <a:avLst/>
              <a:gdLst/>
              <a:ahLst/>
              <a:cxnLst/>
              <a:rect l="l" t="t" r="r" b="b"/>
              <a:pathLst>
                <a:path w="18835" h="6173" extrusionOk="0">
                  <a:moveTo>
                    <a:pt x="14759" y="0"/>
                  </a:moveTo>
                  <a:cubicBezTo>
                    <a:pt x="9224" y="0"/>
                    <a:pt x="6583" y="4199"/>
                    <a:pt x="0" y="4971"/>
                  </a:cubicBezTo>
                  <a:cubicBezTo>
                    <a:pt x="285" y="4956"/>
                    <a:pt x="565" y="4949"/>
                    <a:pt x="840" y="4949"/>
                  </a:cubicBezTo>
                  <a:cubicBezTo>
                    <a:pt x="4517" y="4949"/>
                    <a:pt x="7377" y="6173"/>
                    <a:pt x="10615" y="6173"/>
                  </a:cubicBezTo>
                  <a:cubicBezTo>
                    <a:pt x="12805" y="6173"/>
                    <a:pt x="15168" y="5613"/>
                    <a:pt x="18074" y="3735"/>
                  </a:cubicBezTo>
                  <a:lnTo>
                    <a:pt x="18835" y="669"/>
                  </a:lnTo>
                  <a:cubicBezTo>
                    <a:pt x="17294" y="198"/>
                    <a:pt x="15959" y="0"/>
                    <a:pt x="147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6"/>
            <p:cNvSpPr/>
            <p:nvPr/>
          </p:nvSpPr>
          <p:spPr>
            <a:xfrm>
              <a:off x="1868907" y="1247703"/>
              <a:ext cx="254216" cy="191374"/>
            </a:xfrm>
            <a:custGeom>
              <a:avLst/>
              <a:gdLst/>
              <a:ahLst/>
              <a:cxnLst/>
              <a:rect l="l" t="t" r="r" b="b"/>
              <a:pathLst>
                <a:path w="13560" h="10208" extrusionOk="0">
                  <a:moveTo>
                    <a:pt x="1296" y="0"/>
                  </a:moveTo>
                  <a:cubicBezTo>
                    <a:pt x="821" y="60"/>
                    <a:pt x="476" y="547"/>
                    <a:pt x="298" y="1248"/>
                  </a:cubicBezTo>
                  <a:lnTo>
                    <a:pt x="274" y="1248"/>
                  </a:lnTo>
                  <a:cubicBezTo>
                    <a:pt x="191" y="1581"/>
                    <a:pt x="132" y="1973"/>
                    <a:pt x="96" y="2413"/>
                  </a:cubicBezTo>
                  <a:cubicBezTo>
                    <a:pt x="1" y="4064"/>
                    <a:pt x="310" y="6203"/>
                    <a:pt x="904" y="7819"/>
                  </a:cubicBezTo>
                  <a:cubicBezTo>
                    <a:pt x="1011" y="8093"/>
                    <a:pt x="1106" y="8342"/>
                    <a:pt x="1237" y="8580"/>
                  </a:cubicBezTo>
                  <a:cubicBezTo>
                    <a:pt x="1689" y="9573"/>
                    <a:pt x="2264" y="10207"/>
                    <a:pt x="2877" y="10207"/>
                  </a:cubicBezTo>
                  <a:cubicBezTo>
                    <a:pt x="2924" y="10207"/>
                    <a:pt x="2972" y="10204"/>
                    <a:pt x="3019" y="10196"/>
                  </a:cubicBezTo>
                  <a:lnTo>
                    <a:pt x="4908" y="8948"/>
                  </a:lnTo>
                  <a:lnTo>
                    <a:pt x="13559" y="3173"/>
                  </a:lnTo>
                  <a:lnTo>
                    <a:pt x="3566" y="595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6"/>
            <p:cNvSpPr/>
            <p:nvPr/>
          </p:nvSpPr>
          <p:spPr>
            <a:xfrm>
              <a:off x="1930846" y="1258838"/>
              <a:ext cx="192274" cy="156635"/>
            </a:xfrm>
            <a:custGeom>
              <a:avLst/>
              <a:gdLst/>
              <a:ahLst/>
              <a:cxnLst/>
              <a:rect l="l" t="t" r="r" b="b"/>
              <a:pathLst>
                <a:path w="10256" h="8355" extrusionOk="0">
                  <a:moveTo>
                    <a:pt x="274" y="1"/>
                  </a:moveTo>
                  <a:cubicBezTo>
                    <a:pt x="155" y="428"/>
                    <a:pt x="119" y="844"/>
                    <a:pt x="83" y="1224"/>
                  </a:cubicBezTo>
                  <a:cubicBezTo>
                    <a:pt x="72" y="1510"/>
                    <a:pt x="36" y="1795"/>
                    <a:pt x="24" y="2044"/>
                  </a:cubicBezTo>
                  <a:cubicBezTo>
                    <a:pt x="0" y="3458"/>
                    <a:pt x="202" y="4671"/>
                    <a:pt x="511" y="5764"/>
                  </a:cubicBezTo>
                  <a:cubicBezTo>
                    <a:pt x="511" y="5788"/>
                    <a:pt x="535" y="5788"/>
                    <a:pt x="535" y="5788"/>
                  </a:cubicBezTo>
                  <a:cubicBezTo>
                    <a:pt x="796" y="6798"/>
                    <a:pt x="1200" y="7665"/>
                    <a:pt x="1604" y="8354"/>
                  </a:cubicBezTo>
                  <a:lnTo>
                    <a:pt x="10255" y="257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6E6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1943594" y="978426"/>
              <a:ext cx="1611966" cy="509857"/>
            </a:xfrm>
            <a:custGeom>
              <a:avLst/>
              <a:gdLst/>
              <a:ahLst/>
              <a:cxnLst/>
              <a:rect l="l" t="t" r="r" b="b"/>
              <a:pathLst>
                <a:path w="85983" h="27196" extrusionOk="0">
                  <a:moveTo>
                    <a:pt x="61048" y="0"/>
                  </a:moveTo>
                  <a:cubicBezTo>
                    <a:pt x="59466" y="0"/>
                    <a:pt x="57884" y="132"/>
                    <a:pt x="56323" y="390"/>
                  </a:cubicBezTo>
                  <a:lnTo>
                    <a:pt x="49609" y="1519"/>
                  </a:lnTo>
                  <a:lnTo>
                    <a:pt x="9742" y="8245"/>
                  </a:lnTo>
                  <a:lnTo>
                    <a:pt x="5262" y="8981"/>
                  </a:lnTo>
                  <a:lnTo>
                    <a:pt x="4252" y="9148"/>
                  </a:lnTo>
                  <a:cubicBezTo>
                    <a:pt x="0" y="9893"/>
                    <a:pt x="2839" y="27196"/>
                    <a:pt x="6994" y="27196"/>
                  </a:cubicBezTo>
                  <a:cubicBezTo>
                    <a:pt x="7077" y="27196"/>
                    <a:pt x="7162" y="27189"/>
                    <a:pt x="7246" y="27174"/>
                  </a:cubicBezTo>
                  <a:lnTo>
                    <a:pt x="61136" y="18119"/>
                  </a:lnTo>
                  <a:cubicBezTo>
                    <a:pt x="64083" y="17608"/>
                    <a:pt x="66911" y="16658"/>
                    <a:pt x="69572" y="15279"/>
                  </a:cubicBezTo>
                  <a:lnTo>
                    <a:pt x="76655" y="11608"/>
                  </a:lnTo>
                  <a:lnTo>
                    <a:pt x="81146" y="9267"/>
                  </a:lnTo>
                  <a:lnTo>
                    <a:pt x="85317" y="7092"/>
                  </a:lnTo>
                  <a:cubicBezTo>
                    <a:pt x="85983" y="6759"/>
                    <a:pt x="85888" y="5773"/>
                    <a:pt x="85151" y="5571"/>
                  </a:cubicBezTo>
                  <a:lnTo>
                    <a:pt x="82988" y="4989"/>
                  </a:lnTo>
                  <a:lnTo>
                    <a:pt x="78437" y="3729"/>
                  </a:lnTo>
                  <a:lnTo>
                    <a:pt x="68622" y="1020"/>
                  </a:lnTo>
                  <a:cubicBezTo>
                    <a:pt x="68420" y="960"/>
                    <a:pt x="68218" y="913"/>
                    <a:pt x="68016" y="877"/>
                  </a:cubicBezTo>
                  <a:cubicBezTo>
                    <a:pt x="65738" y="288"/>
                    <a:pt x="63393" y="0"/>
                    <a:pt x="6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3379942" y="1047882"/>
              <a:ext cx="175327" cy="147937"/>
            </a:xfrm>
            <a:custGeom>
              <a:avLst/>
              <a:gdLst/>
              <a:ahLst/>
              <a:cxnLst/>
              <a:rect l="l" t="t" r="r" b="b"/>
              <a:pathLst>
                <a:path w="9352" h="7891" extrusionOk="0">
                  <a:moveTo>
                    <a:pt x="1818" y="0"/>
                  </a:moveTo>
                  <a:cubicBezTo>
                    <a:pt x="1580" y="381"/>
                    <a:pt x="1390" y="773"/>
                    <a:pt x="1200" y="1165"/>
                  </a:cubicBezTo>
                  <a:cubicBezTo>
                    <a:pt x="261" y="3268"/>
                    <a:pt x="0" y="5704"/>
                    <a:pt x="36" y="7891"/>
                  </a:cubicBezTo>
                  <a:lnTo>
                    <a:pt x="4527" y="5562"/>
                  </a:lnTo>
                  <a:lnTo>
                    <a:pt x="8687" y="3387"/>
                  </a:lnTo>
                  <a:cubicBezTo>
                    <a:pt x="9352" y="3054"/>
                    <a:pt x="9245" y="2056"/>
                    <a:pt x="8520" y="1866"/>
                  </a:cubicBezTo>
                  <a:lnTo>
                    <a:pt x="6369" y="1272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3464808" y="1071709"/>
              <a:ext cx="90457" cy="80446"/>
            </a:xfrm>
            <a:custGeom>
              <a:avLst/>
              <a:gdLst/>
              <a:ahLst/>
              <a:cxnLst/>
              <a:rect l="l" t="t" r="r" b="b"/>
              <a:pathLst>
                <a:path w="4825" h="4291" extrusionOk="0">
                  <a:moveTo>
                    <a:pt x="1842" y="1"/>
                  </a:moveTo>
                  <a:cubicBezTo>
                    <a:pt x="773" y="1106"/>
                    <a:pt x="202" y="2651"/>
                    <a:pt x="0" y="4291"/>
                  </a:cubicBezTo>
                  <a:lnTo>
                    <a:pt x="4160" y="2116"/>
                  </a:lnTo>
                  <a:cubicBezTo>
                    <a:pt x="4825" y="1783"/>
                    <a:pt x="4718" y="785"/>
                    <a:pt x="3993" y="595"/>
                  </a:cubicBezTo>
                  <a:lnTo>
                    <a:pt x="1842" y="1"/>
                  </a:lnTo>
                  <a:close/>
                </a:path>
              </a:pathLst>
            </a:custGeom>
            <a:solidFill>
              <a:srgbClr val="FF3121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2090792" y="978988"/>
              <a:ext cx="1127925" cy="433386"/>
            </a:xfrm>
            <a:custGeom>
              <a:avLst/>
              <a:gdLst/>
              <a:ahLst/>
              <a:cxnLst/>
              <a:rect l="l" t="t" r="r" b="b"/>
              <a:pathLst>
                <a:path w="60164" h="23117" extrusionOk="0">
                  <a:moveTo>
                    <a:pt x="53196" y="0"/>
                  </a:moveTo>
                  <a:cubicBezTo>
                    <a:pt x="51614" y="0"/>
                    <a:pt x="50033" y="132"/>
                    <a:pt x="48471" y="396"/>
                  </a:cubicBezTo>
                  <a:lnTo>
                    <a:pt x="41757" y="1525"/>
                  </a:lnTo>
                  <a:lnTo>
                    <a:pt x="1890" y="8238"/>
                  </a:lnTo>
                  <a:cubicBezTo>
                    <a:pt x="0" y="8536"/>
                    <a:pt x="345" y="14715"/>
                    <a:pt x="1593" y="19028"/>
                  </a:cubicBezTo>
                  <a:cubicBezTo>
                    <a:pt x="2273" y="21354"/>
                    <a:pt x="3225" y="23116"/>
                    <a:pt x="4240" y="23116"/>
                  </a:cubicBezTo>
                  <a:cubicBezTo>
                    <a:pt x="4288" y="23116"/>
                    <a:pt x="4337" y="23112"/>
                    <a:pt x="4385" y="23104"/>
                  </a:cubicBezTo>
                  <a:lnTo>
                    <a:pt x="50788" y="15297"/>
                  </a:lnTo>
                  <a:cubicBezTo>
                    <a:pt x="54793" y="14631"/>
                    <a:pt x="57906" y="11435"/>
                    <a:pt x="58417" y="7407"/>
                  </a:cubicBezTo>
                  <a:cubicBezTo>
                    <a:pt x="58714" y="5268"/>
                    <a:pt x="59225" y="3022"/>
                    <a:pt x="60164" y="871"/>
                  </a:cubicBezTo>
                  <a:cubicBezTo>
                    <a:pt x="57880" y="290"/>
                    <a:pt x="55538" y="0"/>
                    <a:pt x="531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6"/>
            <p:cNvSpPr/>
            <p:nvPr/>
          </p:nvSpPr>
          <p:spPr>
            <a:xfrm>
              <a:off x="2029078" y="1007333"/>
              <a:ext cx="844125" cy="343248"/>
            </a:xfrm>
            <a:custGeom>
              <a:avLst/>
              <a:gdLst/>
              <a:ahLst/>
              <a:cxnLst/>
              <a:rect l="l" t="t" r="r" b="b"/>
              <a:pathLst>
                <a:path w="45026" h="18309" extrusionOk="0">
                  <a:moveTo>
                    <a:pt x="45025" y="1"/>
                  </a:moveTo>
                  <a:lnTo>
                    <a:pt x="5158" y="6715"/>
                  </a:lnTo>
                  <a:lnTo>
                    <a:pt x="678" y="7451"/>
                  </a:lnTo>
                  <a:cubicBezTo>
                    <a:pt x="1" y="11634"/>
                    <a:pt x="607" y="15829"/>
                    <a:pt x="4873" y="17516"/>
                  </a:cubicBezTo>
                  <a:cubicBezTo>
                    <a:pt x="6133" y="18024"/>
                    <a:pt x="7720" y="18309"/>
                    <a:pt x="9691" y="18309"/>
                  </a:cubicBezTo>
                  <a:cubicBezTo>
                    <a:pt x="11270" y="18309"/>
                    <a:pt x="13096" y="18126"/>
                    <a:pt x="15199" y="17730"/>
                  </a:cubicBezTo>
                  <a:cubicBezTo>
                    <a:pt x="34984" y="13963"/>
                    <a:pt x="35935" y="6620"/>
                    <a:pt x="45025" y="1"/>
                  </a:cubicBez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6"/>
            <p:cNvSpPr/>
            <p:nvPr/>
          </p:nvSpPr>
          <p:spPr>
            <a:xfrm>
              <a:off x="1283937" y="1786951"/>
              <a:ext cx="611975" cy="200917"/>
            </a:xfrm>
            <a:custGeom>
              <a:avLst/>
              <a:gdLst/>
              <a:ahLst/>
              <a:cxnLst/>
              <a:rect l="l" t="t" r="r" b="b"/>
              <a:pathLst>
                <a:path w="32643" h="10717" extrusionOk="0">
                  <a:moveTo>
                    <a:pt x="25594" y="1"/>
                  </a:moveTo>
                  <a:cubicBezTo>
                    <a:pt x="15992" y="1"/>
                    <a:pt x="11403" y="7292"/>
                    <a:pt x="0" y="8631"/>
                  </a:cubicBezTo>
                  <a:cubicBezTo>
                    <a:pt x="500" y="8605"/>
                    <a:pt x="990" y="8593"/>
                    <a:pt x="1473" y="8593"/>
                  </a:cubicBezTo>
                  <a:cubicBezTo>
                    <a:pt x="7844" y="8593"/>
                    <a:pt x="12806" y="10717"/>
                    <a:pt x="18421" y="10717"/>
                  </a:cubicBezTo>
                  <a:cubicBezTo>
                    <a:pt x="22212" y="10717"/>
                    <a:pt x="26301" y="9748"/>
                    <a:pt x="31324" y="6504"/>
                  </a:cubicBezTo>
                  <a:lnTo>
                    <a:pt x="32643" y="1157"/>
                  </a:lnTo>
                  <a:cubicBezTo>
                    <a:pt x="29979" y="341"/>
                    <a:pt x="27669" y="1"/>
                    <a:pt x="25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6"/>
            <p:cNvSpPr/>
            <p:nvPr/>
          </p:nvSpPr>
          <p:spPr>
            <a:xfrm>
              <a:off x="1518064" y="1811846"/>
              <a:ext cx="380743" cy="125008"/>
            </a:xfrm>
            <a:custGeom>
              <a:avLst/>
              <a:gdLst/>
              <a:ahLst/>
              <a:cxnLst/>
              <a:rect l="l" t="t" r="r" b="b"/>
              <a:pathLst>
                <a:path w="20309" h="6668" extrusionOk="0">
                  <a:moveTo>
                    <a:pt x="15917" y="0"/>
                  </a:moveTo>
                  <a:cubicBezTo>
                    <a:pt x="9944" y="0"/>
                    <a:pt x="7092" y="4528"/>
                    <a:pt x="0" y="5378"/>
                  </a:cubicBezTo>
                  <a:cubicBezTo>
                    <a:pt x="314" y="5361"/>
                    <a:pt x="623" y="5354"/>
                    <a:pt x="927" y="5354"/>
                  </a:cubicBezTo>
                  <a:cubicBezTo>
                    <a:pt x="4885" y="5354"/>
                    <a:pt x="7971" y="6667"/>
                    <a:pt x="11459" y="6667"/>
                  </a:cubicBezTo>
                  <a:cubicBezTo>
                    <a:pt x="13820" y="6667"/>
                    <a:pt x="16365" y="6065"/>
                    <a:pt x="19488" y="4047"/>
                  </a:cubicBezTo>
                  <a:lnTo>
                    <a:pt x="20308" y="720"/>
                  </a:lnTo>
                  <a:cubicBezTo>
                    <a:pt x="18648" y="212"/>
                    <a:pt x="17209" y="0"/>
                    <a:pt x="159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1797857" y="1763855"/>
              <a:ext cx="274688" cy="206504"/>
            </a:xfrm>
            <a:custGeom>
              <a:avLst/>
              <a:gdLst/>
              <a:ahLst/>
              <a:cxnLst/>
              <a:rect l="l" t="t" r="r" b="b"/>
              <a:pathLst>
                <a:path w="14652" h="11015" extrusionOk="0">
                  <a:moveTo>
                    <a:pt x="1414" y="0"/>
                  </a:moveTo>
                  <a:cubicBezTo>
                    <a:pt x="891" y="71"/>
                    <a:pt x="535" y="594"/>
                    <a:pt x="345" y="1355"/>
                  </a:cubicBezTo>
                  <a:lnTo>
                    <a:pt x="297" y="1343"/>
                  </a:lnTo>
                  <a:cubicBezTo>
                    <a:pt x="214" y="1711"/>
                    <a:pt x="155" y="2127"/>
                    <a:pt x="107" y="2603"/>
                  </a:cubicBezTo>
                  <a:cubicBezTo>
                    <a:pt x="0" y="4385"/>
                    <a:pt x="345" y="6690"/>
                    <a:pt x="986" y="8437"/>
                  </a:cubicBezTo>
                  <a:cubicBezTo>
                    <a:pt x="1081" y="8734"/>
                    <a:pt x="1188" y="9007"/>
                    <a:pt x="1343" y="9257"/>
                  </a:cubicBezTo>
                  <a:cubicBezTo>
                    <a:pt x="1842" y="10322"/>
                    <a:pt x="2455" y="11014"/>
                    <a:pt x="3125" y="11014"/>
                  </a:cubicBezTo>
                  <a:cubicBezTo>
                    <a:pt x="3172" y="11014"/>
                    <a:pt x="3220" y="11011"/>
                    <a:pt x="3268" y="11004"/>
                  </a:cubicBezTo>
                  <a:lnTo>
                    <a:pt x="5300" y="9661"/>
                  </a:lnTo>
                  <a:lnTo>
                    <a:pt x="14652" y="3434"/>
                  </a:lnTo>
                  <a:lnTo>
                    <a:pt x="3862" y="642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6"/>
            <p:cNvSpPr/>
            <p:nvPr/>
          </p:nvSpPr>
          <p:spPr>
            <a:xfrm>
              <a:off x="1864689" y="1775872"/>
              <a:ext cx="207854" cy="169102"/>
            </a:xfrm>
            <a:custGeom>
              <a:avLst/>
              <a:gdLst/>
              <a:ahLst/>
              <a:cxnLst/>
              <a:rect l="l" t="t" r="r" b="b"/>
              <a:pathLst>
                <a:path w="11087" h="9020" extrusionOk="0">
                  <a:moveTo>
                    <a:pt x="297" y="1"/>
                  </a:moveTo>
                  <a:cubicBezTo>
                    <a:pt x="178" y="464"/>
                    <a:pt x="143" y="904"/>
                    <a:pt x="95" y="1332"/>
                  </a:cubicBezTo>
                  <a:cubicBezTo>
                    <a:pt x="83" y="1629"/>
                    <a:pt x="48" y="1926"/>
                    <a:pt x="36" y="2211"/>
                  </a:cubicBezTo>
                  <a:cubicBezTo>
                    <a:pt x="0" y="3720"/>
                    <a:pt x="226" y="5051"/>
                    <a:pt x="570" y="6216"/>
                  </a:cubicBezTo>
                  <a:cubicBezTo>
                    <a:pt x="570" y="6251"/>
                    <a:pt x="582" y="6251"/>
                    <a:pt x="582" y="6251"/>
                  </a:cubicBezTo>
                  <a:cubicBezTo>
                    <a:pt x="867" y="7333"/>
                    <a:pt x="1307" y="8271"/>
                    <a:pt x="1747" y="9020"/>
                  </a:cubicBezTo>
                  <a:lnTo>
                    <a:pt x="11087" y="279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1878430" y="1474106"/>
              <a:ext cx="1737725" cy="549302"/>
            </a:xfrm>
            <a:custGeom>
              <a:avLst/>
              <a:gdLst/>
              <a:ahLst/>
              <a:cxnLst/>
              <a:rect l="l" t="t" r="r" b="b"/>
              <a:pathLst>
                <a:path w="92691" h="29300" extrusionOk="0">
                  <a:moveTo>
                    <a:pt x="65793" y="1"/>
                  </a:moveTo>
                  <a:cubicBezTo>
                    <a:pt x="64091" y="1"/>
                    <a:pt x="62388" y="142"/>
                    <a:pt x="60702" y="424"/>
                  </a:cubicBezTo>
                  <a:lnTo>
                    <a:pt x="53477" y="1636"/>
                  </a:lnTo>
                  <a:lnTo>
                    <a:pt x="10485" y="8873"/>
                  </a:lnTo>
                  <a:lnTo>
                    <a:pt x="5648" y="9681"/>
                  </a:lnTo>
                  <a:lnTo>
                    <a:pt x="4543" y="9859"/>
                  </a:lnTo>
                  <a:cubicBezTo>
                    <a:pt x="0" y="10628"/>
                    <a:pt x="3062" y="29299"/>
                    <a:pt x="7549" y="29299"/>
                  </a:cubicBezTo>
                  <a:cubicBezTo>
                    <a:pt x="7640" y="29299"/>
                    <a:pt x="7731" y="29292"/>
                    <a:pt x="7823" y="29276"/>
                  </a:cubicBezTo>
                  <a:lnTo>
                    <a:pt x="65919" y="19496"/>
                  </a:lnTo>
                  <a:cubicBezTo>
                    <a:pt x="69103" y="18962"/>
                    <a:pt x="72145" y="17928"/>
                    <a:pt x="75009" y="16454"/>
                  </a:cubicBezTo>
                  <a:lnTo>
                    <a:pt x="82650" y="12485"/>
                  </a:lnTo>
                  <a:lnTo>
                    <a:pt x="87474" y="9966"/>
                  </a:lnTo>
                  <a:lnTo>
                    <a:pt x="91978" y="7625"/>
                  </a:lnTo>
                  <a:cubicBezTo>
                    <a:pt x="92691" y="7257"/>
                    <a:pt x="92584" y="6199"/>
                    <a:pt x="91800" y="5985"/>
                  </a:cubicBezTo>
                  <a:lnTo>
                    <a:pt x="89459" y="5356"/>
                  </a:lnTo>
                  <a:lnTo>
                    <a:pt x="84563" y="4001"/>
                  </a:lnTo>
                  <a:lnTo>
                    <a:pt x="73975" y="1090"/>
                  </a:lnTo>
                  <a:cubicBezTo>
                    <a:pt x="73750" y="1030"/>
                    <a:pt x="73536" y="971"/>
                    <a:pt x="73322" y="947"/>
                  </a:cubicBezTo>
                  <a:cubicBezTo>
                    <a:pt x="70856" y="315"/>
                    <a:pt x="68326" y="1"/>
                    <a:pt x="65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3427165" y="1549112"/>
              <a:ext cx="188919" cy="159073"/>
            </a:xfrm>
            <a:custGeom>
              <a:avLst/>
              <a:gdLst/>
              <a:ahLst/>
              <a:cxnLst/>
              <a:rect l="l" t="t" r="r" b="b"/>
              <a:pathLst>
                <a:path w="10077" h="8485" extrusionOk="0">
                  <a:moveTo>
                    <a:pt x="1961" y="0"/>
                  </a:moveTo>
                  <a:cubicBezTo>
                    <a:pt x="1711" y="404"/>
                    <a:pt x="1486" y="832"/>
                    <a:pt x="1295" y="1248"/>
                  </a:cubicBezTo>
                  <a:cubicBezTo>
                    <a:pt x="285" y="3494"/>
                    <a:pt x="0" y="6120"/>
                    <a:pt x="48" y="8484"/>
                  </a:cubicBezTo>
                  <a:lnTo>
                    <a:pt x="4872" y="5977"/>
                  </a:lnTo>
                  <a:lnTo>
                    <a:pt x="9364" y="3648"/>
                  </a:lnTo>
                  <a:cubicBezTo>
                    <a:pt x="10077" y="3268"/>
                    <a:pt x="9970" y="2198"/>
                    <a:pt x="9186" y="1996"/>
                  </a:cubicBezTo>
                  <a:lnTo>
                    <a:pt x="6869" y="1355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6"/>
            <p:cNvSpPr/>
            <p:nvPr/>
          </p:nvSpPr>
          <p:spPr>
            <a:xfrm>
              <a:off x="3518498" y="1574270"/>
              <a:ext cx="97581" cy="86688"/>
            </a:xfrm>
            <a:custGeom>
              <a:avLst/>
              <a:gdLst/>
              <a:ahLst/>
              <a:cxnLst/>
              <a:rect l="l" t="t" r="r" b="b"/>
              <a:pathLst>
                <a:path w="5205" h="4624" extrusionOk="0">
                  <a:moveTo>
                    <a:pt x="1997" y="1"/>
                  </a:moveTo>
                  <a:cubicBezTo>
                    <a:pt x="832" y="1189"/>
                    <a:pt x="238" y="2865"/>
                    <a:pt x="0" y="4623"/>
                  </a:cubicBezTo>
                  <a:lnTo>
                    <a:pt x="4492" y="2282"/>
                  </a:lnTo>
                  <a:cubicBezTo>
                    <a:pt x="5205" y="1914"/>
                    <a:pt x="5098" y="844"/>
                    <a:pt x="4314" y="642"/>
                  </a:cubicBezTo>
                  <a:lnTo>
                    <a:pt x="1997" y="1"/>
                  </a:lnTo>
                  <a:close/>
                </a:path>
              </a:pathLst>
            </a:custGeom>
            <a:solidFill>
              <a:srgbClr val="FF3121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6"/>
            <p:cNvSpPr/>
            <p:nvPr/>
          </p:nvSpPr>
          <p:spPr>
            <a:xfrm>
              <a:off x="2037327" y="1473581"/>
              <a:ext cx="1215925" cy="467919"/>
            </a:xfrm>
            <a:custGeom>
              <a:avLst/>
              <a:gdLst/>
              <a:ahLst/>
              <a:cxnLst/>
              <a:rect l="l" t="t" r="r" b="b"/>
              <a:pathLst>
                <a:path w="64858" h="24959" extrusionOk="0">
                  <a:moveTo>
                    <a:pt x="57376" y="1"/>
                  </a:moveTo>
                  <a:cubicBezTo>
                    <a:pt x="55661" y="1"/>
                    <a:pt x="53945" y="144"/>
                    <a:pt x="52250" y="428"/>
                  </a:cubicBezTo>
                  <a:lnTo>
                    <a:pt x="45013" y="1641"/>
                  </a:lnTo>
                  <a:lnTo>
                    <a:pt x="2020" y="8877"/>
                  </a:lnTo>
                  <a:cubicBezTo>
                    <a:pt x="0" y="9246"/>
                    <a:pt x="357" y="15900"/>
                    <a:pt x="1711" y="20546"/>
                  </a:cubicBezTo>
                  <a:cubicBezTo>
                    <a:pt x="2445" y="23053"/>
                    <a:pt x="3458" y="24959"/>
                    <a:pt x="4546" y="24959"/>
                  </a:cubicBezTo>
                  <a:cubicBezTo>
                    <a:pt x="4603" y="24959"/>
                    <a:pt x="4661" y="24954"/>
                    <a:pt x="4718" y="24943"/>
                  </a:cubicBezTo>
                  <a:lnTo>
                    <a:pt x="54757" y="16506"/>
                  </a:lnTo>
                  <a:cubicBezTo>
                    <a:pt x="59083" y="15793"/>
                    <a:pt x="62422" y="12347"/>
                    <a:pt x="62980" y="7998"/>
                  </a:cubicBezTo>
                  <a:cubicBezTo>
                    <a:pt x="63301" y="5693"/>
                    <a:pt x="63859" y="3269"/>
                    <a:pt x="64858" y="939"/>
                  </a:cubicBezTo>
                  <a:cubicBezTo>
                    <a:pt x="62412" y="310"/>
                    <a:pt x="59895" y="1"/>
                    <a:pt x="573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6"/>
            <p:cNvSpPr/>
            <p:nvPr/>
          </p:nvSpPr>
          <p:spPr>
            <a:xfrm>
              <a:off x="1971170" y="1505001"/>
              <a:ext cx="910266" cy="370057"/>
            </a:xfrm>
            <a:custGeom>
              <a:avLst/>
              <a:gdLst/>
              <a:ahLst/>
              <a:cxnLst/>
              <a:rect l="l" t="t" r="r" b="b"/>
              <a:pathLst>
                <a:path w="48554" h="19739" extrusionOk="0">
                  <a:moveTo>
                    <a:pt x="48554" y="0"/>
                  </a:moveTo>
                  <a:lnTo>
                    <a:pt x="5573" y="7225"/>
                  </a:lnTo>
                  <a:lnTo>
                    <a:pt x="5573" y="7225"/>
                  </a:lnTo>
                  <a:lnTo>
                    <a:pt x="725" y="8033"/>
                  </a:lnTo>
                  <a:cubicBezTo>
                    <a:pt x="0" y="12537"/>
                    <a:pt x="654" y="17064"/>
                    <a:pt x="5252" y="18870"/>
                  </a:cubicBezTo>
                  <a:cubicBezTo>
                    <a:pt x="6621" y="19426"/>
                    <a:pt x="8340" y="19738"/>
                    <a:pt x="10474" y="19738"/>
                  </a:cubicBezTo>
                  <a:cubicBezTo>
                    <a:pt x="12174" y="19738"/>
                    <a:pt x="14138" y="19540"/>
                    <a:pt x="16399" y="19108"/>
                  </a:cubicBezTo>
                  <a:cubicBezTo>
                    <a:pt x="37729" y="15056"/>
                    <a:pt x="38750" y="7130"/>
                    <a:pt x="48554" y="0"/>
                  </a:cubicBez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3840172" y="1206291"/>
              <a:ext cx="657419" cy="136969"/>
            </a:xfrm>
            <a:custGeom>
              <a:avLst/>
              <a:gdLst/>
              <a:ahLst/>
              <a:cxnLst/>
              <a:rect l="l" t="t" r="r" b="b"/>
              <a:pathLst>
                <a:path w="35067" h="7306" extrusionOk="0">
                  <a:moveTo>
                    <a:pt x="33885" y="1"/>
                  </a:moveTo>
                  <a:cubicBezTo>
                    <a:pt x="33383" y="1"/>
                    <a:pt x="32925" y="347"/>
                    <a:pt x="32821" y="867"/>
                  </a:cubicBezTo>
                  <a:cubicBezTo>
                    <a:pt x="32702" y="1461"/>
                    <a:pt x="33094" y="2019"/>
                    <a:pt x="33677" y="2150"/>
                  </a:cubicBezTo>
                  <a:cubicBezTo>
                    <a:pt x="33748" y="2164"/>
                    <a:pt x="33820" y="2171"/>
                    <a:pt x="33890" y="2171"/>
                  </a:cubicBezTo>
                  <a:cubicBezTo>
                    <a:pt x="34399" y="2171"/>
                    <a:pt x="34844" y="1806"/>
                    <a:pt x="34948" y="1294"/>
                  </a:cubicBezTo>
                  <a:cubicBezTo>
                    <a:pt x="35067" y="700"/>
                    <a:pt x="34687" y="142"/>
                    <a:pt x="34104" y="23"/>
                  </a:cubicBezTo>
                  <a:cubicBezTo>
                    <a:pt x="34031" y="8"/>
                    <a:pt x="33957" y="1"/>
                    <a:pt x="33885" y="1"/>
                  </a:cubicBezTo>
                  <a:close/>
                  <a:moveTo>
                    <a:pt x="29799" y="643"/>
                  </a:moveTo>
                  <a:cubicBezTo>
                    <a:pt x="29291" y="643"/>
                    <a:pt x="28849" y="998"/>
                    <a:pt x="28745" y="1508"/>
                  </a:cubicBezTo>
                  <a:cubicBezTo>
                    <a:pt x="28626" y="2091"/>
                    <a:pt x="29007" y="2661"/>
                    <a:pt x="29589" y="2780"/>
                  </a:cubicBezTo>
                  <a:cubicBezTo>
                    <a:pt x="29661" y="2794"/>
                    <a:pt x="29733" y="2802"/>
                    <a:pt x="29803" y="2802"/>
                  </a:cubicBezTo>
                  <a:cubicBezTo>
                    <a:pt x="30305" y="2802"/>
                    <a:pt x="30756" y="2446"/>
                    <a:pt x="30860" y="1936"/>
                  </a:cubicBezTo>
                  <a:cubicBezTo>
                    <a:pt x="30979" y="1354"/>
                    <a:pt x="30599" y="783"/>
                    <a:pt x="30017" y="665"/>
                  </a:cubicBezTo>
                  <a:cubicBezTo>
                    <a:pt x="29943" y="650"/>
                    <a:pt x="29870" y="643"/>
                    <a:pt x="29799" y="643"/>
                  </a:cubicBezTo>
                  <a:close/>
                  <a:moveTo>
                    <a:pt x="25716" y="1273"/>
                  </a:moveTo>
                  <a:cubicBezTo>
                    <a:pt x="25206" y="1273"/>
                    <a:pt x="24762" y="1638"/>
                    <a:pt x="24657" y="2150"/>
                  </a:cubicBezTo>
                  <a:cubicBezTo>
                    <a:pt x="24539" y="2720"/>
                    <a:pt x="24919" y="3303"/>
                    <a:pt x="25501" y="3421"/>
                  </a:cubicBezTo>
                  <a:cubicBezTo>
                    <a:pt x="25573" y="3436"/>
                    <a:pt x="25645" y="3443"/>
                    <a:pt x="25716" y="3443"/>
                  </a:cubicBezTo>
                  <a:cubicBezTo>
                    <a:pt x="26220" y="3443"/>
                    <a:pt x="26680" y="3088"/>
                    <a:pt x="26785" y="2578"/>
                  </a:cubicBezTo>
                  <a:cubicBezTo>
                    <a:pt x="26903" y="1996"/>
                    <a:pt x="26511" y="1413"/>
                    <a:pt x="25929" y="1294"/>
                  </a:cubicBezTo>
                  <a:cubicBezTo>
                    <a:pt x="25857" y="1280"/>
                    <a:pt x="25786" y="1273"/>
                    <a:pt x="25716" y="1273"/>
                  </a:cubicBezTo>
                  <a:close/>
                  <a:moveTo>
                    <a:pt x="21623" y="1923"/>
                  </a:moveTo>
                  <a:cubicBezTo>
                    <a:pt x="21115" y="1923"/>
                    <a:pt x="20663" y="2287"/>
                    <a:pt x="20570" y="2804"/>
                  </a:cubicBezTo>
                  <a:cubicBezTo>
                    <a:pt x="20451" y="3374"/>
                    <a:pt x="20843" y="3956"/>
                    <a:pt x="21413" y="4075"/>
                  </a:cubicBezTo>
                  <a:cubicBezTo>
                    <a:pt x="21484" y="4089"/>
                    <a:pt x="21554" y="4096"/>
                    <a:pt x="21624" y="4096"/>
                  </a:cubicBezTo>
                  <a:cubicBezTo>
                    <a:pt x="22130" y="4096"/>
                    <a:pt x="22592" y="3733"/>
                    <a:pt x="22697" y="3231"/>
                  </a:cubicBezTo>
                  <a:cubicBezTo>
                    <a:pt x="22816" y="2649"/>
                    <a:pt x="22423" y="2067"/>
                    <a:pt x="21853" y="1948"/>
                  </a:cubicBezTo>
                  <a:cubicBezTo>
                    <a:pt x="21776" y="1931"/>
                    <a:pt x="21699" y="1923"/>
                    <a:pt x="21623" y="1923"/>
                  </a:cubicBezTo>
                  <a:close/>
                  <a:moveTo>
                    <a:pt x="17523" y="2567"/>
                  </a:moveTo>
                  <a:cubicBezTo>
                    <a:pt x="17023" y="2567"/>
                    <a:pt x="16574" y="2914"/>
                    <a:pt x="16470" y="3433"/>
                  </a:cubicBezTo>
                  <a:cubicBezTo>
                    <a:pt x="16351" y="4016"/>
                    <a:pt x="16732" y="4598"/>
                    <a:pt x="17314" y="4717"/>
                  </a:cubicBezTo>
                  <a:cubicBezTo>
                    <a:pt x="17384" y="4731"/>
                    <a:pt x="17455" y="4738"/>
                    <a:pt x="17524" y="4738"/>
                  </a:cubicBezTo>
                  <a:cubicBezTo>
                    <a:pt x="18030" y="4738"/>
                    <a:pt x="18493" y="4374"/>
                    <a:pt x="18597" y="3873"/>
                  </a:cubicBezTo>
                  <a:cubicBezTo>
                    <a:pt x="18716" y="3291"/>
                    <a:pt x="18324" y="2708"/>
                    <a:pt x="17742" y="2590"/>
                  </a:cubicBezTo>
                  <a:cubicBezTo>
                    <a:pt x="17668" y="2575"/>
                    <a:pt x="17595" y="2567"/>
                    <a:pt x="17523" y="2567"/>
                  </a:cubicBezTo>
                  <a:close/>
                  <a:moveTo>
                    <a:pt x="13447" y="3210"/>
                  </a:moveTo>
                  <a:cubicBezTo>
                    <a:pt x="12937" y="3210"/>
                    <a:pt x="12486" y="3565"/>
                    <a:pt x="12382" y="4075"/>
                  </a:cubicBezTo>
                  <a:cubicBezTo>
                    <a:pt x="12264" y="4657"/>
                    <a:pt x="12656" y="5240"/>
                    <a:pt x="13238" y="5358"/>
                  </a:cubicBezTo>
                  <a:cubicBezTo>
                    <a:pt x="13307" y="5373"/>
                    <a:pt x="13376" y="5380"/>
                    <a:pt x="13444" y="5380"/>
                  </a:cubicBezTo>
                  <a:cubicBezTo>
                    <a:pt x="13942" y="5380"/>
                    <a:pt x="14405" y="5015"/>
                    <a:pt x="14509" y="4503"/>
                  </a:cubicBezTo>
                  <a:cubicBezTo>
                    <a:pt x="14628" y="3932"/>
                    <a:pt x="14248" y="3350"/>
                    <a:pt x="13666" y="3231"/>
                  </a:cubicBezTo>
                  <a:cubicBezTo>
                    <a:pt x="13592" y="3217"/>
                    <a:pt x="13519" y="3210"/>
                    <a:pt x="13447" y="3210"/>
                  </a:cubicBezTo>
                  <a:close/>
                  <a:moveTo>
                    <a:pt x="9359" y="3851"/>
                  </a:moveTo>
                  <a:cubicBezTo>
                    <a:pt x="8847" y="3851"/>
                    <a:pt x="8390" y="4206"/>
                    <a:pt x="8306" y="4717"/>
                  </a:cubicBezTo>
                  <a:cubicBezTo>
                    <a:pt x="8188" y="5299"/>
                    <a:pt x="8568" y="5869"/>
                    <a:pt x="9150" y="5988"/>
                  </a:cubicBezTo>
                  <a:cubicBezTo>
                    <a:pt x="9222" y="6003"/>
                    <a:pt x="9294" y="6010"/>
                    <a:pt x="9365" y="6010"/>
                  </a:cubicBezTo>
                  <a:cubicBezTo>
                    <a:pt x="9867" y="6010"/>
                    <a:pt x="10318" y="5655"/>
                    <a:pt x="10422" y="5144"/>
                  </a:cubicBezTo>
                  <a:cubicBezTo>
                    <a:pt x="10540" y="4562"/>
                    <a:pt x="10160" y="3992"/>
                    <a:pt x="9578" y="3873"/>
                  </a:cubicBezTo>
                  <a:cubicBezTo>
                    <a:pt x="9505" y="3858"/>
                    <a:pt x="9431" y="3851"/>
                    <a:pt x="9359" y="3851"/>
                  </a:cubicBezTo>
                  <a:close/>
                  <a:moveTo>
                    <a:pt x="5233" y="4497"/>
                  </a:moveTo>
                  <a:cubicBezTo>
                    <a:pt x="4737" y="4497"/>
                    <a:pt x="4309" y="4859"/>
                    <a:pt x="4207" y="5370"/>
                  </a:cubicBezTo>
                  <a:cubicBezTo>
                    <a:pt x="4088" y="5953"/>
                    <a:pt x="4468" y="6523"/>
                    <a:pt x="5051" y="6642"/>
                  </a:cubicBezTo>
                  <a:cubicBezTo>
                    <a:pt x="5123" y="6656"/>
                    <a:pt x="5194" y="6663"/>
                    <a:pt x="5265" y="6663"/>
                  </a:cubicBezTo>
                  <a:cubicBezTo>
                    <a:pt x="5767" y="6663"/>
                    <a:pt x="6218" y="6308"/>
                    <a:pt x="6322" y="5798"/>
                  </a:cubicBezTo>
                  <a:cubicBezTo>
                    <a:pt x="6441" y="5216"/>
                    <a:pt x="6061" y="4645"/>
                    <a:pt x="5478" y="4527"/>
                  </a:cubicBezTo>
                  <a:cubicBezTo>
                    <a:pt x="5396" y="4507"/>
                    <a:pt x="5313" y="4497"/>
                    <a:pt x="5233" y="4497"/>
                  </a:cubicBezTo>
                  <a:close/>
                  <a:moveTo>
                    <a:pt x="1173" y="5135"/>
                  </a:moveTo>
                  <a:cubicBezTo>
                    <a:pt x="665" y="5135"/>
                    <a:pt x="223" y="5491"/>
                    <a:pt x="119" y="6012"/>
                  </a:cubicBezTo>
                  <a:cubicBezTo>
                    <a:pt x="0" y="6582"/>
                    <a:pt x="381" y="7165"/>
                    <a:pt x="963" y="7283"/>
                  </a:cubicBezTo>
                  <a:cubicBezTo>
                    <a:pt x="1035" y="7298"/>
                    <a:pt x="1107" y="7305"/>
                    <a:pt x="1178" y="7305"/>
                  </a:cubicBezTo>
                  <a:cubicBezTo>
                    <a:pt x="1682" y="7305"/>
                    <a:pt x="2142" y="6950"/>
                    <a:pt x="2246" y="6440"/>
                  </a:cubicBezTo>
                  <a:cubicBezTo>
                    <a:pt x="2365" y="5857"/>
                    <a:pt x="1973" y="5275"/>
                    <a:pt x="1391" y="5156"/>
                  </a:cubicBezTo>
                  <a:cubicBezTo>
                    <a:pt x="1317" y="5142"/>
                    <a:pt x="1245" y="5135"/>
                    <a:pt x="1173" y="5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3619861" y="1310767"/>
              <a:ext cx="657419" cy="136950"/>
            </a:xfrm>
            <a:custGeom>
              <a:avLst/>
              <a:gdLst/>
              <a:ahLst/>
              <a:cxnLst/>
              <a:rect l="l" t="t" r="r" b="b"/>
              <a:pathLst>
                <a:path w="35067" h="7305" extrusionOk="0">
                  <a:moveTo>
                    <a:pt x="33885" y="1"/>
                  </a:moveTo>
                  <a:cubicBezTo>
                    <a:pt x="33385" y="1"/>
                    <a:pt x="32937" y="348"/>
                    <a:pt x="32833" y="867"/>
                  </a:cubicBezTo>
                  <a:cubicBezTo>
                    <a:pt x="32714" y="1461"/>
                    <a:pt x="33094" y="2019"/>
                    <a:pt x="33676" y="2138"/>
                  </a:cubicBezTo>
                  <a:cubicBezTo>
                    <a:pt x="33750" y="2153"/>
                    <a:pt x="33823" y="2160"/>
                    <a:pt x="33894" y="2160"/>
                  </a:cubicBezTo>
                  <a:cubicBezTo>
                    <a:pt x="34402" y="2160"/>
                    <a:pt x="34844" y="1805"/>
                    <a:pt x="34948" y="1295"/>
                  </a:cubicBezTo>
                  <a:cubicBezTo>
                    <a:pt x="35067" y="700"/>
                    <a:pt x="34686" y="142"/>
                    <a:pt x="34104" y="23"/>
                  </a:cubicBezTo>
                  <a:cubicBezTo>
                    <a:pt x="34031" y="8"/>
                    <a:pt x="33957" y="1"/>
                    <a:pt x="33885" y="1"/>
                  </a:cubicBezTo>
                  <a:close/>
                  <a:moveTo>
                    <a:pt x="29803" y="632"/>
                  </a:moveTo>
                  <a:cubicBezTo>
                    <a:pt x="29294" y="632"/>
                    <a:pt x="28849" y="997"/>
                    <a:pt x="28745" y="1508"/>
                  </a:cubicBezTo>
                  <a:cubicBezTo>
                    <a:pt x="28626" y="2079"/>
                    <a:pt x="29006" y="2661"/>
                    <a:pt x="29589" y="2780"/>
                  </a:cubicBezTo>
                  <a:cubicBezTo>
                    <a:pt x="29661" y="2795"/>
                    <a:pt x="29733" y="2802"/>
                    <a:pt x="29804" y="2802"/>
                  </a:cubicBezTo>
                  <a:cubicBezTo>
                    <a:pt x="30308" y="2802"/>
                    <a:pt x="30768" y="2446"/>
                    <a:pt x="30872" y="1936"/>
                  </a:cubicBezTo>
                  <a:cubicBezTo>
                    <a:pt x="30991" y="1354"/>
                    <a:pt x="30599" y="772"/>
                    <a:pt x="30016" y="653"/>
                  </a:cubicBezTo>
                  <a:cubicBezTo>
                    <a:pt x="29945" y="638"/>
                    <a:pt x="29873" y="632"/>
                    <a:pt x="29803" y="632"/>
                  </a:cubicBezTo>
                  <a:close/>
                  <a:moveTo>
                    <a:pt x="25719" y="1273"/>
                  </a:moveTo>
                  <a:cubicBezTo>
                    <a:pt x="25215" y="1273"/>
                    <a:pt x="24762" y="1637"/>
                    <a:pt x="24657" y="2138"/>
                  </a:cubicBezTo>
                  <a:cubicBezTo>
                    <a:pt x="24538" y="2720"/>
                    <a:pt x="24919" y="3303"/>
                    <a:pt x="25501" y="3422"/>
                  </a:cubicBezTo>
                  <a:cubicBezTo>
                    <a:pt x="25571" y="3436"/>
                    <a:pt x="25642" y="3443"/>
                    <a:pt x="25712" y="3443"/>
                  </a:cubicBezTo>
                  <a:cubicBezTo>
                    <a:pt x="26217" y="3443"/>
                    <a:pt x="26680" y="3079"/>
                    <a:pt x="26784" y="2578"/>
                  </a:cubicBezTo>
                  <a:cubicBezTo>
                    <a:pt x="26903" y="1996"/>
                    <a:pt x="26511" y="1413"/>
                    <a:pt x="25929" y="1295"/>
                  </a:cubicBezTo>
                  <a:cubicBezTo>
                    <a:pt x="25858" y="1280"/>
                    <a:pt x="25788" y="1273"/>
                    <a:pt x="25719" y="1273"/>
                  </a:cubicBezTo>
                  <a:close/>
                  <a:moveTo>
                    <a:pt x="21629" y="1926"/>
                  </a:moveTo>
                  <a:cubicBezTo>
                    <a:pt x="21119" y="1926"/>
                    <a:pt x="20663" y="2273"/>
                    <a:pt x="20569" y="2792"/>
                  </a:cubicBezTo>
                  <a:cubicBezTo>
                    <a:pt x="20451" y="3374"/>
                    <a:pt x="20843" y="3956"/>
                    <a:pt x="21425" y="4075"/>
                  </a:cubicBezTo>
                  <a:cubicBezTo>
                    <a:pt x="21494" y="4090"/>
                    <a:pt x="21563" y="4096"/>
                    <a:pt x="21632" y="4096"/>
                  </a:cubicBezTo>
                  <a:cubicBezTo>
                    <a:pt x="22130" y="4096"/>
                    <a:pt x="22592" y="3733"/>
                    <a:pt x="22697" y="3231"/>
                  </a:cubicBezTo>
                  <a:cubicBezTo>
                    <a:pt x="22815" y="2649"/>
                    <a:pt x="22435" y="2067"/>
                    <a:pt x="21853" y="1948"/>
                  </a:cubicBezTo>
                  <a:cubicBezTo>
                    <a:pt x="21778" y="1933"/>
                    <a:pt x="21703" y="1926"/>
                    <a:pt x="21629" y="1926"/>
                  </a:cubicBezTo>
                  <a:close/>
                  <a:moveTo>
                    <a:pt x="17530" y="2568"/>
                  </a:moveTo>
                  <a:cubicBezTo>
                    <a:pt x="17022" y="2568"/>
                    <a:pt x="16574" y="2914"/>
                    <a:pt x="16470" y="3433"/>
                  </a:cubicBezTo>
                  <a:cubicBezTo>
                    <a:pt x="16351" y="4016"/>
                    <a:pt x="16743" y="4598"/>
                    <a:pt x="17325" y="4717"/>
                  </a:cubicBezTo>
                  <a:cubicBezTo>
                    <a:pt x="17394" y="4731"/>
                    <a:pt x="17463" y="4738"/>
                    <a:pt x="17532" y="4738"/>
                  </a:cubicBezTo>
                  <a:cubicBezTo>
                    <a:pt x="18030" y="4738"/>
                    <a:pt x="18492" y="4373"/>
                    <a:pt x="18597" y="3861"/>
                  </a:cubicBezTo>
                  <a:cubicBezTo>
                    <a:pt x="18716" y="3291"/>
                    <a:pt x="18335" y="2709"/>
                    <a:pt x="17753" y="2590"/>
                  </a:cubicBezTo>
                  <a:cubicBezTo>
                    <a:pt x="17678" y="2575"/>
                    <a:pt x="17604" y="2568"/>
                    <a:pt x="17530" y="2568"/>
                  </a:cubicBezTo>
                  <a:close/>
                  <a:moveTo>
                    <a:pt x="13448" y="3210"/>
                  </a:moveTo>
                  <a:cubicBezTo>
                    <a:pt x="12940" y="3210"/>
                    <a:pt x="12498" y="3565"/>
                    <a:pt x="12394" y="4075"/>
                  </a:cubicBezTo>
                  <a:cubicBezTo>
                    <a:pt x="12275" y="4657"/>
                    <a:pt x="12655" y="5228"/>
                    <a:pt x="13238" y="5347"/>
                  </a:cubicBezTo>
                  <a:cubicBezTo>
                    <a:pt x="13310" y="5361"/>
                    <a:pt x="13381" y="5368"/>
                    <a:pt x="13452" y="5368"/>
                  </a:cubicBezTo>
                  <a:cubicBezTo>
                    <a:pt x="13954" y="5368"/>
                    <a:pt x="14405" y="5013"/>
                    <a:pt x="14509" y="4503"/>
                  </a:cubicBezTo>
                  <a:cubicBezTo>
                    <a:pt x="14628" y="3921"/>
                    <a:pt x="14248" y="3350"/>
                    <a:pt x="13665" y="3231"/>
                  </a:cubicBezTo>
                  <a:cubicBezTo>
                    <a:pt x="13592" y="3217"/>
                    <a:pt x="13519" y="3210"/>
                    <a:pt x="13448" y="3210"/>
                  </a:cubicBezTo>
                  <a:close/>
                  <a:moveTo>
                    <a:pt x="9364" y="3840"/>
                  </a:moveTo>
                  <a:cubicBezTo>
                    <a:pt x="8852" y="3840"/>
                    <a:pt x="8400" y="4205"/>
                    <a:pt x="8306" y="4717"/>
                  </a:cubicBezTo>
                  <a:cubicBezTo>
                    <a:pt x="8187" y="5287"/>
                    <a:pt x="8568" y="5869"/>
                    <a:pt x="9150" y="5988"/>
                  </a:cubicBezTo>
                  <a:cubicBezTo>
                    <a:pt x="9222" y="6003"/>
                    <a:pt x="9294" y="6010"/>
                    <a:pt x="9365" y="6010"/>
                  </a:cubicBezTo>
                  <a:cubicBezTo>
                    <a:pt x="9869" y="6010"/>
                    <a:pt x="10329" y="5655"/>
                    <a:pt x="10433" y="5145"/>
                  </a:cubicBezTo>
                  <a:cubicBezTo>
                    <a:pt x="10552" y="4562"/>
                    <a:pt x="10160" y="3980"/>
                    <a:pt x="9578" y="3861"/>
                  </a:cubicBezTo>
                  <a:cubicBezTo>
                    <a:pt x="9506" y="3847"/>
                    <a:pt x="9434" y="3840"/>
                    <a:pt x="9364" y="3840"/>
                  </a:cubicBezTo>
                  <a:close/>
                  <a:moveTo>
                    <a:pt x="5261" y="4493"/>
                  </a:moveTo>
                  <a:cubicBezTo>
                    <a:pt x="4753" y="4493"/>
                    <a:pt x="4311" y="4850"/>
                    <a:pt x="4207" y="5370"/>
                  </a:cubicBezTo>
                  <a:cubicBezTo>
                    <a:pt x="4088" y="5941"/>
                    <a:pt x="4468" y="6523"/>
                    <a:pt x="5050" y="6642"/>
                  </a:cubicBezTo>
                  <a:cubicBezTo>
                    <a:pt x="5122" y="6657"/>
                    <a:pt x="5194" y="6664"/>
                    <a:pt x="5265" y="6664"/>
                  </a:cubicBezTo>
                  <a:cubicBezTo>
                    <a:pt x="5767" y="6664"/>
                    <a:pt x="6218" y="6308"/>
                    <a:pt x="6322" y="5798"/>
                  </a:cubicBezTo>
                  <a:cubicBezTo>
                    <a:pt x="6441" y="5216"/>
                    <a:pt x="6060" y="4634"/>
                    <a:pt x="5478" y="4515"/>
                  </a:cubicBezTo>
                  <a:cubicBezTo>
                    <a:pt x="5405" y="4500"/>
                    <a:pt x="5332" y="4493"/>
                    <a:pt x="5261" y="4493"/>
                  </a:cubicBezTo>
                  <a:close/>
                  <a:moveTo>
                    <a:pt x="1171" y="5134"/>
                  </a:moveTo>
                  <a:cubicBezTo>
                    <a:pt x="671" y="5134"/>
                    <a:pt x="223" y="5481"/>
                    <a:pt x="119" y="6000"/>
                  </a:cubicBezTo>
                  <a:cubicBezTo>
                    <a:pt x="0" y="6582"/>
                    <a:pt x="380" y="7165"/>
                    <a:pt x="963" y="7284"/>
                  </a:cubicBezTo>
                  <a:cubicBezTo>
                    <a:pt x="1033" y="7298"/>
                    <a:pt x="1104" y="7305"/>
                    <a:pt x="1173" y="7305"/>
                  </a:cubicBezTo>
                  <a:cubicBezTo>
                    <a:pt x="1679" y="7305"/>
                    <a:pt x="2141" y="6941"/>
                    <a:pt x="2246" y="6440"/>
                  </a:cubicBezTo>
                  <a:cubicBezTo>
                    <a:pt x="2365" y="5858"/>
                    <a:pt x="1973" y="5275"/>
                    <a:pt x="1390" y="5156"/>
                  </a:cubicBezTo>
                  <a:cubicBezTo>
                    <a:pt x="1317" y="5141"/>
                    <a:pt x="1244" y="5134"/>
                    <a:pt x="1171" y="5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8"/>
          <p:cNvSpPr txBox="1">
            <a:spLocks noGrp="1"/>
          </p:cNvSpPr>
          <p:nvPr>
            <p:ph type="title"/>
          </p:nvPr>
        </p:nvSpPr>
        <p:spPr>
          <a:xfrm>
            <a:off x="-154926" y="2283539"/>
            <a:ext cx="5640006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FFFF00"/>
                </a:solidFill>
                <a:latin typeface="Jokerman" panose="04090605060D06020702" pitchFamily="82" charset="0"/>
              </a:rPr>
              <a:t>GAME </a:t>
            </a:r>
            <a:br>
              <a:rPr lang="en-US" sz="4400" dirty="0">
                <a:solidFill>
                  <a:srgbClr val="FFFF00"/>
                </a:solidFill>
                <a:latin typeface="Jokerman" panose="04090605060D06020702" pitchFamily="82" charset="0"/>
              </a:rPr>
            </a:br>
            <a:r>
              <a:rPr lang="en-US" sz="4400" dirty="0">
                <a:solidFill>
                  <a:srgbClr val="FFFF00"/>
                </a:solidFill>
                <a:latin typeface="Jokerman" panose="04090605060D06020702" pitchFamily="82" charset="0"/>
              </a:rPr>
              <a:t>BACKGROUND</a:t>
            </a:r>
            <a:endParaRPr sz="4000" dirty="0"/>
          </a:p>
        </p:txBody>
      </p:sp>
      <p:sp>
        <p:nvSpPr>
          <p:cNvPr id="1357" name="Google Shape;1357;p48"/>
          <p:cNvSpPr txBox="1">
            <a:spLocks noGrp="1"/>
          </p:cNvSpPr>
          <p:nvPr>
            <p:ph type="title" idx="2"/>
          </p:nvPr>
        </p:nvSpPr>
        <p:spPr>
          <a:xfrm>
            <a:off x="1800056" y="880283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358" name="Google Shape;1358;p48"/>
          <p:cNvGrpSpPr/>
          <p:nvPr/>
        </p:nvGrpSpPr>
        <p:grpSpPr>
          <a:xfrm rot="5400000">
            <a:off x="7507585" y="3496468"/>
            <a:ext cx="1703394" cy="1697532"/>
            <a:chOff x="7440610" y="-29907"/>
            <a:chExt cx="1703394" cy="1697532"/>
          </a:xfrm>
        </p:grpSpPr>
        <p:sp>
          <p:nvSpPr>
            <p:cNvPr id="1359" name="Google Shape;1359;p48"/>
            <p:cNvSpPr/>
            <p:nvPr/>
          </p:nvSpPr>
          <p:spPr>
            <a:xfrm rot="10800000">
              <a:off x="7441126" y="-29892"/>
              <a:ext cx="1702363" cy="1697517"/>
            </a:xfrm>
            <a:custGeom>
              <a:avLst/>
              <a:gdLst/>
              <a:ahLst/>
              <a:cxnLst/>
              <a:rect l="l" t="t" r="r" b="b"/>
              <a:pathLst>
                <a:path w="39696" h="39583" extrusionOk="0">
                  <a:moveTo>
                    <a:pt x="0" y="0"/>
                  </a:moveTo>
                  <a:lnTo>
                    <a:pt x="0" y="39583"/>
                  </a:lnTo>
                  <a:lnTo>
                    <a:pt x="39683" y="39583"/>
                  </a:lnTo>
                  <a:lnTo>
                    <a:pt x="39683" y="39405"/>
                  </a:lnTo>
                  <a:cubicBezTo>
                    <a:pt x="39683" y="39244"/>
                    <a:pt x="39678" y="39084"/>
                    <a:pt x="39695" y="38924"/>
                  </a:cubicBezTo>
                  <a:cubicBezTo>
                    <a:pt x="39695" y="38799"/>
                    <a:pt x="39689" y="38662"/>
                    <a:pt x="39689" y="38538"/>
                  </a:cubicBezTo>
                  <a:cubicBezTo>
                    <a:pt x="39666" y="37374"/>
                    <a:pt x="39594" y="36228"/>
                    <a:pt x="39470" y="35094"/>
                  </a:cubicBezTo>
                  <a:cubicBezTo>
                    <a:pt x="39452" y="34927"/>
                    <a:pt x="39440" y="34773"/>
                    <a:pt x="39416" y="34619"/>
                  </a:cubicBezTo>
                  <a:cubicBezTo>
                    <a:pt x="39410" y="34512"/>
                    <a:pt x="39393" y="34405"/>
                    <a:pt x="39381" y="34298"/>
                  </a:cubicBezTo>
                  <a:cubicBezTo>
                    <a:pt x="39363" y="34173"/>
                    <a:pt x="39339" y="34037"/>
                    <a:pt x="39327" y="33912"/>
                  </a:cubicBezTo>
                  <a:cubicBezTo>
                    <a:pt x="39309" y="33787"/>
                    <a:pt x="39298" y="33651"/>
                    <a:pt x="39274" y="33526"/>
                  </a:cubicBezTo>
                  <a:cubicBezTo>
                    <a:pt x="39262" y="33413"/>
                    <a:pt x="39238" y="33312"/>
                    <a:pt x="39220" y="33199"/>
                  </a:cubicBezTo>
                  <a:cubicBezTo>
                    <a:pt x="39203" y="33057"/>
                    <a:pt x="39173" y="32914"/>
                    <a:pt x="39149" y="32766"/>
                  </a:cubicBezTo>
                  <a:cubicBezTo>
                    <a:pt x="39125" y="32665"/>
                    <a:pt x="39113" y="32552"/>
                    <a:pt x="39090" y="32439"/>
                  </a:cubicBezTo>
                  <a:cubicBezTo>
                    <a:pt x="39060" y="32291"/>
                    <a:pt x="39036" y="32154"/>
                    <a:pt x="39007" y="32006"/>
                  </a:cubicBezTo>
                  <a:cubicBezTo>
                    <a:pt x="38983" y="31899"/>
                    <a:pt x="38971" y="31798"/>
                    <a:pt x="38947" y="31691"/>
                  </a:cubicBezTo>
                  <a:lnTo>
                    <a:pt x="38858" y="31246"/>
                  </a:lnTo>
                  <a:cubicBezTo>
                    <a:pt x="38775" y="30878"/>
                    <a:pt x="38698" y="30498"/>
                    <a:pt x="38609" y="30124"/>
                  </a:cubicBezTo>
                  <a:cubicBezTo>
                    <a:pt x="38579" y="29999"/>
                    <a:pt x="38549" y="29880"/>
                    <a:pt x="38520" y="29761"/>
                  </a:cubicBezTo>
                  <a:cubicBezTo>
                    <a:pt x="38478" y="29619"/>
                    <a:pt x="38442" y="29470"/>
                    <a:pt x="38407" y="29334"/>
                  </a:cubicBezTo>
                  <a:cubicBezTo>
                    <a:pt x="38407" y="29316"/>
                    <a:pt x="38401" y="29310"/>
                    <a:pt x="38401" y="29304"/>
                  </a:cubicBezTo>
                  <a:cubicBezTo>
                    <a:pt x="38359" y="29162"/>
                    <a:pt x="38318" y="29013"/>
                    <a:pt x="38282" y="28871"/>
                  </a:cubicBezTo>
                  <a:cubicBezTo>
                    <a:pt x="38241" y="28728"/>
                    <a:pt x="38199" y="28598"/>
                    <a:pt x="38163" y="28455"/>
                  </a:cubicBezTo>
                  <a:cubicBezTo>
                    <a:pt x="38110" y="28271"/>
                    <a:pt x="38051" y="28093"/>
                    <a:pt x="37997" y="27915"/>
                  </a:cubicBezTo>
                  <a:cubicBezTo>
                    <a:pt x="37920" y="27677"/>
                    <a:pt x="37843" y="27434"/>
                    <a:pt x="37766" y="27196"/>
                  </a:cubicBezTo>
                  <a:cubicBezTo>
                    <a:pt x="35978" y="21686"/>
                    <a:pt x="33003" y="16704"/>
                    <a:pt x="29144" y="12565"/>
                  </a:cubicBezTo>
                  <a:cubicBezTo>
                    <a:pt x="24928" y="8028"/>
                    <a:pt x="19649" y="4489"/>
                    <a:pt x="13711" y="2346"/>
                  </a:cubicBezTo>
                  <a:lnTo>
                    <a:pt x="13711" y="2334"/>
                  </a:lnTo>
                  <a:cubicBezTo>
                    <a:pt x="13693" y="2328"/>
                    <a:pt x="13687" y="2322"/>
                    <a:pt x="13675" y="2322"/>
                  </a:cubicBezTo>
                  <a:cubicBezTo>
                    <a:pt x="13592" y="2292"/>
                    <a:pt x="13515" y="2269"/>
                    <a:pt x="13438" y="2239"/>
                  </a:cubicBezTo>
                  <a:cubicBezTo>
                    <a:pt x="13378" y="2227"/>
                    <a:pt x="13325" y="2203"/>
                    <a:pt x="13272" y="2186"/>
                  </a:cubicBezTo>
                  <a:cubicBezTo>
                    <a:pt x="13183" y="2150"/>
                    <a:pt x="13088" y="2120"/>
                    <a:pt x="12998" y="2091"/>
                  </a:cubicBezTo>
                  <a:lnTo>
                    <a:pt x="12529" y="1936"/>
                  </a:lnTo>
                  <a:cubicBezTo>
                    <a:pt x="12351" y="1877"/>
                    <a:pt x="12173" y="1817"/>
                    <a:pt x="11995" y="1764"/>
                  </a:cubicBezTo>
                  <a:cubicBezTo>
                    <a:pt x="11609" y="1645"/>
                    <a:pt x="11223" y="1538"/>
                    <a:pt x="10837" y="1425"/>
                  </a:cubicBezTo>
                  <a:cubicBezTo>
                    <a:pt x="10594" y="1360"/>
                    <a:pt x="10350" y="1289"/>
                    <a:pt x="10101" y="1230"/>
                  </a:cubicBezTo>
                  <a:cubicBezTo>
                    <a:pt x="10000" y="1200"/>
                    <a:pt x="9893" y="1170"/>
                    <a:pt x="9792" y="1152"/>
                  </a:cubicBezTo>
                  <a:cubicBezTo>
                    <a:pt x="9347" y="1040"/>
                    <a:pt x="8895" y="933"/>
                    <a:pt x="8438" y="838"/>
                  </a:cubicBezTo>
                  <a:cubicBezTo>
                    <a:pt x="8319" y="814"/>
                    <a:pt x="8201" y="784"/>
                    <a:pt x="8076" y="766"/>
                  </a:cubicBezTo>
                  <a:cubicBezTo>
                    <a:pt x="7975" y="743"/>
                    <a:pt x="7874" y="719"/>
                    <a:pt x="7779" y="707"/>
                  </a:cubicBezTo>
                  <a:cubicBezTo>
                    <a:pt x="7690" y="689"/>
                    <a:pt x="7601" y="665"/>
                    <a:pt x="7512" y="654"/>
                  </a:cubicBezTo>
                  <a:lnTo>
                    <a:pt x="7132" y="588"/>
                  </a:lnTo>
                  <a:cubicBezTo>
                    <a:pt x="6948" y="559"/>
                    <a:pt x="6770" y="529"/>
                    <a:pt x="6585" y="499"/>
                  </a:cubicBezTo>
                  <a:cubicBezTo>
                    <a:pt x="6568" y="499"/>
                    <a:pt x="6556" y="487"/>
                    <a:pt x="6538" y="487"/>
                  </a:cubicBezTo>
                  <a:cubicBezTo>
                    <a:pt x="6354" y="458"/>
                    <a:pt x="6176" y="440"/>
                    <a:pt x="5992" y="410"/>
                  </a:cubicBezTo>
                  <a:cubicBezTo>
                    <a:pt x="5808" y="386"/>
                    <a:pt x="5612" y="357"/>
                    <a:pt x="5422" y="333"/>
                  </a:cubicBezTo>
                  <a:cubicBezTo>
                    <a:pt x="5232" y="303"/>
                    <a:pt x="5042" y="279"/>
                    <a:pt x="4846" y="262"/>
                  </a:cubicBezTo>
                  <a:cubicBezTo>
                    <a:pt x="4638" y="238"/>
                    <a:pt x="4442" y="214"/>
                    <a:pt x="4234" y="190"/>
                  </a:cubicBezTo>
                  <a:cubicBezTo>
                    <a:pt x="4056" y="179"/>
                    <a:pt x="3884" y="155"/>
                    <a:pt x="3706" y="149"/>
                  </a:cubicBezTo>
                  <a:cubicBezTo>
                    <a:pt x="2571" y="42"/>
                    <a:pt x="1425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 rot="10800000">
              <a:off x="7473203" y="-29892"/>
              <a:ext cx="1539143" cy="1691685"/>
            </a:xfrm>
            <a:custGeom>
              <a:avLst/>
              <a:gdLst/>
              <a:ahLst/>
              <a:cxnLst/>
              <a:rect l="l" t="t" r="r" b="b"/>
              <a:pathLst>
                <a:path w="35890" h="39447" extrusionOk="0">
                  <a:moveTo>
                    <a:pt x="659" y="1"/>
                  </a:moveTo>
                  <a:cubicBezTo>
                    <a:pt x="630" y="48"/>
                    <a:pt x="600" y="102"/>
                    <a:pt x="588" y="143"/>
                  </a:cubicBezTo>
                  <a:cubicBezTo>
                    <a:pt x="0" y="1474"/>
                    <a:pt x="808" y="2786"/>
                    <a:pt x="1805" y="3647"/>
                  </a:cubicBezTo>
                  <a:cubicBezTo>
                    <a:pt x="5012" y="6432"/>
                    <a:pt x="9822" y="7239"/>
                    <a:pt x="13129" y="9668"/>
                  </a:cubicBezTo>
                  <a:cubicBezTo>
                    <a:pt x="13943" y="10268"/>
                    <a:pt x="14661" y="10956"/>
                    <a:pt x="15249" y="11806"/>
                  </a:cubicBezTo>
                  <a:cubicBezTo>
                    <a:pt x="15338" y="11924"/>
                    <a:pt x="15421" y="12049"/>
                    <a:pt x="15492" y="12174"/>
                  </a:cubicBezTo>
                  <a:cubicBezTo>
                    <a:pt x="15446" y="12165"/>
                    <a:pt x="15398" y="12161"/>
                    <a:pt x="15351" y="12161"/>
                  </a:cubicBezTo>
                  <a:cubicBezTo>
                    <a:pt x="15237" y="12161"/>
                    <a:pt x="15122" y="12185"/>
                    <a:pt x="15017" y="12227"/>
                  </a:cubicBezTo>
                  <a:cubicBezTo>
                    <a:pt x="14507" y="12429"/>
                    <a:pt x="14144" y="13076"/>
                    <a:pt x="14210" y="13658"/>
                  </a:cubicBezTo>
                  <a:cubicBezTo>
                    <a:pt x="14293" y="14412"/>
                    <a:pt x="14839" y="15018"/>
                    <a:pt x="15397" y="15529"/>
                  </a:cubicBezTo>
                  <a:cubicBezTo>
                    <a:pt x="15956" y="16051"/>
                    <a:pt x="16561" y="16550"/>
                    <a:pt x="16858" y="17239"/>
                  </a:cubicBezTo>
                  <a:cubicBezTo>
                    <a:pt x="17262" y="18183"/>
                    <a:pt x="17001" y="19270"/>
                    <a:pt x="17113" y="20291"/>
                  </a:cubicBezTo>
                  <a:cubicBezTo>
                    <a:pt x="17113" y="20321"/>
                    <a:pt x="17119" y="20332"/>
                    <a:pt x="17119" y="20362"/>
                  </a:cubicBezTo>
                  <a:cubicBezTo>
                    <a:pt x="17143" y="20505"/>
                    <a:pt x="17185" y="20647"/>
                    <a:pt x="17214" y="20778"/>
                  </a:cubicBezTo>
                  <a:cubicBezTo>
                    <a:pt x="17250" y="20932"/>
                    <a:pt x="17274" y="21075"/>
                    <a:pt x="17321" y="21217"/>
                  </a:cubicBezTo>
                  <a:cubicBezTo>
                    <a:pt x="17381" y="21389"/>
                    <a:pt x="17452" y="21538"/>
                    <a:pt x="17529" y="21698"/>
                  </a:cubicBezTo>
                  <a:cubicBezTo>
                    <a:pt x="17577" y="21811"/>
                    <a:pt x="17624" y="21924"/>
                    <a:pt x="17678" y="22025"/>
                  </a:cubicBezTo>
                  <a:cubicBezTo>
                    <a:pt x="17779" y="22203"/>
                    <a:pt x="17903" y="22375"/>
                    <a:pt x="18016" y="22547"/>
                  </a:cubicBezTo>
                  <a:cubicBezTo>
                    <a:pt x="18075" y="22619"/>
                    <a:pt x="18129" y="22708"/>
                    <a:pt x="18182" y="22785"/>
                  </a:cubicBezTo>
                  <a:cubicBezTo>
                    <a:pt x="18319" y="22963"/>
                    <a:pt x="18479" y="23129"/>
                    <a:pt x="18640" y="23301"/>
                  </a:cubicBezTo>
                  <a:cubicBezTo>
                    <a:pt x="18693" y="23361"/>
                    <a:pt x="18735" y="23414"/>
                    <a:pt x="18788" y="23474"/>
                  </a:cubicBezTo>
                  <a:cubicBezTo>
                    <a:pt x="18960" y="23646"/>
                    <a:pt x="19138" y="23794"/>
                    <a:pt x="19316" y="23955"/>
                  </a:cubicBezTo>
                  <a:cubicBezTo>
                    <a:pt x="19382" y="24014"/>
                    <a:pt x="19429" y="24062"/>
                    <a:pt x="19495" y="24121"/>
                  </a:cubicBezTo>
                  <a:cubicBezTo>
                    <a:pt x="19649" y="24252"/>
                    <a:pt x="19821" y="24370"/>
                    <a:pt x="19993" y="24507"/>
                  </a:cubicBezTo>
                  <a:cubicBezTo>
                    <a:pt x="20082" y="24572"/>
                    <a:pt x="20160" y="24637"/>
                    <a:pt x="20261" y="24703"/>
                  </a:cubicBezTo>
                  <a:cubicBezTo>
                    <a:pt x="20362" y="24780"/>
                    <a:pt x="20457" y="24845"/>
                    <a:pt x="20563" y="24911"/>
                  </a:cubicBezTo>
                  <a:cubicBezTo>
                    <a:pt x="20985" y="25208"/>
                    <a:pt x="21430" y="25493"/>
                    <a:pt x="21852" y="25760"/>
                  </a:cubicBezTo>
                  <a:cubicBezTo>
                    <a:pt x="22475" y="26146"/>
                    <a:pt x="23140" y="26550"/>
                    <a:pt x="23871" y="26555"/>
                  </a:cubicBezTo>
                  <a:cubicBezTo>
                    <a:pt x="23890" y="26556"/>
                    <a:pt x="23908" y="26556"/>
                    <a:pt x="23927" y="26556"/>
                  </a:cubicBezTo>
                  <a:cubicBezTo>
                    <a:pt x="24680" y="26556"/>
                    <a:pt x="25415" y="26148"/>
                    <a:pt x="26169" y="26148"/>
                  </a:cubicBezTo>
                  <a:cubicBezTo>
                    <a:pt x="26252" y="26148"/>
                    <a:pt x="26335" y="26153"/>
                    <a:pt x="26418" y="26164"/>
                  </a:cubicBezTo>
                  <a:cubicBezTo>
                    <a:pt x="27487" y="26318"/>
                    <a:pt x="28194" y="27411"/>
                    <a:pt x="28407" y="28479"/>
                  </a:cubicBezTo>
                  <a:cubicBezTo>
                    <a:pt x="28615" y="29548"/>
                    <a:pt x="28502" y="30641"/>
                    <a:pt x="28728" y="31716"/>
                  </a:cubicBezTo>
                  <a:cubicBezTo>
                    <a:pt x="28966" y="32802"/>
                    <a:pt x="29547" y="33782"/>
                    <a:pt x="29993" y="34815"/>
                  </a:cubicBezTo>
                  <a:cubicBezTo>
                    <a:pt x="30640" y="36300"/>
                    <a:pt x="31002" y="37849"/>
                    <a:pt x="31234" y="39447"/>
                  </a:cubicBezTo>
                  <a:lnTo>
                    <a:pt x="35889" y="39447"/>
                  </a:lnTo>
                  <a:cubicBezTo>
                    <a:pt x="35735" y="29328"/>
                    <a:pt x="31768" y="20142"/>
                    <a:pt x="25403" y="13231"/>
                  </a:cubicBezTo>
                  <a:lnTo>
                    <a:pt x="25379" y="13207"/>
                  </a:lnTo>
                  <a:cubicBezTo>
                    <a:pt x="23788" y="11503"/>
                    <a:pt x="22054" y="9941"/>
                    <a:pt x="20207" y="8546"/>
                  </a:cubicBezTo>
                  <a:cubicBezTo>
                    <a:pt x="18533" y="7293"/>
                    <a:pt x="16769" y="6170"/>
                    <a:pt x="14928" y="5197"/>
                  </a:cubicBezTo>
                  <a:cubicBezTo>
                    <a:pt x="14002" y="4710"/>
                    <a:pt x="13034" y="4300"/>
                    <a:pt x="12090" y="3843"/>
                  </a:cubicBezTo>
                  <a:cubicBezTo>
                    <a:pt x="11395" y="3492"/>
                    <a:pt x="11015" y="2863"/>
                    <a:pt x="10665" y="2198"/>
                  </a:cubicBezTo>
                  <a:lnTo>
                    <a:pt x="10665" y="2192"/>
                  </a:lnTo>
                  <a:cubicBezTo>
                    <a:pt x="10653" y="2186"/>
                    <a:pt x="10647" y="2180"/>
                    <a:pt x="10629" y="2180"/>
                  </a:cubicBezTo>
                  <a:cubicBezTo>
                    <a:pt x="10546" y="2150"/>
                    <a:pt x="10469" y="2127"/>
                    <a:pt x="10392" y="2097"/>
                  </a:cubicBezTo>
                  <a:cubicBezTo>
                    <a:pt x="10332" y="2079"/>
                    <a:pt x="10279" y="2061"/>
                    <a:pt x="10231" y="2044"/>
                  </a:cubicBezTo>
                  <a:cubicBezTo>
                    <a:pt x="10142" y="2008"/>
                    <a:pt x="10041" y="1978"/>
                    <a:pt x="9952" y="1949"/>
                  </a:cubicBezTo>
                  <a:lnTo>
                    <a:pt x="9489" y="1794"/>
                  </a:lnTo>
                  <a:cubicBezTo>
                    <a:pt x="9311" y="1735"/>
                    <a:pt x="9133" y="1675"/>
                    <a:pt x="8955" y="1622"/>
                  </a:cubicBezTo>
                  <a:cubicBezTo>
                    <a:pt x="8569" y="1503"/>
                    <a:pt x="8183" y="1390"/>
                    <a:pt x="7797" y="1278"/>
                  </a:cubicBezTo>
                  <a:cubicBezTo>
                    <a:pt x="7547" y="1212"/>
                    <a:pt x="7304" y="1147"/>
                    <a:pt x="7061" y="1088"/>
                  </a:cubicBezTo>
                  <a:cubicBezTo>
                    <a:pt x="6954" y="1058"/>
                    <a:pt x="6853" y="1028"/>
                    <a:pt x="6746" y="1004"/>
                  </a:cubicBezTo>
                  <a:cubicBezTo>
                    <a:pt x="6300" y="892"/>
                    <a:pt x="5849" y="791"/>
                    <a:pt x="5398" y="696"/>
                  </a:cubicBezTo>
                  <a:cubicBezTo>
                    <a:pt x="5279" y="672"/>
                    <a:pt x="5160" y="642"/>
                    <a:pt x="5036" y="619"/>
                  </a:cubicBezTo>
                  <a:cubicBezTo>
                    <a:pt x="4929" y="595"/>
                    <a:pt x="4834" y="577"/>
                    <a:pt x="4739" y="559"/>
                  </a:cubicBezTo>
                  <a:cubicBezTo>
                    <a:pt x="4650" y="547"/>
                    <a:pt x="4561" y="524"/>
                    <a:pt x="4472" y="506"/>
                  </a:cubicBezTo>
                  <a:lnTo>
                    <a:pt x="4092" y="440"/>
                  </a:lnTo>
                  <a:cubicBezTo>
                    <a:pt x="3908" y="411"/>
                    <a:pt x="3729" y="381"/>
                    <a:pt x="3539" y="351"/>
                  </a:cubicBezTo>
                  <a:cubicBezTo>
                    <a:pt x="3527" y="351"/>
                    <a:pt x="3510" y="345"/>
                    <a:pt x="3498" y="345"/>
                  </a:cubicBezTo>
                  <a:cubicBezTo>
                    <a:pt x="3314" y="316"/>
                    <a:pt x="3136" y="292"/>
                    <a:pt x="2946" y="262"/>
                  </a:cubicBezTo>
                  <a:cubicBezTo>
                    <a:pt x="2761" y="238"/>
                    <a:pt x="2571" y="209"/>
                    <a:pt x="2376" y="191"/>
                  </a:cubicBezTo>
                  <a:cubicBezTo>
                    <a:pt x="2191" y="161"/>
                    <a:pt x="1995" y="138"/>
                    <a:pt x="1805" y="114"/>
                  </a:cubicBezTo>
                  <a:cubicBezTo>
                    <a:pt x="1598" y="90"/>
                    <a:pt x="1396" y="72"/>
                    <a:pt x="1188" y="48"/>
                  </a:cubicBezTo>
                  <a:cubicBezTo>
                    <a:pt x="1010" y="31"/>
                    <a:pt x="838" y="13"/>
                    <a:pt x="659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 rot="10800000">
              <a:off x="7440610" y="-29892"/>
              <a:ext cx="1530223" cy="1688597"/>
            </a:xfrm>
            <a:custGeom>
              <a:avLst/>
              <a:gdLst/>
              <a:ahLst/>
              <a:cxnLst/>
              <a:rect l="l" t="t" r="r" b="b"/>
              <a:pathLst>
                <a:path w="35682" h="39375" extrusionOk="0">
                  <a:moveTo>
                    <a:pt x="238" y="0"/>
                  </a:moveTo>
                  <a:lnTo>
                    <a:pt x="238" y="0"/>
                  </a:lnTo>
                  <a:cubicBezTo>
                    <a:pt x="0" y="1045"/>
                    <a:pt x="748" y="2084"/>
                    <a:pt x="1574" y="2791"/>
                  </a:cubicBezTo>
                  <a:cubicBezTo>
                    <a:pt x="4786" y="5576"/>
                    <a:pt x="9590" y="6389"/>
                    <a:pt x="12891" y="8800"/>
                  </a:cubicBezTo>
                  <a:lnTo>
                    <a:pt x="12897" y="8812"/>
                  </a:lnTo>
                  <a:cubicBezTo>
                    <a:pt x="13830" y="9501"/>
                    <a:pt x="14637" y="10303"/>
                    <a:pt x="15261" y="11318"/>
                  </a:cubicBezTo>
                  <a:cubicBezTo>
                    <a:pt x="15207" y="11309"/>
                    <a:pt x="15157" y="11305"/>
                    <a:pt x="15109" y="11305"/>
                  </a:cubicBezTo>
                  <a:cubicBezTo>
                    <a:pt x="15060" y="11305"/>
                    <a:pt x="15014" y="11309"/>
                    <a:pt x="14970" y="11318"/>
                  </a:cubicBezTo>
                  <a:cubicBezTo>
                    <a:pt x="14964" y="11318"/>
                    <a:pt x="14946" y="11324"/>
                    <a:pt x="14934" y="11324"/>
                  </a:cubicBezTo>
                  <a:cubicBezTo>
                    <a:pt x="14875" y="11342"/>
                    <a:pt x="14815" y="11354"/>
                    <a:pt x="14762" y="11377"/>
                  </a:cubicBezTo>
                  <a:cubicBezTo>
                    <a:pt x="14738" y="11383"/>
                    <a:pt x="14708" y="11401"/>
                    <a:pt x="14691" y="11413"/>
                  </a:cubicBezTo>
                  <a:cubicBezTo>
                    <a:pt x="14673" y="11413"/>
                    <a:pt x="14667" y="11425"/>
                    <a:pt x="14661" y="11431"/>
                  </a:cubicBezTo>
                  <a:cubicBezTo>
                    <a:pt x="14619" y="11455"/>
                    <a:pt x="14590" y="11472"/>
                    <a:pt x="14554" y="11496"/>
                  </a:cubicBezTo>
                  <a:cubicBezTo>
                    <a:pt x="14542" y="11514"/>
                    <a:pt x="14524" y="11520"/>
                    <a:pt x="14513" y="11532"/>
                  </a:cubicBezTo>
                  <a:cubicBezTo>
                    <a:pt x="14465" y="11573"/>
                    <a:pt x="14423" y="11615"/>
                    <a:pt x="14376" y="11662"/>
                  </a:cubicBezTo>
                  <a:cubicBezTo>
                    <a:pt x="14370" y="11674"/>
                    <a:pt x="14352" y="11692"/>
                    <a:pt x="14340" y="11704"/>
                  </a:cubicBezTo>
                  <a:cubicBezTo>
                    <a:pt x="14334" y="11728"/>
                    <a:pt x="14317" y="11740"/>
                    <a:pt x="14305" y="11757"/>
                  </a:cubicBezTo>
                  <a:lnTo>
                    <a:pt x="14233" y="11846"/>
                  </a:lnTo>
                  <a:cubicBezTo>
                    <a:pt x="14233" y="11852"/>
                    <a:pt x="14228" y="11852"/>
                    <a:pt x="14228" y="11858"/>
                  </a:cubicBezTo>
                  <a:cubicBezTo>
                    <a:pt x="14204" y="11888"/>
                    <a:pt x="14186" y="11918"/>
                    <a:pt x="14168" y="11959"/>
                  </a:cubicBezTo>
                  <a:cubicBezTo>
                    <a:pt x="14127" y="12030"/>
                    <a:pt x="14097" y="12108"/>
                    <a:pt x="14067" y="12179"/>
                  </a:cubicBezTo>
                  <a:cubicBezTo>
                    <a:pt x="14049" y="12215"/>
                    <a:pt x="14043" y="12262"/>
                    <a:pt x="14026" y="12298"/>
                  </a:cubicBezTo>
                  <a:cubicBezTo>
                    <a:pt x="14014" y="12333"/>
                    <a:pt x="14008" y="12381"/>
                    <a:pt x="13996" y="12416"/>
                  </a:cubicBezTo>
                  <a:cubicBezTo>
                    <a:pt x="13984" y="12500"/>
                    <a:pt x="13978" y="12583"/>
                    <a:pt x="13978" y="12660"/>
                  </a:cubicBezTo>
                  <a:cubicBezTo>
                    <a:pt x="13978" y="12707"/>
                    <a:pt x="13978" y="12761"/>
                    <a:pt x="13984" y="12802"/>
                  </a:cubicBezTo>
                  <a:cubicBezTo>
                    <a:pt x="14067" y="13551"/>
                    <a:pt x="14613" y="14162"/>
                    <a:pt x="15172" y="14673"/>
                  </a:cubicBezTo>
                  <a:cubicBezTo>
                    <a:pt x="15730" y="15195"/>
                    <a:pt x="16341" y="15688"/>
                    <a:pt x="16632" y="16383"/>
                  </a:cubicBezTo>
                  <a:cubicBezTo>
                    <a:pt x="17042" y="17321"/>
                    <a:pt x="16781" y="18414"/>
                    <a:pt x="16894" y="19429"/>
                  </a:cubicBezTo>
                  <a:cubicBezTo>
                    <a:pt x="16900" y="19447"/>
                    <a:pt x="16900" y="19453"/>
                    <a:pt x="16900" y="19465"/>
                  </a:cubicBezTo>
                  <a:lnTo>
                    <a:pt x="16900" y="19489"/>
                  </a:lnTo>
                  <a:lnTo>
                    <a:pt x="16900" y="19512"/>
                  </a:lnTo>
                  <a:cubicBezTo>
                    <a:pt x="16900" y="19518"/>
                    <a:pt x="16906" y="19536"/>
                    <a:pt x="16906" y="19548"/>
                  </a:cubicBezTo>
                  <a:cubicBezTo>
                    <a:pt x="16906" y="19566"/>
                    <a:pt x="16917" y="19584"/>
                    <a:pt x="16917" y="19601"/>
                  </a:cubicBezTo>
                  <a:cubicBezTo>
                    <a:pt x="16923" y="19631"/>
                    <a:pt x="16923" y="19661"/>
                    <a:pt x="16929" y="19690"/>
                  </a:cubicBezTo>
                  <a:cubicBezTo>
                    <a:pt x="16935" y="19738"/>
                    <a:pt x="16947" y="19774"/>
                    <a:pt x="16953" y="19815"/>
                  </a:cubicBezTo>
                  <a:cubicBezTo>
                    <a:pt x="16959" y="19845"/>
                    <a:pt x="16965" y="19886"/>
                    <a:pt x="16977" y="19922"/>
                  </a:cubicBezTo>
                  <a:cubicBezTo>
                    <a:pt x="16989" y="19958"/>
                    <a:pt x="16995" y="19993"/>
                    <a:pt x="17006" y="20035"/>
                  </a:cubicBezTo>
                  <a:cubicBezTo>
                    <a:pt x="17012" y="20070"/>
                    <a:pt x="17024" y="20106"/>
                    <a:pt x="17036" y="20142"/>
                  </a:cubicBezTo>
                  <a:cubicBezTo>
                    <a:pt x="17048" y="20195"/>
                    <a:pt x="17066" y="20243"/>
                    <a:pt x="17078" y="20284"/>
                  </a:cubicBezTo>
                  <a:cubicBezTo>
                    <a:pt x="17078" y="20308"/>
                    <a:pt x="17084" y="20320"/>
                    <a:pt x="17096" y="20344"/>
                  </a:cubicBezTo>
                  <a:cubicBezTo>
                    <a:pt x="17113" y="20403"/>
                    <a:pt x="17131" y="20456"/>
                    <a:pt x="17155" y="20510"/>
                  </a:cubicBezTo>
                  <a:cubicBezTo>
                    <a:pt x="17161" y="20528"/>
                    <a:pt x="17167" y="20545"/>
                    <a:pt x="17173" y="20569"/>
                  </a:cubicBezTo>
                  <a:cubicBezTo>
                    <a:pt x="17185" y="20599"/>
                    <a:pt x="17196" y="20635"/>
                    <a:pt x="17214" y="20664"/>
                  </a:cubicBezTo>
                  <a:cubicBezTo>
                    <a:pt x="17226" y="20718"/>
                    <a:pt x="17250" y="20759"/>
                    <a:pt x="17274" y="20807"/>
                  </a:cubicBezTo>
                  <a:cubicBezTo>
                    <a:pt x="17291" y="20854"/>
                    <a:pt x="17315" y="20914"/>
                    <a:pt x="17345" y="20967"/>
                  </a:cubicBezTo>
                  <a:cubicBezTo>
                    <a:pt x="17369" y="21003"/>
                    <a:pt x="17392" y="21050"/>
                    <a:pt x="17410" y="21092"/>
                  </a:cubicBezTo>
                  <a:cubicBezTo>
                    <a:pt x="17428" y="21133"/>
                    <a:pt x="17452" y="21163"/>
                    <a:pt x="17464" y="21193"/>
                  </a:cubicBezTo>
                  <a:cubicBezTo>
                    <a:pt x="17470" y="21205"/>
                    <a:pt x="17487" y="21228"/>
                    <a:pt x="17493" y="21240"/>
                  </a:cubicBezTo>
                  <a:cubicBezTo>
                    <a:pt x="17523" y="21294"/>
                    <a:pt x="17553" y="21341"/>
                    <a:pt x="17582" y="21383"/>
                  </a:cubicBezTo>
                  <a:cubicBezTo>
                    <a:pt x="17618" y="21436"/>
                    <a:pt x="17648" y="21490"/>
                    <a:pt x="17689" y="21537"/>
                  </a:cubicBezTo>
                  <a:cubicBezTo>
                    <a:pt x="17725" y="21597"/>
                    <a:pt x="17767" y="21668"/>
                    <a:pt x="17814" y="21727"/>
                  </a:cubicBezTo>
                  <a:cubicBezTo>
                    <a:pt x="17850" y="21787"/>
                    <a:pt x="17897" y="21834"/>
                    <a:pt x="17939" y="21893"/>
                  </a:cubicBezTo>
                  <a:cubicBezTo>
                    <a:pt x="17986" y="21953"/>
                    <a:pt x="18034" y="22024"/>
                    <a:pt x="18087" y="22083"/>
                  </a:cubicBezTo>
                  <a:cubicBezTo>
                    <a:pt x="18135" y="22143"/>
                    <a:pt x="18182" y="22202"/>
                    <a:pt x="18236" y="22262"/>
                  </a:cubicBezTo>
                  <a:cubicBezTo>
                    <a:pt x="18283" y="22309"/>
                    <a:pt x="18325" y="22363"/>
                    <a:pt x="18378" y="22416"/>
                  </a:cubicBezTo>
                  <a:cubicBezTo>
                    <a:pt x="18972" y="23051"/>
                    <a:pt x="19690" y="23615"/>
                    <a:pt x="20433" y="24120"/>
                  </a:cubicBezTo>
                  <a:cubicBezTo>
                    <a:pt x="20629" y="24257"/>
                    <a:pt x="20825" y="24381"/>
                    <a:pt x="21020" y="24506"/>
                  </a:cubicBezTo>
                  <a:cubicBezTo>
                    <a:pt x="21026" y="24518"/>
                    <a:pt x="21032" y="24524"/>
                    <a:pt x="21044" y="24524"/>
                  </a:cubicBezTo>
                  <a:cubicBezTo>
                    <a:pt x="21151" y="24595"/>
                    <a:pt x="21258" y="24666"/>
                    <a:pt x="21371" y="24732"/>
                  </a:cubicBezTo>
                  <a:cubicBezTo>
                    <a:pt x="21460" y="24785"/>
                    <a:pt x="21537" y="24845"/>
                    <a:pt x="21626" y="24892"/>
                  </a:cubicBezTo>
                  <a:cubicBezTo>
                    <a:pt x="22250" y="25278"/>
                    <a:pt x="22915" y="25682"/>
                    <a:pt x="23645" y="25688"/>
                  </a:cubicBezTo>
                  <a:cubicBezTo>
                    <a:pt x="23659" y="25688"/>
                    <a:pt x="23674" y="25688"/>
                    <a:pt x="23688" y="25688"/>
                  </a:cubicBezTo>
                  <a:cubicBezTo>
                    <a:pt x="24450" y="25688"/>
                    <a:pt x="25186" y="25274"/>
                    <a:pt x="25944" y="25274"/>
                  </a:cubicBezTo>
                  <a:cubicBezTo>
                    <a:pt x="26026" y="25274"/>
                    <a:pt x="26109" y="25279"/>
                    <a:pt x="26192" y="25290"/>
                  </a:cubicBezTo>
                  <a:cubicBezTo>
                    <a:pt x="27267" y="25444"/>
                    <a:pt x="27968" y="26537"/>
                    <a:pt x="28182" y="27606"/>
                  </a:cubicBezTo>
                  <a:cubicBezTo>
                    <a:pt x="28389" y="28675"/>
                    <a:pt x="28271" y="29773"/>
                    <a:pt x="28502" y="30842"/>
                  </a:cubicBezTo>
                  <a:cubicBezTo>
                    <a:pt x="28740" y="31929"/>
                    <a:pt x="29316" y="32908"/>
                    <a:pt x="29761" y="33941"/>
                  </a:cubicBezTo>
                  <a:cubicBezTo>
                    <a:pt x="30521" y="35669"/>
                    <a:pt x="30883" y="37504"/>
                    <a:pt x="31109" y="39375"/>
                  </a:cubicBezTo>
                  <a:lnTo>
                    <a:pt x="35657" y="39375"/>
                  </a:lnTo>
                  <a:lnTo>
                    <a:pt x="35657" y="39197"/>
                  </a:lnTo>
                  <a:cubicBezTo>
                    <a:pt x="35657" y="39036"/>
                    <a:pt x="35652" y="38876"/>
                    <a:pt x="35681" y="38727"/>
                  </a:cubicBezTo>
                  <a:cubicBezTo>
                    <a:pt x="35681" y="38603"/>
                    <a:pt x="35669" y="38472"/>
                    <a:pt x="35669" y="38342"/>
                  </a:cubicBezTo>
                  <a:cubicBezTo>
                    <a:pt x="35652" y="37178"/>
                    <a:pt x="35574" y="36038"/>
                    <a:pt x="35450" y="34898"/>
                  </a:cubicBezTo>
                  <a:cubicBezTo>
                    <a:pt x="35432" y="34737"/>
                    <a:pt x="35420" y="34583"/>
                    <a:pt x="35396" y="34422"/>
                  </a:cubicBezTo>
                  <a:cubicBezTo>
                    <a:pt x="35390" y="34322"/>
                    <a:pt x="35372" y="34209"/>
                    <a:pt x="35361" y="34108"/>
                  </a:cubicBezTo>
                  <a:cubicBezTo>
                    <a:pt x="35343" y="33977"/>
                    <a:pt x="35325" y="33846"/>
                    <a:pt x="35307" y="33722"/>
                  </a:cubicBezTo>
                  <a:cubicBezTo>
                    <a:pt x="35295" y="33591"/>
                    <a:pt x="35277" y="33461"/>
                    <a:pt x="35254" y="33336"/>
                  </a:cubicBezTo>
                  <a:cubicBezTo>
                    <a:pt x="35242" y="33223"/>
                    <a:pt x="35218" y="33116"/>
                    <a:pt x="35206" y="33009"/>
                  </a:cubicBezTo>
                  <a:cubicBezTo>
                    <a:pt x="35182" y="32867"/>
                    <a:pt x="35153" y="32724"/>
                    <a:pt x="35129" y="32576"/>
                  </a:cubicBezTo>
                  <a:cubicBezTo>
                    <a:pt x="35105" y="32475"/>
                    <a:pt x="35093" y="32362"/>
                    <a:pt x="35070" y="32249"/>
                  </a:cubicBezTo>
                  <a:cubicBezTo>
                    <a:pt x="35040" y="32101"/>
                    <a:pt x="35016" y="31958"/>
                    <a:pt x="34987" y="31810"/>
                  </a:cubicBezTo>
                  <a:cubicBezTo>
                    <a:pt x="34969" y="31709"/>
                    <a:pt x="34951" y="31602"/>
                    <a:pt x="34927" y="31501"/>
                  </a:cubicBezTo>
                  <a:lnTo>
                    <a:pt x="34838" y="31056"/>
                  </a:lnTo>
                  <a:cubicBezTo>
                    <a:pt x="34767" y="30682"/>
                    <a:pt x="34678" y="30307"/>
                    <a:pt x="34589" y="29933"/>
                  </a:cubicBezTo>
                  <a:cubicBezTo>
                    <a:pt x="34559" y="29809"/>
                    <a:pt x="34529" y="29690"/>
                    <a:pt x="34500" y="29571"/>
                  </a:cubicBezTo>
                  <a:cubicBezTo>
                    <a:pt x="34464" y="29429"/>
                    <a:pt x="34422" y="29280"/>
                    <a:pt x="34387" y="29138"/>
                  </a:cubicBezTo>
                  <a:cubicBezTo>
                    <a:pt x="34387" y="29126"/>
                    <a:pt x="34381" y="29114"/>
                    <a:pt x="34381" y="29108"/>
                  </a:cubicBezTo>
                  <a:cubicBezTo>
                    <a:pt x="34345" y="28971"/>
                    <a:pt x="34298" y="28823"/>
                    <a:pt x="34262" y="28680"/>
                  </a:cubicBezTo>
                  <a:cubicBezTo>
                    <a:pt x="34226" y="28538"/>
                    <a:pt x="34179" y="28407"/>
                    <a:pt x="34143" y="28265"/>
                  </a:cubicBezTo>
                  <a:cubicBezTo>
                    <a:pt x="34090" y="28081"/>
                    <a:pt x="34030" y="27903"/>
                    <a:pt x="33977" y="27724"/>
                  </a:cubicBezTo>
                  <a:cubicBezTo>
                    <a:pt x="33906" y="27487"/>
                    <a:pt x="33823" y="27238"/>
                    <a:pt x="33751" y="27000"/>
                  </a:cubicBezTo>
                  <a:cubicBezTo>
                    <a:pt x="33698" y="26828"/>
                    <a:pt x="33639" y="26662"/>
                    <a:pt x="33579" y="26489"/>
                  </a:cubicBezTo>
                  <a:cubicBezTo>
                    <a:pt x="31768" y="21187"/>
                    <a:pt x="28864" y="16389"/>
                    <a:pt x="25124" y="12369"/>
                  </a:cubicBezTo>
                  <a:cubicBezTo>
                    <a:pt x="24856" y="12084"/>
                    <a:pt x="24583" y="11793"/>
                    <a:pt x="24298" y="11508"/>
                  </a:cubicBezTo>
                  <a:lnTo>
                    <a:pt x="23912" y="11122"/>
                  </a:lnTo>
                  <a:cubicBezTo>
                    <a:pt x="23218" y="10433"/>
                    <a:pt x="22481" y="9768"/>
                    <a:pt x="21733" y="9127"/>
                  </a:cubicBezTo>
                  <a:lnTo>
                    <a:pt x="21329" y="8794"/>
                  </a:lnTo>
                  <a:cubicBezTo>
                    <a:pt x="21222" y="8699"/>
                    <a:pt x="21104" y="8598"/>
                    <a:pt x="20985" y="8503"/>
                  </a:cubicBezTo>
                  <a:lnTo>
                    <a:pt x="20646" y="8236"/>
                  </a:lnTo>
                  <a:cubicBezTo>
                    <a:pt x="20498" y="8117"/>
                    <a:pt x="20350" y="7999"/>
                    <a:pt x="20201" y="7886"/>
                  </a:cubicBezTo>
                  <a:lnTo>
                    <a:pt x="19952" y="7696"/>
                  </a:lnTo>
                  <a:cubicBezTo>
                    <a:pt x="19696" y="7500"/>
                    <a:pt x="19429" y="7310"/>
                    <a:pt x="19174" y="7126"/>
                  </a:cubicBezTo>
                  <a:cubicBezTo>
                    <a:pt x="19073" y="7054"/>
                    <a:pt x="18984" y="6989"/>
                    <a:pt x="18889" y="6924"/>
                  </a:cubicBezTo>
                  <a:cubicBezTo>
                    <a:pt x="18651" y="6752"/>
                    <a:pt x="18414" y="6591"/>
                    <a:pt x="18170" y="6425"/>
                  </a:cubicBezTo>
                  <a:cubicBezTo>
                    <a:pt x="18052" y="6354"/>
                    <a:pt x="17927" y="6271"/>
                    <a:pt x="17808" y="6188"/>
                  </a:cubicBezTo>
                  <a:cubicBezTo>
                    <a:pt x="17677" y="6104"/>
                    <a:pt x="17559" y="6027"/>
                    <a:pt x="17434" y="5950"/>
                  </a:cubicBezTo>
                  <a:cubicBezTo>
                    <a:pt x="17191" y="5796"/>
                    <a:pt x="16947" y="5641"/>
                    <a:pt x="16692" y="5493"/>
                  </a:cubicBezTo>
                  <a:lnTo>
                    <a:pt x="16312" y="5267"/>
                  </a:lnTo>
                  <a:cubicBezTo>
                    <a:pt x="16193" y="5202"/>
                    <a:pt x="16068" y="5125"/>
                    <a:pt x="15950" y="5059"/>
                  </a:cubicBezTo>
                  <a:cubicBezTo>
                    <a:pt x="15688" y="4911"/>
                    <a:pt x="15421" y="4762"/>
                    <a:pt x="15166" y="4620"/>
                  </a:cubicBezTo>
                  <a:cubicBezTo>
                    <a:pt x="15029" y="4549"/>
                    <a:pt x="14904" y="4483"/>
                    <a:pt x="14780" y="4412"/>
                  </a:cubicBezTo>
                  <a:cubicBezTo>
                    <a:pt x="14334" y="4175"/>
                    <a:pt x="13877" y="3949"/>
                    <a:pt x="13420" y="3723"/>
                  </a:cubicBezTo>
                  <a:cubicBezTo>
                    <a:pt x="13277" y="3658"/>
                    <a:pt x="13147" y="3593"/>
                    <a:pt x="13004" y="3521"/>
                  </a:cubicBezTo>
                  <a:lnTo>
                    <a:pt x="12957" y="3504"/>
                  </a:lnTo>
                  <a:cubicBezTo>
                    <a:pt x="12642" y="3355"/>
                    <a:pt x="12315" y="3207"/>
                    <a:pt x="11989" y="3064"/>
                  </a:cubicBezTo>
                  <a:cubicBezTo>
                    <a:pt x="11959" y="3046"/>
                    <a:pt x="11935" y="3040"/>
                    <a:pt x="11906" y="3029"/>
                  </a:cubicBezTo>
                  <a:cubicBezTo>
                    <a:pt x="11763" y="2957"/>
                    <a:pt x="11615" y="2898"/>
                    <a:pt x="11472" y="2839"/>
                  </a:cubicBezTo>
                  <a:cubicBezTo>
                    <a:pt x="11371" y="2803"/>
                    <a:pt x="11276" y="2761"/>
                    <a:pt x="11175" y="2720"/>
                  </a:cubicBezTo>
                  <a:cubicBezTo>
                    <a:pt x="11057" y="2672"/>
                    <a:pt x="10938" y="2625"/>
                    <a:pt x="10813" y="2571"/>
                  </a:cubicBezTo>
                  <a:cubicBezTo>
                    <a:pt x="10659" y="2506"/>
                    <a:pt x="10504" y="2447"/>
                    <a:pt x="10344" y="2387"/>
                  </a:cubicBezTo>
                  <a:cubicBezTo>
                    <a:pt x="10314" y="2381"/>
                    <a:pt x="10297" y="2364"/>
                    <a:pt x="10267" y="2358"/>
                  </a:cubicBezTo>
                  <a:cubicBezTo>
                    <a:pt x="10101" y="2292"/>
                    <a:pt x="9923" y="2227"/>
                    <a:pt x="9750" y="2168"/>
                  </a:cubicBezTo>
                  <a:cubicBezTo>
                    <a:pt x="9738" y="2156"/>
                    <a:pt x="9732" y="2156"/>
                    <a:pt x="9715" y="2150"/>
                  </a:cubicBezTo>
                  <a:cubicBezTo>
                    <a:pt x="9703" y="2144"/>
                    <a:pt x="9691" y="2138"/>
                    <a:pt x="9679" y="2138"/>
                  </a:cubicBezTo>
                  <a:cubicBezTo>
                    <a:pt x="9596" y="2108"/>
                    <a:pt x="9513" y="2084"/>
                    <a:pt x="9442" y="2055"/>
                  </a:cubicBezTo>
                  <a:cubicBezTo>
                    <a:pt x="9287" y="2001"/>
                    <a:pt x="9139" y="1948"/>
                    <a:pt x="8978" y="1900"/>
                  </a:cubicBezTo>
                  <a:cubicBezTo>
                    <a:pt x="8830" y="1847"/>
                    <a:pt x="8681" y="1799"/>
                    <a:pt x="8533" y="1752"/>
                  </a:cubicBezTo>
                  <a:cubicBezTo>
                    <a:pt x="8355" y="1693"/>
                    <a:pt x="8177" y="1633"/>
                    <a:pt x="7999" y="1580"/>
                  </a:cubicBezTo>
                  <a:cubicBezTo>
                    <a:pt x="7838" y="1526"/>
                    <a:pt x="7684" y="1473"/>
                    <a:pt x="7518" y="1431"/>
                  </a:cubicBezTo>
                  <a:cubicBezTo>
                    <a:pt x="7476" y="1413"/>
                    <a:pt x="7429" y="1402"/>
                    <a:pt x="7375" y="1384"/>
                  </a:cubicBezTo>
                  <a:cubicBezTo>
                    <a:pt x="7197" y="1336"/>
                    <a:pt x="7019" y="1289"/>
                    <a:pt x="6841" y="1235"/>
                  </a:cubicBezTo>
                  <a:cubicBezTo>
                    <a:pt x="6597" y="1170"/>
                    <a:pt x="6354" y="1105"/>
                    <a:pt x="6110" y="1045"/>
                  </a:cubicBezTo>
                  <a:cubicBezTo>
                    <a:pt x="5968" y="1010"/>
                    <a:pt x="5819" y="968"/>
                    <a:pt x="5677" y="932"/>
                  </a:cubicBezTo>
                  <a:lnTo>
                    <a:pt x="5119" y="802"/>
                  </a:lnTo>
                  <a:cubicBezTo>
                    <a:pt x="4899" y="748"/>
                    <a:pt x="4673" y="695"/>
                    <a:pt x="4448" y="653"/>
                  </a:cubicBezTo>
                  <a:cubicBezTo>
                    <a:pt x="4388" y="636"/>
                    <a:pt x="4335" y="624"/>
                    <a:pt x="4276" y="612"/>
                  </a:cubicBezTo>
                  <a:cubicBezTo>
                    <a:pt x="4133" y="588"/>
                    <a:pt x="3991" y="564"/>
                    <a:pt x="3854" y="535"/>
                  </a:cubicBezTo>
                  <a:cubicBezTo>
                    <a:pt x="3842" y="535"/>
                    <a:pt x="3830" y="529"/>
                    <a:pt x="3812" y="529"/>
                  </a:cubicBezTo>
                  <a:cubicBezTo>
                    <a:pt x="3801" y="517"/>
                    <a:pt x="3795" y="517"/>
                    <a:pt x="3783" y="517"/>
                  </a:cubicBezTo>
                  <a:cubicBezTo>
                    <a:pt x="3694" y="505"/>
                    <a:pt x="3605" y="481"/>
                    <a:pt x="3515" y="469"/>
                  </a:cubicBezTo>
                  <a:lnTo>
                    <a:pt x="3141" y="398"/>
                  </a:lnTo>
                  <a:cubicBezTo>
                    <a:pt x="2951" y="368"/>
                    <a:pt x="2773" y="339"/>
                    <a:pt x="2589" y="309"/>
                  </a:cubicBezTo>
                  <a:cubicBezTo>
                    <a:pt x="2577" y="309"/>
                    <a:pt x="2559" y="303"/>
                    <a:pt x="2548" y="303"/>
                  </a:cubicBezTo>
                  <a:cubicBezTo>
                    <a:pt x="2476" y="291"/>
                    <a:pt x="2405" y="273"/>
                    <a:pt x="2340" y="267"/>
                  </a:cubicBezTo>
                  <a:cubicBezTo>
                    <a:pt x="2316" y="267"/>
                    <a:pt x="2292" y="261"/>
                    <a:pt x="2269" y="261"/>
                  </a:cubicBezTo>
                  <a:cubicBezTo>
                    <a:pt x="2221" y="250"/>
                    <a:pt x="2174" y="244"/>
                    <a:pt x="2132" y="238"/>
                  </a:cubicBezTo>
                  <a:cubicBezTo>
                    <a:pt x="2043" y="220"/>
                    <a:pt x="1954" y="214"/>
                    <a:pt x="1865" y="202"/>
                  </a:cubicBezTo>
                  <a:cubicBezTo>
                    <a:pt x="1716" y="178"/>
                    <a:pt x="1574" y="155"/>
                    <a:pt x="1425" y="143"/>
                  </a:cubicBezTo>
                  <a:cubicBezTo>
                    <a:pt x="1241" y="113"/>
                    <a:pt x="1045" y="89"/>
                    <a:pt x="855" y="66"/>
                  </a:cubicBezTo>
                  <a:cubicBezTo>
                    <a:pt x="647" y="42"/>
                    <a:pt x="446" y="24"/>
                    <a:pt x="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 rot="10800000">
              <a:off x="7634657" y="592450"/>
              <a:ext cx="479025" cy="560721"/>
            </a:xfrm>
            <a:custGeom>
              <a:avLst/>
              <a:gdLst/>
              <a:ahLst/>
              <a:cxnLst/>
              <a:rect l="l" t="t" r="r" b="b"/>
              <a:pathLst>
                <a:path w="11170" h="13075" extrusionOk="0">
                  <a:moveTo>
                    <a:pt x="894" y="0"/>
                  </a:moveTo>
                  <a:cubicBezTo>
                    <a:pt x="425" y="0"/>
                    <a:pt x="40" y="272"/>
                    <a:pt x="24" y="991"/>
                  </a:cubicBezTo>
                  <a:cubicBezTo>
                    <a:pt x="0" y="2404"/>
                    <a:pt x="374" y="4346"/>
                    <a:pt x="938" y="5652"/>
                  </a:cubicBezTo>
                  <a:cubicBezTo>
                    <a:pt x="1538" y="7065"/>
                    <a:pt x="2904" y="7997"/>
                    <a:pt x="4282" y="8680"/>
                  </a:cubicBezTo>
                  <a:cubicBezTo>
                    <a:pt x="5659" y="9369"/>
                    <a:pt x="7132" y="9904"/>
                    <a:pt x="8307" y="10901"/>
                  </a:cubicBezTo>
                  <a:cubicBezTo>
                    <a:pt x="9163" y="11620"/>
                    <a:pt x="9834" y="12576"/>
                    <a:pt x="10837" y="13074"/>
                  </a:cubicBezTo>
                  <a:cubicBezTo>
                    <a:pt x="11170" y="12522"/>
                    <a:pt x="11152" y="11792"/>
                    <a:pt x="10914" y="11186"/>
                  </a:cubicBezTo>
                  <a:cubicBezTo>
                    <a:pt x="10677" y="10569"/>
                    <a:pt x="10249" y="10046"/>
                    <a:pt x="9816" y="9559"/>
                  </a:cubicBezTo>
                  <a:cubicBezTo>
                    <a:pt x="8046" y="7606"/>
                    <a:pt x="5855" y="6026"/>
                    <a:pt x="4371" y="3847"/>
                  </a:cubicBezTo>
                  <a:cubicBezTo>
                    <a:pt x="3652" y="2790"/>
                    <a:pt x="3106" y="1335"/>
                    <a:pt x="2108" y="492"/>
                  </a:cubicBezTo>
                  <a:cubicBezTo>
                    <a:pt x="1762" y="201"/>
                    <a:pt x="1297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 rot="10800000">
              <a:off x="7583713" y="-29896"/>
              <a:ext cx="833513" cy="1310952"/>
            </a:xfrm>
            <a:custGeom>
              <a:avLst/>
              <a:gdLst/>
              <a:ahLst/>
              <a:cxnLst/>
              <a:rect l="l" t="t" r="r" b="b"/>
              <a:pathLst>
                <a:path w="19436" h="30569" extrusionOk="0">
                  <a:moveTo>
                    <a:pt x="0" y="0"/>
                  </a:moveTo>
                  <a:lnTo>
                    <a:pt x="0" y="0"/>
                  </a:lnTo>
                  <a:cubicBezTo>
                    <a:pt x="927" y="695"/>
                    <a:pt x="1734" y="1497"/>
                    <a:pt x="2358" y="2512"/>
                  </a:cubicBezTo>
                  <a:cubicBezTo>
                    <a:pt x="2306" y="2503"/>
                    <a:pt x="2256" y="2499"/>
                    <a:pt x="2206" y="2499"/>
                  </a:cubicBezTo>
                  <a:cubicBezTo>
                    <a:pt x="1881" y="2499"/>
                    <a:pt x="1590" y="2677"/>
                    <a:pt x="1384" y="2939"/>
                  </a:cubicBezTo>
                  <a:cubicBezTo>
                    <a:pt x="1283" y="3070"/>
                    <a:pt x="1200" y="3207"/>
                    <a:pt x="1146" y="3367"/>
                  </a:cubicBezTo>
                  <a:cubicBezTo>
                    <a:pt x="1075" y="3563"/>
                    <a:pt x="1045" y="3789"/>
                    <a:pt x="1069" y="3996"/>
                  </a:cubicBezTo>
                  <a:cubicBezTo>
                    <a:pt x="1146" y="4745"/>
                    <a:pt x="1699" y="5356"/>
                    <a:pt x="2257" y="5867"/>
                  </a:cubicBezTo>
                  <a:cubicBezTo>
                    <a:pt x="2809" y="6383"/>
                    <a:pt x="3426" y="6882"/>
                    <a:pt x="3717" y="7571"/>
                  </a:cubicBezTo>
                  <a:cubicBezTo>
                    <a:pt x="4127" y="8515"/>
                    <a:pt x="3866" y="9608"/>
                    <a:pt x="3979" y="10623"/>
                  </a:cubicBezTo>
                  <a:cubicBezTo>
                    <a:pt x="3985" y="10641"/>
                    <a:pt x="3985" y="10647"/>
                    <a:pt x="3985" y="10659"/>
                  </a:cubicBezTo>
                  <a:lnTo>
                    <a:pt x="3985" y="10683"/>
                  </a:lnTo>
                  <a:lnTo>
                    <a:pt x="3985" y="10706"/>
                  </a:lnTo>
                  <a:cubicBezTo>
                    <a:pt x="3991" y="10736"/>
                    <a:pt x="3991" y="10766"/>
                    <a:pt x="3997" y="10795"/>
                  </a:cubicBezTo>
                  <a:cubicBezTo>
                    <a:pt x="4008" y="10825"/>
                    <a:pt x="4008" y="10855"/>
                    <a:pt x="4014" y="10884"/>
                  </a:cubicBezTo>
                  <a:cubicBezTo>
                    <a:pt x="4020" y="10926"/>
                    <a:pt x="4026" y="10968"/>
                    <a:pt x="4038" y="11009"/>
                  </a:cubicBezTo>
                  <a:cubicBezTo>
                    <a:pt x="4044" y="11039"/>
                    <a:pt x="4050" y="11074"/>
                    <a:pt x="4056" y="11116"/>
                  </a:cubicBezTo>
                  <a:cubicBezTo>
                    <a:pt x="4074" y="11152"/>
                    <a:pt x="4080" y="11187"/>
                    <a:pt x="4086" y="11223"/>
                  </a:cubicBezTo>
                  <a:cubicBezTo>
                    <a:pt x="4097" y="11264"/>
                    <a:pt x="4109" y="11300"/>
                    <a:pt x="4115" y="11336"/>
                  </a:cubicBezTo>
                  <a:cubicBezTo>
                    <a:pt x="4133" y="11389"/>
                    <a:pt x="4145" y="11437"/>
                    <a:pt x="4163" y="11478"/>
                  </a:cubicBezTo>
                  <a:cubicBezTo>
                    <a:pt x="4163" y="11502"/>
                    <a:pt x="4169" y="11514"/>
                    <a:pt x="4175" y="11538"/>
                  </a:cubicBezTo>
                  <a:cubicBezTo>
                    <a:pt x="4198" y="11597"/>
                    <a:pt x="4216" y="11650"/>
                    <a:pt x="4234" y="11698"/>
                  </a:cubicBezTo>
                  <a:cubicBezTo>
                    <a:pt x="4246" y="11722"/>
                    <a:pt x="4252" y="11739"/>
                    <a:pt x="4258" y="11757"/>
                  </a:cubicBezTo>
                  <a:cubicBezTo>
                    <a:pt x="4264" y="11787"/>
                    <a:pt x="4282" y="11829"/>
                    <a:pt x="4293" y="11858"/>
                  </a:cubicBezTo>
                  <a:cubicBezTo>
                    <a:pt x="4311" y="11912"/>
                    <a:pt x="4335" y="11953"/>
                    <a:pt x="4353" y="12001"/>
                  </a:cubicBezTo>
                  <a:cubicBezTo>
                    <a:pt x="4377" y="12048"/>
                    <a:pt x="4400" y="12108"/>
                    <a:pt x="4430" y="12161"/>
                  </a:cubicBezTo>
                  <a:cubicBezTo>
                    <a:pt x="4454" y="12197"/>
                    <a:pt x="4472" y="12244"/>
                    <a:pt x="4495" y="12286"/>
                  </a:cubicBezTo>
                  <a:cubicBezTo>
                    <a:pt x="4513" y="12327"/>
                    <a:pt x="4531" y="12357"/>
                    <a:pt x="4549" y="12387"/>
                  </a:cubicBezTo>
                  <a:cubicBezTo>
                    <a:pt x="4555" y="12399"/>
                    <a:pt x="4572" y="12422"/>
                    <a:pt x="4578" y="12434"/>
                  </a:cubicBezTo>
                  <a:cubicBezTo>
                    <a:pt x="4608" y="12488"/>
                    <a:pt x="4638" y="12535"/>
                    <a:pt x="4667" y="12577"/>
                  </a:cubicBezTo>
                  <a:cubicBezTo>
                    <a:pt x="4703" y="12630"/>
                    <a:pt x="4733" y="12684"/>
                    <a:pt x="4768" y="12731"/>
                  </a:cubicBezTo>
                  <a:cubicBezTo>
                    <a:pt x="4810" y="12791"/>
                    <a:pt x="4852" y="12862"/>
                    <a:pt x="4899" y="12921"/>
                  </a:cubicBezTo>
                  <a:cubicBezTo>
                    <a:pt x="4935" y="12981"/>
                    <a:pt x="4976" y="13028"/>
                    <a:pt x="5024" y="13087"/>
                  </a:cubicBezTo>
                  <a:cubicBezTo>
                    <a:pt x="5065" y="13147"/>
                    <a:pt x="5119" y="13218"/>
                    <a:pt x="5172" y="13277"/>
                  </a:cubicBezTo>
                  <a:cubicBezTo>
                    <a:pt x="5214" y="13337"/>
                    <a:pt x="5267" y="13396"/>
                    <a:pt x="5321" y="13456"/>
                  </a:cubicBezTo>
                  <a:cubicBezTo>
                    <a:pt x="5362" y="13503"/>
                    <a:pt x="5410" y="13557"/>
                    <a:pt x="5463" y="13610"/>
                  </a:cubicBezTo>
                  <a:cubicBezTo>
                    <a:pt x="6057" y="14245"/>
                    <a:pt x="6775" y="14809"/>
                    <a:pt x="7518" y="15314"/>
                  </a:cubicBezTo>
                  <a:cubicBezTo>
                    <a:pt x="7708" y="15451"/>
                    <a:pt x="7910" y="15575"/>
                    <a:pt x="8106" y="15700"/>
                  </a:cubicBezTo>
                  <a:cubicBezTo>
                    <a:pt x="8111" y="15712"/>
                    <a:pt x="8117" y="15718"/>
                    <a:pt x="8123" y="15718"/>
                  </a:cubicBezTo>
                  <a:cubicBezTo>
                    <a:pt x="8236" y="15789"/>
                    <a:pt x="8343" y="15860"/>
                    <a:pt x="8450" y="15926"/>
                  </a:cubicBezTo>
                  <a:cubicBezTo>
                    <a:pt x="8539" y="15979"/>
                    <a:pt x="8622" y="16039"/>
                    <a:pt x="8711" y="16086"/>
                  </a:cubicBezTo>
                  <a:cubicBezTo>
                    <a:pt x="9335" y="16472"/>
                    <a:pt x="9994" y="16876"/>
                    <a:pt x="10730" y="16882"/>
                  </a:cubicBezTo>
                  <a:cubicBezTo>
                    <a:pt x="10744" y="16882"/>
                    <a:pt x="10759" y="16882"/>
                    <a:pt x="10773" y="16882"/>
                  </a:cubicBezTo>
                  <a:cubicBezTo>
                    <a:pt x="11535" y="16882"/>
                    <a:pt x="12271" y="16468"/>
                    <a:pt x="13029" y="16468"/>
                  </a:cubicBezTo>
                  <a:cubicBezTo>
                    <a:pt x="13111" y="16468"/>
                    <a:pt x="13194" y="16473"/>
                    <a:pt x="13277" y="16484"/>
                  </a:cubicBezTo>
                  <a:cubicBezTo>
                    <a:pt x="14352" y="16638"/>
                    <a:pt x="15053" y="17731"/>
                    <a:pt x="15267" y="18800"/>
                  </a:cubicBezTo>
                  <a:cubicBezTo>
                    <a:pt x="15475" y="19869"/>
                    <a:pt x="15356" y="20967"/>
                    <a:pt x="15587" y="22036"/>
                  </a:cubicBezTo>
                  <a:cubicBezTo>
                    <a:pt x="15825" y="23123"/>
                    <a:pt x="16401" y="24102"/>
                    <a:pt x="16846" y="25135"/>
                  </a:cubicBezTo>
                  <a:cubicBezTo>
                    <a:pt x="17606" y="26863"/>
                    <a:pt x="17968" y="28698"/>
                    <a:pt x="18188" y="30569"/>
                  </a:cubicBezTo>
                  <a:lnTo>
                    <a:pt x="19251" y="30569"/>
                  </a:lnTo>
                  <a:cubicBezTo>
                    <a:pt x="19221" y="29815"/>
                    <a:pt x="19221" y="29055"/>
                    <a:pt x="19269" y="28289"/>
                  </a:cubicBezTo>
                  <a:cubicBezTo>
                    <a:pt x="19310" y="26893"/>
                    <a:pt x="19435" y="25432"/>
                    <a:pt x="18859" y="24156"/>
                  </a:cubicBezTo>
                  <a:cubicBezTo>
                    <a:pt x="18331" y="22992"/>
                    <a:pt x="17256" y="22054"/>
                    <a:pt x="17119" y="20795"/>
                  </a:cubicBezTo>
                  <a:cubicBezTo>
                    <a:pt x="17054" y="20207"/>
                    <a:pt x="17208" y="19637"/>
                    <a:pt x="17179" y="19049"/>
                  </a:cubicBezTo>
                  <a:cubicBezTo>
                    <a:pt x="17113" y="17523"/>
                    <a:pt x="15855" y="16294"/>
                    <a:pt x="14465" y="15641"/>
                  </a:cubicBezTo>
                  <a:cubicBezTo>
                    <a:pt x="13076" y="14999"/>
                    <a:pt x="11538" y="14768"/>
                    <a:pt x="10095" y="14239"/>
                  </a:cubicBezTo>
                  <a:cubicBezTo>
                    <a:pt x="8658" y="13723"/>
                    <a:pt x="7245" y="12773"/>
                    <a:pt x="6781" y="11318"/>
                  </a:cubicBezTo>
                  <a:cubicBezTo>
                    <a:pt x="6455" y="10267"/>
                    <a:pt x="6657" y="9079"/>
                    <a:pt x="6461" y="8022"/>
                  </a:cubicBezTo>
                  <a:cubicBezTo>
                    <a:pt x="6395" y="7648"/>
                    <a:pt x="6277" y="7292"/>
                    <a:pt x="6069" y="6965"/>
                  </a:cubicBezTo>
                  <a:cubicBezTo>
                    <a:pt x="5588" y="6205"/>
                    <a:pt x="4727" y="5807"/>
                    <a:pt x="4050" y="5226"/>
                  </a:cubicBezTo>
                  <a:cubicBezTo>
                    <a:pt x="3361" y="4656"/>
                    <a:pt x="2821" y="3676"/>
                    <a:pt x="3266" y="2892"/>
                  </a:cubicBezTo>
                  <a:cubicBezTo>
                    <a:pt x="3367" y="2696"/>
                    <a:pt x="3539" y="2518"/>
                    <a:pt x="3510" y="2304"/>
                  </a:cubicBezTo>
                  <a:cubicBezTo>
                    <a:pt x="3486" y="2096"/>
                    <a:pt x="3302" y="1960"/>
                    <a:pt x="3130" y="1853"/>
                  </a:cubicBezTo>
                  <a:cubicBezTo>
                    <a:pt x="2120" y="1182"/>
                    <a:pt x="1075" y="558"/>
                    <a:pt x="0" y="0"/>
                  </a:cubicBezTo>
                  <a:close/>
                </a:path>
              </a:pathLst>
            </a:custGeom>
            <a:solidFill>
              <a:srgbClr val="FF9000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 rot="10800000">
              <a:off x="8048721" y="-29896"/>
              <a:ext cx="1095283" cy="1310437"/>
            </a:xfrm>
            <a:custGeom>
              <a:avLst/>
              <a:gdLst/>
              <a:ahLst/>
              <a:cxnLst/>
              <a:rect l="l" t="t" r="r" b="b"/>
              <a:pathLst>
                <a:path w="25540" h="30557" extrusionOk="0">
                  <a:moveTo>
                    <a:pt x="0" y="0"/>
                  </a:moveTo>
                  <a:lnTo>
                    <a:pt x="0" y="8675"/>
                  </a:lnTo>
                  <a:cubicBezTo>
                    <a:pt x="481" y="9477"/>
                    <a:pt x="897" y="10308"/>
                    <a:pt x="1182" y="11205"/>
                  </a:cubicBezTo>
                  <a:cubicBezTo>
                    <a:pt x="1491" y="12203"/>
                    <a:pt x="1616" y="13254"/>
                    <a:pt x="2043" y="14210"/>
                  </a:cubicBezTo>
                  <a:cubicBezTo>
                    <a:pt x="2518" y="15272"/>
                    <a:pt x="3320" y="16151"/>
                    <a:pt x="3931" y="17137"/>
                  </a:cubicBezTo>
                  <a:cubicBezTo>
                    <a:pt x="5250" y="19245"/>
                    <a:pt x="5529" y="22036"/>
                    <a:pt x="4632" y="24292"/>
                  </a:cubicBezTo>
                  <a:lnTo>
                    <a:pt x="4519" y="24559"/>
                  </a:lnTo>
                  <a:cubicBezTo>
                    <a:pt x="4181" y="25314"/>
                    <a:pt x="3694" y="26014"/>
                    <a:pt x="3070" y="26584"/>
                  </a:cubicBezTo>
                  <a:cubicBezTo>
                    <a:pt x="2358" y="27237"/>
                    <a:pt x="1509" y="27718"/>
                    <a:pt x="749" y="28330"/>
                  </a:cubicBezTo>
                  <a:cubicBezTo>
                    <a:pt x="737" y="28336"/>
                    <a:pt x="725" y="28354"/>
                    <a:pt x="713" y="28360"/>
                  </a:cubicBezTo>
                  <a:cubicBezTo>
                    <a:pt x="594" y="28455"/>
                    <a:pt x="475" y="28573"/>
                    <a:pt x="446" y="28722"/>
                  </a:cubicBezTo>
                  <a:cubicBezTo>
                    <a:pt x="383" y="29089"/>
                    <a:pt x="869" y="29257"/>
                    <a:pt x="1250" y="29257"/>
                  </a:cubicBezTo>
                  <a:cubicBezTo>
                    <a:pt x="1263" y="29257"/>
                    <a:pt x="1276" y="29257"/>
                    <a:pt x="1289" y="29256"/>
                  </a:cubicBezTo>
                  <a:cubicBezTo>
                    <a:pt x="6118" y="29159"/>
                    <a:pt x="10806" y="27164"/>
                    <a:pt x="15591" y="27164"/>
                  </a:cubicBezTo>
                  <a:cubicBezTo>
                    <a:pt x="16083" y="27164"/>
                    <a:pt x="16577" y="27185"/>
                    <a:pt x="17072" y="27231"/>
                  </a:cubicBezTo>
                  <a:cubicBezTo>
                    <a:pt x="19055" y="27416"/>
                    <a:pt x="21062" y="28057"/>
                    <a:pt x="22470" y="29458"/>
                  </a:cubicBezTo>
                  <a:cubicBezTo>
                    <a:pt x="22808" y="29791"/>
                    <a:pt x="23099" y="30165"/>
                    <a:pt x="23366" y="30557"/>
                  </a:cubicBezTo>
                  <a:lnTo>
                    <a:pt x="25539" y="30557"/>
                  </a:lnTo>
                  <a:cubicBezTo>
                    <a:pt x="25201" y="29666"/>
                    <a:pt x="24910" y="28752"/>
                    <a:pt x="24578" y="27855"/>
                  </a:cubicBezTo>
                  <a:cubicBezTo>
                    <a:pt x="24132" y="26614"/>
                    <a:pt x="23622" y="25414"/>
                    <a:pt x="22856" y="24358"/>
                  </a:cubicBezTo>
                  <a:cubicBezTo>
                    <a:pt x="20694" y="21430"/>
                    <a:pt x="16941" y="20278"/>
                    <a:pt x="13723" y="18592"/>
                  </a:cubicBezTo>
                  <a:cubicBezTo>
                    <a:pt x="10433" y="16870"/>
                    <a:pt x="7536" y="14435"/>
                    <a:pt x="5261" y="11508"/>
                  </a:cubicBezTo>
                  <a:cubicBezTo>
                    <a:pt x="4970" y="11134"/>
                    <a:pt x="4691" y="10748"/>
                    <a:pt x="4484" y="10320"/>
                  </a:cubicBezTo>
                  <a:cubicBezTo>
                    <a:pt x="4389" y="10136"/>
                    <a:pt x="4311" y="9934"/>
                    <a:pt x="4252" y="9738"/>
                  </a:cubicBezTo>
                  <a:cubicBezTo>
                    <a:pt x="4009" y="8865"/>
                    <a:pt x="4163" y="7939"/>
                    <a:pt x="3973" y="7054"/>
                  </a:cubicBezTo>
                  <a:cubicBezTo>
                    <a:pt x="3724" y="5950"/>
                    <a:pt x="2762" y="5867"/>
                    <a:pt x="2102" y="5136"/>
                  </a:cubicBezTo>
                  <a:cubicBezTo>
                    <a:pt x="1491" y="4454"/>
                    <a:pt x="933" y="3385"/>
                    <a:pt x="725" y="2506"/>
                  </a:cubicBezTo>
                  <a:cubicBezTo>
                    <a:pt x="517" y="1621"/>
                    <a:pt x="475" y="75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 rot="10800000">
              <a:off x="8026292" y="-29896"/>
              <a:ext cx="1116940" cy="1351221"/>
            </a:xfrm>
            <a:custGeom>
              <a:avLst/>
              <a:gdLst/>
              <a:ahLst/>
              <a:cxnLst/>
              <a:rect l="l" t="t" r="r" b="b"/>
              <a:pathLst>
                <a:path w="26045" h="31508" extrusionOk="0">
                  <a:moveTo>
                    <a:pt x="0" y="1"/>
                  </a:moveTo>
                  <a:lnTo>
                    <a:pt x="0" y="8587"/>
                  </a:lnTo>
                  <a:cubicBezTo>
                    <a:pt x="404" y="9234"/>
                    <a:pt x="784" y="9894"/>
                    <a:pt x="1087" y="10582"/>
                  </a:cubicBezTo>
                  <a:cubicBezTo>
                    <a:pt x="1218" y="10903"/>
                    <a:pt x="1354" y="11230"/>
                    <a:pt x="1455" y="11568"/>
                  </a:cubicBezTo>
                  <a:cubicBezTo>
                    <a:pt x="1770" y="12572"/>
                    <a:pt x="1900" y="13629"/>
                    <a:pt x="2328" y="14585"/>
                  </a:cubicBezTo>
                  <a:cubicBezTo>
                    <a:pt x="2785" y="15647"/>
                    <a:pt x="3593" y="16514"/>
                    <a:pt x="4210" y="17506"/>
                  </a:cubicBezTo>
                  <a:cubicBezTo>
                    <a:pt x="5635" y="19804"/>
                    <a:pt x="5843" y="22904"/>
                    <a:pt x="4626" y="25249"/>
                  </a:cubicBezTo>
                  <a:cubicBezTo>
                    <a:pt x="4596" y="25303"/>
                    <a:pt x="4567" y="25362"/>
                    <a:pt x="4537" y="25415"/>
                  </a:cubicBezTo>
                  <a:cubicBezTo>
                    <a:pt x="4240" y="25979"/>
                    <a:pt x="3830" y="26496"/>
                    <a:pt x="3343" y="26953"/>
                  </a:cubicBezTo>
                  <a:cubicBezTo>
                    <a:pt x="2613" y="27618"/>
                    <a:pt x="1746" y="28105"/>
                    <a:pt x="980" y="28735"/>
                  </a:cubicBezTo>
                  <a:cubicBezTo>
                    <a:pt x="855" y="28830"/>
                    <a:pt x="737" y="28937"/>
                    <a:pt x="707" y="29085"/>
                  </a:cubicBezTo>
                  <a:cubicBezTo>
                    <a:pt x="695" y="29162"/>
                    <a:pt x="707" y="29228"/>
                    <a:pt x="737" y="29287"/>
                  </a:cubicBezTo>
                  <a:cubicBezTo>
                    <a:pt x="846" y="29518"/>
                    <a:pt x="1227" y="29626"/>
                    <a:pt x="1531" y="29626"/>
                  </a:cubicBezTo>
                  <a:cubicBezTo>
                    <a:pt x="1540" y="29626"/>
                    <a:pt x="1548" y="29626"/>
                    <a:pt x="1556" y="29625"/>
                  </a:cubicBezTo>
                  <a:cubicBezTo>
                    <a:pt x="6384" y="29523"/>
                    <a:pt x="11085" y="27528"/>
                    <a:pt x="15867" y="27528"/>
                  </a:cubicBezTo>
                  <a:cubicBezTo>
                    <a:pt x="16355" y="27528"/>
                    <a:pt x="16843" y="27549"/>
                    <a:pt x="17333" y="27595"/>
                  </a:cubicBezTo>
                  <a:cubicBezTo>
                    <a:pt x="19310" y="27785"/>
                    <a:pt x="21311" y="28426"/>
                    <a:pt x="22725" y="29821"/>
                  </a:cubicBezTo>
                  <a:cubicBezTo>
                    <a:pt x="23229" y="30320"/>
                    <a:pt x="23627" y="30902"/>
                    <a:pt x="23995" y="31508"/>
                  </a:cubicBezTo>
                  <a:lnTo>
                    <a:pt x="26044" y="31508"/>
                  </a:lnTo>
                  <a:cubicBezTo>
                    <a:pt x="25640" y="30552"/>
                    <a:pt x="25314" y="29548"/>
                    <a:pt x="24981" y="28586"/>
                  </a:cubicBezTo>
                  <a:cubicBezTo>
                    <a:pt x="24512" y="27221"/>
                    <a:pt x="23989" y="25890"/>
                    <a:pt x="23140" y="24738"/>
                  </a:cubicBezTo>
                  <a:cubicBezTo>
                    <a:pt x="20979" y="21805"/>
                    <a:pt x="17232" y="20665"/>
                    <a:pt x="14008" y="18973"/>
                  </a:cubicBezTo>
                  <a:cubicBezTo>
                    <a:pt x="10718" y="17245"/>
                    <a:pt x="7809" y="14816"/>
                    <a:pt x="5546" y="11889"/>
                  </a:cubicBezTo>
                  <a:cubicBezTo>
                    <a:pt x="5338" y="11622"/>
                    <a:pt x="5131" y="11342"/>
                    <a:pt x="4952" y="11046"/>
                  </a:cubicBezTo>
                  <a:cubicBezTo>
                    <a:pt x="4774" y="10749"/>
                    <a:pt x="4626" y="10446"/>
                    <a:pt x="4531" y="10113"/>
                  </a:cubicBezTo>
                  <a:cubicBezTo>
                    <a:pt x="4287" y="9246"/>
                    <a:pt x="4448" y="8314"/>
                    <a:pt x="4246" y="7435"/>
                  </a:cubicBezTo>
                  <a:cubicBezTo>
                    <a:pt x="4008" y="6337"/>
                    <a:pt x="3046" y="6248"/>
                    <a:pt x="2375" y="5511"/>
                  </a:cubicBezTo>
                  <a:cubicBezTo>
                    <a:pt x="1776" y="4829"/>
                    <a:pt x="1218" y="3760"/>
                    <a:pt x="1010" y="2887"/>
                  </a:cubicBezTo>
                  <a:cubicBezTo>
                    <a:pt x="766" y="1854"/>
                    <a:pt x="754" y="83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 rot="10800000">
              <a:off x="8930822" y="830034"/>
              <a:ext cx="212667" cy="491505"/>
            </a:xfrm>
            <a:custGeom>
              <a:avLst/>
              <a:gdLst/>
              <a:ahLst/>
              <a:cxnLst/>
              <a:rect l="l" t="t" r="r" b="b"/>
              <a:pathLst>
                <a:path w="4959" h="11461" extrusionOk="0">
                  <a:moveTo>
                    <a:pt x="0" y="0"/>
                  </a:moveTo>
                  <a:lnTo>
                    <a:pt x="0" y="8586"/>
                  </a:lnTo>
                  <a:cubicBezTo>
                    <a:pt x="404" y="9234"/>
                    <a:pt x="778" y="9893"/>
                    <a:pt x="1087" y="10581"/>
                  </a:cubicBezTo>
                  <a:cubicBezTo>
                    <a:pt x="1562" y="10908"/>
                    <a:pt x="2055" y="11175"/>
                    <a:pt x="2607" y="11342"/>
                  </a:cubicBezTo>
                  <a:cubicBezTo>
                    <a:pt x="2892" y="11419"/>
                    <a:pt x="3193" y="11460"/>
                    <a:pt x="3492" y="11460"/>
                  </a:cubicBezTo>
                  <a:cubicBezTo>
                    <a:pt x="3835" y="11460"/>
                    <a:pt x="4175" y="11406"/>
                    <a:pt x="4483" y="11288"/>
                  </a:cubicBezTo>
                  <a:cubicBezTo>
                    <a:pt x="4656" y="11223"/>
                    <a:pt x="4810" y="11140"/>
                    <a:pt x="4958" y="11033"/>
                  </a:cubicBezTo>
                  <a:cubicBezTo>
                    <a:pt x="4780" y="10736"/>
                    <a:pt x="4632" y="10433"/>
                    <a:pt x="4531" y="10112"/>
                  </a:cubicBezTo>
                  <a:cubicBezTo>
                    <a:pt x="4282" y="9245"/>
                    <a:pt x="4448" y="8313"/>
                    <a:pt x="4246" y="7434"/>
                  </a:cubicBezTo>
                  <a:cubicBezTo>
                    <a:pt x="4008" y="6336"/>
                    <a:pt x="3046" y="6247"/>
                    <a:pt x="2375" y="5510"/>
                  </a:cubicBezTo>
                  <a:cubicBezTo>
                    <a:pt x="1776" y="4828"/>
                    <a:pt x="1218" y="3759"/>
                    <a:pt x="1010" y="2886"/>
                  </a:cubicBezTo>
                  <a:cubicBezTo>
                    <a:pt x="766" y="1853"/>
                    <a:pt x="748" y="837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 rot="10800000">
              <a:off x="8026292" y="-29907"/>
              <a:ext cx="1087178" cy="265029"/>
            </a:xfrm>
            <a:custGeom>
              <a:avLst/>
              <a:gdLst/>
              <a:ahLst/>
              <a:cxnLst/>
              <a:rect l="l" t="t" r="r" b="b"/>
              <a:pathLst>
                <a:path w="25351" h="6180" extrusionOk="0">
                  <a:moveTo>
                    <a:pt x="13705" y="0"/>
                  </a:moveTo>
                  <a:cubicBezTo>
                    <a:pt x="11896" y="0"/>
                    <a:pt x="10117" y="493"/>
                    <a:pt x="8409" y="1097"/>
                  </a:cubicBezTo>
                  <a:cubicBezTo>
                    <a:pt x="7471" y="1424"/>
                    <a:pt x="6463" y="1786"/>
                    <a:pt x="5497" y="1786"/>
                  </a:cubicBezTo>
                  <a:cubicBezTo>
                    <a:pt x="5062" y="1786"/>
                    <a:pt x="4636" y="1713"/>
                    <a:pt x="4229" y="1530"/>
                  </a:cubicBezTo>
                  <a:cubicBezTo>
                    <a:pt x="4027" y="1453"/>
                    <a:pt x="3831" y="1328"/>
                    <a:pt x="3748" y="1138"/>
                  </a:cubicBezTo>
                  <a:cubicBezTo>
                    <a:pt x="3635" y="919"/>
                    <a:pt x="3712" y="657"/>
                    <a:pt x="3760" y="426"/>
                  </a:cubicBezTo>
                  <a:cubicBezTo>
                    <a:pt x="3783" y="343"/>
                    <a:pt x="3807" y="271"/>
                    <a:pt x="3819" y="188"/>
                  </a:cubicBezTo>
                  <a:cubicBezTo>
                    <a:pt x="3831" y="153"/>
                    <a:pt x="3837" y="123"/>
                    <a:pt x="3843" y="87"/>
                  </a:cubicBezTo>
                  <a:lnTo>
                    <a:pt x="3843" y="87"/>
                  </a:lnTo>
                  <a:cubicBezTo>
                    <a:pt x="3546" y="651"/>
                    <a:pt x="3136" y="1168"/>
                    <a:pt x="2649" y="1625"/>
                  </a:cubicBezTo>
                  <a:cubicBezTo>
                    <a:pt x="1919" y="2290"/>
                    <a:pt x="1052" y="2777"/>
                    <a:pt x="286" y="3407"/>
                  </a:cubicBezTo>
                  <a:cubicBezTo>
                    <a:pt x="161" y="3502"/>
                    <a:pt x="43" y="3609"/>
                    <a:pt x="13" y="3757"/>
                  </a:cubicBezTo>
                  <a:cubicBezTo>
                    <a:pt x="1" y="3834"/>
                    <a:pt x="13" y="3900"/>
                    <a:pt x="43" y="3959"/>
                  </a:cubicBezTo>
                  <a:cubicBezTo>
                    <a:pt x="152" y="4190"/>
                    <a:pt x="533" y="4298"/>
                    <a:pt x="837" y="4298"/>
                  </a:cubicBezTo>
                  <a:cubicBezTo>
                    <a:pt x="846" y="4298"/>
                    <a:pt x="854" y="4298"/>
                    <a:pt x="862" y="4297"/>
                  </a:cubicBezTo>
                  <a:cubicBezTo>
                    <a:pt x="5690" y="4195"/>
                    <a:pt x="10391" y="2200"/>
                    <a:pt x="15173" y="2200"/>
                  </a:cubicBezTo>
                  <a:cubicBezTo>
                    <a:pt x="15661" y="2200"/>
                    <a:pt x="16149" y="2221"/>
                    <a:pt x="16639" y="2267"/>
                  </a:cubicBezTo>
                  <a:cubicBezTo>
                    <a:pt x="18616" y="2457"/>
                    <a:pt x="20617" y="3098"/>
                    <a:pt x="22031" y="4493"/>
                  </a:cubicBezTo>
                  <a:cubicBezTo>
                    <a:pt x="22535" y="4992"/>
                    <a:pt x="22933" y="5574"/>
                    <a:pt x="23301" y="6180"/>
                  </a:cubicBezTo>
                  <a:lnTo>
                    <a:pt x="25350" y="6180"/>
                  </a:lnTo>
                  <a:cubicBezTo>
                    <a:pt x="24946" y="5224"/>
                    <a:pt x="24620" y="4220"/>
                    <a:pt x="24287" y="3246"/>
                  </a:cubicBezTo>
                  <a:cubicBezTo>
                    <a:pt x="24151" y="3330"/>
                    <a:pt x="24020" y="3419"/>
                    <a:pt x="23877" y="3484"/>
                  </a:cubicBezTo>
                  <a:cubicBezTo>
                    <a:pt x="23812" y="3525"/>
                    <a:pt x="23741" y="3543"/>
                    <a:pt x="23676" y="3567"/>
                  </a:cubicBezTo>
                  <a:cubicBezTo>
                    <a:pt x="23543" y="3610"/>
                    <a:pt x="23409" y="3629"/>
                    <a:pt x="23276" y="3629"/>
                  </a:cubicBezTo>
                  <a:cubicBezTo>
                    <a:pt x="22688" y="3629"/>
                    <a:pt x="22104" y="3259"/>
                    <a:pt x="21591" y="2920"/>
                  </a:cubicBezTo>
                  <a:cubicBezTo>
                    <a:pt x="19347" y="1423"/>
                    <a:pt x="16835" y="147"/>
                    <a:pt x="14145" y="10"/>
                  </a:cubicBezTo>
                  <a:cubicBezTo>
                    <a:pt x="13998" y="4"/>
                    <a:pt x="13851" y="0"/>
                    <a:pt x="13705" y="0"/>
                  </a:cubicBezTo>
                  <a:close/>
                </a:path>
              </a:pathLst>
            </a:custGeom>
            <a:solidFill>
              <a:srgbClr val="FF9000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48"/>
          <p:cNvGrpSpPr/>
          <p:nvPr/>
        </p:nvGrpSpPr>
        <p:grpSpPr>
          <a:xfrm>
            <a:off x="5214407" y="1331268"/>
            <a:ext cx="3703762" cy="2670358"/>
            <a:chOff x="-1395851" y="-3256227"/>
            <a:chExt cx="10990391" cy="7923912"/>
          </a:xfrm>
        </p:grpSpPr>
        <p:sp>
          <p:nvSpPr>
            <p:cNvPr id="1369" name="Google Shape;1369;p48"/>
            <p:cNvSpPr/>
            <p:nvPr/>
          </p:nvSpPr>
          <p:spPr>
            <a:xfrm>
              <a:off x="-116310" y="-1765900"/>
              <a:ext cx="1135744" cy="1382387"/>
            </a:xfrm>
            <a:custGeom>
              <a:avLst/>
              <a:gdLst/>
              <a:ahLst/>
              <a:cxnLst/>
              <a:rect l="l" t="t" r="r" b="b"/>
              <a:pathLst>
                <a:path w="27813" h="33853" extrusionOk="0">
                  <a:moveTo>
                    <a:pt x="23670" y="6509"/>
                  </a:moveTo>
                  <a:lnTo>
                    <a:pt x="16954" y="10104"/>
                  </a:lnTo>
                  <a:lnTo>
                    <a:pt x="10215" y="18606"/>
                  </a:lnTo>
                  <a:lnTo>
                    <a:pt x="3381" y="31091"/>
                  </a:lnTo>
                  <a:lnTo>
                    <a:pt x="1333" y="33853"/>
                  </a:lnTo>
                  <a:lnTo>
                    <a:pt x="0" y="32520"/>
                  </a:lnTo>
                  <a:lnTo>
                    <a:pt x="1000" y="21352"/>
                  </a:lnTo>
                  <a:lnTo>
                    <a:pt x="11954" y="9255"/>
                  </a:lnTo>
                  <a:lnTo>
                    <a:pt x="19621" y="0"/>
                  </a:lnTo>
                  <a:lnTo>
                    <a:pt x="26003" y="2762"/>
                  </a:lnTo>
                  <a:lnTo>
                    <a:pt x="27813" y="50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370" name="Google Shape;1370;p48"/>
            <p:cNvSpPr/>
            <p:nvPr/>
          </p:nvSpPr>
          <p:spPr>
            <a:xfrm>
              <a:off x="868396" y="-1641434"/>
              <a:ext cx="390913" cy="116706"/>
            </a:xfrm>
            <a:custGeom>
              <a:avLst/>
              <a:gdLst/>
              <a:ahLst/>
              <a:cxnLst/>
              <a:rect l="l" t="t" r="r" b="b"/>
              <a:pathLst>
                <a:path w="9573" h="2858" extrusionOk="0">
                  <a:moveTo>
                    <a:pt x="9573" y="2096"/>
                  </a:moveTo>
                  <a:lnTo>
                    <a:pt x="9430" y="1881"/>
                  </a:lnTo>
                  <a:lnTo>
                    <a:pt x="6263" y="262"/>
                  </a:lnTo>
                  <a:lnTo>
                    <a:pt x="1667" y="0"/>
                  </a:lnTo>
                  <a:lnTo>
                    <a:pt x="0" y="1024"/>
                  </a:lnTo>
                  <a:lnTo>
                    <a:pt x="1119" y="2858"/>
                  </a:lnTo>
                  <a:lnTo>
                    <a:pt x="7049" y="15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371" name="Google Shape;1371;p48"/>
            <p:cNvSpPr/>
            <p:nvPr/>
          </p:nvSpPr>
          <p:spPr>
            <a:xfrm>
              <a:off x="6688325" y="1821850"/>
              <a:ext cx="338750" cy="80375"/>
            </a:xfrm>
            <a:custGeom>
              <a:avLst/>
              <a:gdLst/>
              <a:ahLst/>
              <a:cxnLst/>
              <a:rect l="l" t="t" r="r" b="b"/>
              <a:pathLst>
                <a:path w="13550" h="3215" extrusionOk="0">
                  <a:moveTo>
                    <a:pt x="358" y="1572"/>
                  </a:moveTo>
                  <a:lnTo>
                    <a:pt x="6168" y="1667"/>
                  </a:lnTo>
                  <a:lnTo>
                    <a:pt x="10740" y="2358"/>
                  </a:lnTo>
                  <a:lnTo>
                    <a:pt x="13550" y="3215"/>
                  </a:lnTo>
                  <a:lnTo>
                    <a:pt x="10883" y="1619"/>
                  </a:lnTo>
                  <a:lnTo>
                    <a:pt x="6930" y="0"/>
                  </a:lnTo>
                  <a:lnTo>
                    <a:pt x="2286" y="334"/>
                  </a:lnTo>
                  <a:lnTo>
                    <a:pt x="0" y="7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372" name="Google Shape;1372;p48"/>
            <p:cNvSpPr/>
            <p:nvPr/>
          </p:nvSpPr>
          <p:spPr>
            <a:xfrm>
              <a:off x="-1395851" y="-3229034"/>
              <a:ext cx="1306144" cy="1973151"/>
            </a:xfrm>
            <a:custGeom>
              <a:avLst/>
              <a:gdLst/>
              <a:ahLst/>
              <a:cxnLst/>
              <a:rect l="l" t="t" r="r" b="b"/>
              <a:pathLst>
                <a:path w="13545" h="20462" extrusionOk="0">
                  <a:moveTo>
                    <a:pt x="13545" y="20011"/>
                  </a:moveTo>
                  <a:lnTo>
                    <a:pt x="13430" y="20042"/>
                  </a:lnTo>
                  <a:lnTo>
                    <a:pt x="13430" y="20042"/>
                  </a:lnTo>
                  <a:cubicBezTo>
                    <a:pt x="13468" y="20032"/>
                    <a:pt x="13507" y="20022"/>
                    <a:pt x="13545" y="20011"/>
                  </a:cubicBezTo>
                  <a:close/>
                  <a:moveTo>
                    <a:pt x="8023" y="1"/>
                  </a:moveTo>
                  <a:lnTo>
                    <a:pt x="7423" y="161"/>
                  </a:lnTo>
                  <a:cubicBezTo>
                    <a:pt x="5950" y="571"/>
                    <a:pt x="4573" y="1402"/>
                    <a:pt x="3450" y="2673"/>
                  </a:cubicBezTo>
                  <a:cubicBezTo>
                    <a:pt x="0" y="6568"/>
                    <a:pt x="214" y="13076"/>
                    <a:pt x="3931" y="17221"/>
                  </a:cubicBezTo>
                  <a:cubicBezTo>
                    <a:pt x="5867" y="19372"/>
                    <a:pt x="8365" y="20461"/>
                    <a:pt x="10803" y="20461"/>
                  </a:cubicBezTo>
                  <a:cubicBezTo>
                    <a:pt x="11528" y="20461"/>
                    <a:pt x="12247" y="20365"/>
                    <a:pt x="12945" y="20172"/>
                  </a:cubicBezTo>
                  <a:lnTo>
                    <a:pt x="13430" y="20042"/>
                  </a:lnTo>
                  <a:lnTo>
                    <a:pt x="13430" y="20042"/>
                  </a:lnTo>
                  <a:cubicBezTo>
                    <a:pt x="12773" y="20213"/>
                    <a:pt x="12096" y="20298"/>
                    <a:pt x="11415" y="20298"/>
                  </a:cubicBezTo>
                  <a:cubicBezTo>
                    <a:pt x="8975" y="20298"/>
                    <a:pt x="6471" y="19207"/>
                    <a:pt x="4537" y="17048"/>
                  </a:cubicBezTo>
                  <a:cubicBezTo>
                    <a:pt x="814" y="12916"/>
                    <a:pt x="600" y="6396"/>
                    <a:pt x="4050" y="2506"/>
                  </a:cubicBezTo>
                  <a:cubicBezTo>
                    <a:pt x="5178" y="1242"/>
                    <a:pt x="6550" y="410"/>
                    <a:pt x="8023" y="1"/>
                  </a:cubicBezTo>
                  <a:close/>
                </a:path>
              </a:pathLst>
            </a:custGeom>
            <a:solidFill>
              <a:srgbClr val="1019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-1395851" y="-3229034"/>
              <a:ext cx="1306144" cy="1973151"/>
            </a:xfrm>
            <a:custGeom>
              <a:avLst/>
              <a:gdLst/>
              <a:ahLst/>
              <a:cxnLst/>
              <a:rect l="l" t="t" r="r" b="b"/>
              <a:pathLst>
                <a:path w="13545" h="20462" extrusionOk="0">
                  <a:moveTo>
                    <a:pt x="13545" y="20011"/>
                  </a:moveTo>
                  <a:lnTo>
                    <a:pt x="13430" y="20042"/>
                  </a:lnTo>
                  <a:lnTo>
                    <a:pt x="13430" y="20042"/>
                  </a:lnTo>
                  <a:cubicBezTo>
                    <a:pt x="13468" y="20032"/>
                    <a:pt x="13507" y="20022"/>
                    <a:pt x="13545" y="20011"/>
                  </a:cubicBezTo>
                  <a:close/>
                  <a:moveTo>
                    <a:pt x="8023" y="1"/>
                  </a:moveTo>
                  <a:lnTo>
                    <a:pt x="7423" y="161"/>
                  </a:lnTo>
                  <a:cubicBezTo>
                    <a:pt x="5950" y="571"/>
                    <a:pt x="4573" y="1402"/>
                    <a:pt x="3450" y="2673"/>
                  </a:cubicBezTo>
                  <a:cubicBezTo>
                    <a:pt x="0" y="6568"/>
                    <a:pt x="214" y="13076"/>
                    <a:pt x="3931" y="17221"/>
                  </a:cubicBezTo>
                  <a:cubicBezTo>
                    <a:pt x="5867" y="19372"/>
                    <a:pt x="8365" y="20461"/>
                    <a:pt x="10803" y="20461"/>
                  </a:cubicBezTo>
                  <a:cubicBezTo>
                    <a:pt x="11528" y="20461"/>
                    <a:pt x="12247" y="20365"/>
                    <a:pt x="12945" y="20172"/>
                  </a:cubicBezTo>
                  <a:lnTo>
                    <a:pt x="13430" y="20042"/>
                  </a:lnTo>
                  <a:lnTo>
                    <a:pt x="13430" y="20042"/>
                  </a:lnTo>
                  <a:cubicBezTo>
                    <a:pt x="12773" y="20213"/>
                    <a:pt x="12096" y="20298"/>
                    <a:pt x="11415" y="20298"/>
                  </a:cubicBezTo>
                  <a:cubicBezTo>
                    <a:pt x="8975" y="20298"/>
                    <a:pt x="6471" y="19207"/>
                    <a:pt x="4537" y="17048"/>
                  </a:cubicBezTo>
                  <a:cubicBezTo>
                    <a:pt x="814" y="12916"/>
                    <a:pt x="600" y="6396"/>
                    <a:pt x="4050" y="2506"/>
                  </a:cubicBezTo>
                  <a:cubicBezTo>
                    <a:pt x="5178" y="1242"/>
                    <a:pt x="6550" y="410"/>
                    <a:pt x="8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-1337994" y="-3256227"/>
              <a:ext cx="1964086" cy="1984433"/>
            </a:xfrm>
            <a:custGeom>
              <a:avLst/>
              <a:gdLst/>
              <a:ahLst/>
              <a:cxnLst/>
              <a:rect l="l" t="t" r="r" b="b"/>
              <a:pathLst>
                <a:path w="20368" h="20579" extrusionOk="0">
                  <a:moveTo>
                    <a:pt x="9566" y="1"/>
                  </a:moveTo>
                  <a:cubicBezTo>
                    <a:pt x="7314" y="1"/>
                    <a:pt x="5111" y="928"/>
                    <a:pt x="3450" y="2800"/>
                  </a:cubicBezTo>
                  <a:cubicBezTo>
                    <a:pt x="0" y="6690"/>
                    <a:pt x="214" y="13198"/>
                    <a:pt x="3937" y="17336"/>
                  </a:cubicBezTo>
                  <a:cubicBezTo>
                    <a:pt x="5871" y="19490"/>
                    <a:pt x="8372" y="20579"/>
                    <a:pt x="10813" y="20579"/>
                  </a:cubicBezTo>
                  <a:cubicBezTo>
                    <a:pt x="13064" y="20579"/>
                    <a:pt x="15262" y="19653"/>
                    <a:pt x="16917" y="17782"/>
                  </a:cubicBezTo>
                  <a:cubicBezTo>
                    <a:pt x="20367" y="13892"/>
                    <a:pt x="20153" y="7384"/>
                    <a:pt x="16436" y="3246"/>
                  </a:cubicBezTo>
                  <a:cubicBezTo>
                    <a:pt x="14506" y="1090"/>
                    <a:pt x="12007" y="1"/>
                    <a:pt x="9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-455663" y="-1825021"/>
              <a:ext cx="1716165" cy="2185104"/>
            </a:xfrm>
            <a:custGeom>
              <a:avLst/>
              <a:gdLst/>
              <a:ahLst/>
              <a:cxnLst/>
              <a:rect l="l" t="t" r="r" b="b"/>
              <a:pathLst>
                <a:path w="17797" h="22660" extrusionOk="0">
                  <a:moveTo>
                    <a:pt x="17785" y="2731"/>
                  </a:moveTo>
                  <a:lnTo>
                    <a:pt x="17796" y="2738"/>
                  </a:lnTo>
                  <a:cubicBezTo>
                    <a:pt x="17793" y="2735"/>
                    <a:pt x="17789" y="2733"/>
                    <a:pt x="17785" y="2731"/>
                  </a:cubicBezTo>
                  <a:close/>
                  <a:moveTo>
                    <a:pt x="11781" y="0"/>
                  </a:moveTo>
                  <a:cubicBezTo>
                    <a:pt x="11746" y="0"/>
                    <a:pt x="11710" y="0"/>
                    <a:pt x="11668" y="6"/>
                  </a:cubicBezTo>
                  <a:cubicBezTo>
                    <a:pt x="11639" y="6"/>
                    <a:pt x="11609" y="6"/>
                    <a:pt x="11591" y="18"/>
                  </a:cubicBezTo>
                  <a:cubicBezTo>
                    <a:pt x="11550" y="18"/>
                    <a:pt x="11514" y="24"/>
                    <a:pt x="11478" y="24"/>
                  </a:cubicBezTo>
                  <a:cubicBezTo>
                    <a:pt x="11449" y="24"/>
                    <a:pt x="11419" y="30"/>
                    <a:pt x="11395" y="30"/>
                  </a:cubicBezTo>
                  <a:cubicBezTo>
                    <a:pt x="11360" y="36"/>
                    <a:pt x="11312" y="36"/>
                    <a:pt x="11277" y="48"/>
                  </a:cubicBezTo>
                  <a:cubicBezTo>
                    <a:pt x="11253" y="48"/>
                    <a:pt x="11235" y="54"/>
                    <a:pt x="11211" y="54"/>
                  </a:cubicBezTo>
                  <a:lnTo>
                    <a:pt x="11176" y="54"/>
                  </a:lnTo>
                  <a:cubicBezTo>
                    <a:pt x="11122" y="60"/>
                    <a:pt x="11069" y="66"/>
                    <a:pt x="11009" y="78"/>
                  </a:cubicBezTo>
                  <a:cubicBezTo>
                    <a:pt x="11003" y="78"/>
                    <a:pt x="10997" y="78"/>
                    <a:pt x="10980" y="84"/>
                  </a:cubicBezTo>
                  <a:cubicBezTo>
                    <a:pt x="10920" y="89"/>
                    <a:pt x="10861" y="107"/>
                    <a:pt x="10802" y="119"/>
                  </a:cubicBezTo>
                  <a:cubicBezTo>
                    <a:pt x="10796" y="119"/>
                    <a:pt x="10790" y="119"/>
                    <a:pt x="10778" y="125"/>
                  </a:cubicBezTo>
                  <a:cubicBezTo>
                    <a:pt x="10730" y="143"/>
                    <a:pt x="10677" y="149"/>
                    <a:pt x="10617" y="167"/>
                  </a:cubicBezTo>
                  <a:cubicBezTo>
                    <a:pt x="10612" y="167"/>
                    <a:pt x="10600" y="173"/>
                    <a:pt x="10588" y="173"/>
                  </a:cubicBezTo>
                  <a:lnTo>
                    <a:pt x="10410" y="214"/>
                  </a:lnTo>
                  <a:cubicBezTo>
                    <a:pt x="10404" y="214"/>
                    <a:pt x="10386" y="226"/>
                    <a:pt x="10380" y="226"/>
                  </a:cubicBezTo>
                  <a:cubicBezTo>
                    <a:pt x="10327" y="238"/>
                    <a:pt x="10273" y="256"/>
                    <a:pt x="10214" y="268"/>
                  </a:cubicBezTo>
                  <a:cubicBezTo>
                    <a:pt x="10208" y="268"/>
                    <a:pt x="10202" y="274"/>
                    <a:pt x="10184" y="274"/>
                  </a:cubicBezTo>
                  <a:cubicBezTo>
                    <a:pt x="10125" y="291"/>
                    <a:pt x="10065" y="315"/>
                    <a:pt x="10006" y="333"/>
                  </a:cubicBezTo>
                  <a:cubicBezTo>
                    <a:pt x="9994" y="345"/>
                    <a:pt x="9988" y="345"/>
                    <a:pt x="9970" y="351"/>
                  </a:cubicBezTo>
                  <a:cubicBezTo>
                    <a:pt x="9917" y="363"/>
                    <a:pt x="9869" y="386"/>
                    <a:pt x="9810" y="410"/>
                  </a:cubicBezTo>
                  <a:cubicBezTo>
                    <a:pt x="9798" y="410"/>
                    <a:pt x="9792" y="416"/>
                    <a:pt x="9780" y="416"/>
                  </a:cubicBezTo>
                  <a:lnTo>
                    <a:pt x="9602" y="481"/>
                  </a:lnTo>
                  <a:cubicBezTo>
                    <a:pt x="9584" y="493"/>
                    <a:pt x="9572" y="499"/>
                    <a:pt x="9555" y="499"/>
                  </a:cubicBezTo>
                  <a:cubicBezTo>
                    <a:pt x="9501" y="523"/>
                    <a:pt x="9454" y="541"/>
                    <a:pt x="9394" y="565"/>
                  </a:cubicBezTo>
                  <a:cubicBezTo>
                    <a:pt x="9382" y="570"/>
                    <a:pt x="9376" y="570"/>
                    <a:pt x="9365" y="582"/>
                  </a:cubicBezTo>
                  <a:cubicBezTo>
                    <a:pt x="9305" y="600"/>
                    <a:pt x="9246" y="630"/>
                    <a:pt x="9186" y="660"/>
                  </a:cubicBezTo>
                  <a:lnTo>
                    <a:pt x="9139" y="683"/>
                  </a:lnTo>
                  <a:cubicBezTo>
                    <a:pt x="9127" y="689"/>
                    <a:pt x="9103" y="701"/>
                    <a:pt x="9085" y="707"/>
                  </a:cubicBezTo>
                  <a:cubicBezTo>
                    <a:pt x="9068" y="713"/>
                    <a:pt x="9044" y="731"/>
                    <a:pt x="9014" y="743"/>
                  </a:cubicBezTo>
                  <a:lnTo>
                    <a:pt x="8925" y="790"/>
                  </a:lnTo>
                  <a:cubicBezTo>
                    <a:pt x="8890" y="808"/>
                    <a:pt x="8842" y="826"/>
                    <a:pt x="8806" y="850"/>
                  </a:cubicBezTo>
                  <a:cubicBezTo>
                    <a:pt x="8777" y="861"/>
                    <a:pt x="8753" y="879"/>
                    <a:pt x="8723" y="885"/>
                  </a:cubicBezTo>
                  <a:cubicBezTo>
                    <a:pt x="8682" y="909"/>
                    <a:pt x="8634" y="927"/>
                    <a:pt x="8593" y="956"/>
                  </a:cubicBezTo>
                  <a:cubicBezTo>
                    <a:pt x="8569" y="974"/>
                    <a:pt x="8545" y="980"/>
                    <a:pt x="8521" y="998"/>
                  </a:cubicBezTo>
                  <a:cubicBezTo>
                    <a:pt x="8456" y="1034"/>
                    <a:pt x="8391" y="1069"/>
                    <a:pt x="8314" y="1105"/>
                  </a:cubicBezTo>
                  <a:cubicBezTo>
                    <a:pt x="8248" y="1146"/>
                    <a:pt x="8183" y="1182"/>
                    <a:pt x="8118" y="1224"/>
                  </a:cubicBezTo>
                  <a:cubicBezTo>
                    <a:pt x="8094" y="1241"/>
                    <a:pt x="8070" y="1253"/>
                    <a:pt x="8046" y="1265"/>
                  </a:cubicBezTo>
                  <a:cubicBezTo>
                    <a:pt x="8005" y="1295"/>
                    <a:pt x="7957" y="1313"/>
                    <a:pt x="7916" y="1342"/>
                  </a:cubicBezTo>
                  <a:cubicBezTo>
                    <a:pt x="7892" y="1360"/>
                    <a:pt x="7862" y="1372"/>
                    <a:pt x="7839" y="1390"/>
                  </a:cubicBezTo>
                  <a:cubicBezTo>
                    <a:pt x="7797" y="1414"/>
                    <a:pt x="7761" y="1443"/>
                    <a:pt x="7714" y="1473"/>
                  </a:cubicBezTo>
                  <a:cubicBezTo>
                    <a:pt x="7684" y="1485"/>
                    <a:pt x="7660" y="1509"/>
                    <a:pt x="7631" y="1521"/>
                  </a:cubicBezTo>
                  <a:cubicBezTo>
                    <a:pt x="7595" y="1550"/>
                    <a:pt x="7553" y="1574"/>
                    <a:pt x="7512" y="1604"/>
                  </a:cubicBezTo>
                  <a:cubicBezTo>
                    <a:pt x="7494" y="1621"/>
                    <a:pt x="7464" y="1639"/>
                    <a:pt x="7441" y="1657"/>
                  </a:cubicBezTo>
                  <a:cubicBezTo>
                    <a:pt x="7393" y="1687"/>
                    <a:pt x="7352" y="1716"/>
                    <a:pt x="7316" y="1746"/>
                  </a:cubicBezTo>
                  <a:lnTo>
                    <a:pt x="7245" y="1788"/>
                  </a:lnTo>
                  <a:cubicBezTo>
                    <a:pt x="7185" y="1835"/>
                    <a:pt x="7120" y="1877"/>
                    <a:pt x="7061" y="1924"/>
                  </a:cubicBezTo>
                  <a:cubicBezTo>
                    <a:pt x="7049" y="1930"/>
                    <a:pt x="7037" y="1936"/>
                    <a:pt x="7025" y="1954"/>
                  </a:cubicBezTo>
                  <a:cubicBezTo>
                    <a:pt x="6972" y="1990"/>
                    <a:pt x="6930" y="2025"/>
                    <a:pt x="6877" y="2067"/>
                  </a:cubicBezTo>
                  <a:cubicBezTo>
                    <a:pt x="6871" y="2067"/>
                    <a:pt x="6871" y="2073"/>
                    <a:pt x="6859" y="2073"/>
                  </a:cubicBezTo>
                  <a:cubicBezTo>
                    <a:pt x="6782" y="2138"/>
                    <a:pt x="6698" y="2197"/>
                    <a:pt x="6615" y="2263"/>
                  </a:cubicBezTo>
                  <a:cubicBezTo>
                    <a:pt x="6603" y="2281"/>
                    <a:pt x="6580" y="2292"/>
                    <a:pt x="6562" y="2310"/>
                  </a:cubicBezTo>
                  <a:cubicBezTo>
                    <a:pt x="6497" y="2364"/>
                    <a:pt x="6437" y="2411"/>
                    <a:pt x="6372" y="2471"/>
                  </a:cubicBezTo>
                  <a:cubicBezTo>
                    <a:pt x="6348" y="2494"/>
                    <a:pt x="6324" y="2512"/>
                    <a:pt x="6307" y="2530"/>
                  </a:cubicBezTo>
                  <a:cubicBezTo>
                    <a:pt x="6235" y="2583"/>
                    <a:pt x="6176" y="2643"/>
                    <a:pt x="6111" y="2696"/>
                  </a:cubicBezTo>
                  <a:lnTo>
                    <a:pt x="6069" y="2738"/>
                  </a:lnTo>
                  <a:cubicBezTo>
                    <a:pt x="5986" y="2809"/>
                    <a:pt x="5909" y="2880"/>
                    <a:pt x="5831" y="2957"/>
                  </a:cubicBezTo>
                  <a:cubicBezTo>
                    <a:pt x="5814" y="2969"/>
                    <a:pt x="5802" y="2987"/>
                    <a:pt x="5778" y="2999"/>
                  </a:cubicBezTo>
                  <a:cubicBezTo>
                    <a:pt x="5719" y="3058"/>
                    <a:pt x="5653" y="3118"/>
                    <a:pt x="5594" y="3177"/>
                  </a:cubicBezTo>
                  <a:lnTo>
                    <a:pt x="5523" y="3243"/>
                  </a:lnTo>
                  <a:lnTo>
                    <a:pt x="5345" y="3421"/>
                  </a:lnTo>
                  <a:lnTo>
                    <a:pt x="5297" y="3474"/>
                  </a:lnTo>
                  <a:cubicBezTo>
                    <a:pt x="5220" y="3551"/>
                    <a:pt x="5149" y="3628"/>
                    <a:pt x="5071" y="3706"/>
                  </a:cubicBezTo>
                  <a:cubicBezTo>
                    <a:pt x="5060" y="3718"/>
                    <a:pt x="5042" y="3741"/>
                    <a:pt x="5018" y="3759"/>
                  </a:cubicBezTo>
                  <a:cubicBezTo>
                    <a:pt x="4959" y="3818"/>
                    <a:pt x="4899" y="3884"/>
                    <a:pt x="4840" y="3943"/>
                  </a:cubicBezTo>
                  <a:cubicBezTo>
                    <a:pt x="4822" y="3967"/>
                    <a:pt x="4798" y="3997"/>
                    <a:pt x="4775" y="4014"/>
                  </a:cubicBezTo>
                  <a:cubicBezTo>
                    <a:pt x="4715" y="4086"/>
                    <a:pt x="4662" y="4145"/>
                    <a:pt x="4602" y="4210"/>
                  </a:cubicBezTo>
                  <a:cubicBezTo>
                    <a:pt x="4590" y="4222"/>
                    <a:pt x="4573" y="4246"/>
                    <a:pt x="4555" y="4264"/>
                  </a:cubicBezTo>
                  <a:cubicBezTo>
                    <a:pt x="4478" y="4341"/>
                    <a:pt x="4412" y="4424"/>
                    <a:pt x="4335" y="4507"/>
                  </a:cubicBezTo>
                  <a:cubicBezTo>
                    <a:pt x="4323" y="4531"/>
                    <a:pt x="4305" y="4543"/>
                    <a:pt x="4294" y="4567"/>
                  </a:cubicBezTo>
                  <a:cubicBezTo>
                    <a:pt x="4240" y="4632"/>
                    <a:pt x="4181" y="4697"/>
                    <a:pt x="4127" y="4769"/>
                  </a:cubicBezTo>
                  <a:cubicBezTo>
                    <a:pt x="4109" y="4798"/>
                    <a:pt x="4086" y="4816"/>
                    <a:pt x="4062" y="4846"/>
                  </a:cubicBezTo>
                  <a:lnTo>
                    <a:pt x="3908" y="5048"/>
                  </a:lnTo>
                  <a:cubicBezTo>
                    <a:pt x="3890" y="5071"/>
                    <a:pt x="3878" y="5083"/>
                    <a:pt x="3860" y="5107"/>
                  </a:cubicBezTo>
                  <a:cubicBezTo>
                    <a:pt x="3795" y="5196"/>
                    <a:pt x="3729" y="5279"/>
                    <a:pt x="3664" y="5368"/>
                  </a:cubicBezTo>
                  <a:cubicBezTo>
                    <a:pt x="3646" y="5392"/>
                    <a:pt x="3634" y="5404"/>
                    <a:pt x="3617" y="5428"/>
                  </a:cubicBezTo>
                  <a:cubicBezTo>
                    <a:pt x="3563" y="5493"/>
                    <a:pt x="3516" y="5570"/>
                    <a:pt x="3462" y="5636"/>
                  </a:cubicBezTo>
                  <a:cubicBezTo>
                    <a:pt x="3439" y="5665"/>
                    <a:pt x="3427" y="5695"/>
                    <a:pt x="3403" y="5719"/>
                  </a:cubicBezTo>
                  <a:cubicBezTo>
                    <a:pt x="3349" y="5784"/>
                    <a:pt x="3308" y="5855"/>
                    <a:pt x="3254" y="5926"/>
                  </a:cubicBezTo>
                  <a:lnTo>
                    <a:pt x="3207" y="5992"/>
                  </a:lnTo>
                  <a:cubicBezTo>
                    <a:pt x="3148" y="6081"/>
                    <a:pt x="3082" y="6176"/>
                    <a:pt x="3023" y="6265"/>
                  </a:cubicBezTo>
                  <a:lnTo>
                    <a:pt x="2981" y="6330"/>
                  </a:lnTo>
                  <a:cubicBezTo>
                    <a:pt x="2934" y="6407"/>
                    <a:pt x="2880" y="6479"/>
                    <a:pt x="2839" y="6550"/>
                  </a:cubicBezTo>
                  <a:cubicBezTo>
                    <a:pt x="2815" y="6580"/>
                    <a:pt x="2803" y="6609"/>
                    <a:pt x="2779" y="6639"/>
                  </a:cubicBezTo>
                  <a:cubicBezTo>
                    <a:pt x="2732" y="6710"/>
                    <a:pt x="2690" y="6776"/>
                    <a:pt x="2643" y="6853"/>
                  </a:cubicBezTo>
                  <a:lnTo>
                    <a:pt x="2601" y="6918"/>
                  </a:lnTo>
                  <a:cubicBezTo>
                    <a:pt x="2542" y="7013"/>
                    <a:pt x="2488" y="7102"/>
                    <a:pt x="2429" y="7203"/>
                  </a:cubicBezTo>
                  <a:cubicBezTo>
                    <a:pt x="2417" y="7221"/>
                    <a:pt x="2405" y="7245"/>
                    <a:pt x="2393" y="7268"/>
                  </a:cubicBezTo>
                  <a:cubicBezTo>
                    <a:pt x="2346" y="7340"/>
                    <a:pt x="2304" y="7417"/>
                    <a:pt x="2257" y="7500"/>
                  </a:cubicBezTo>
                  <a:cubicBezTo>
                    <a:pt x="2245" y="7530"/>
                    <a:pt x="2221" y="7559"/>
                    <a:pt x="2209" y="7589"/>
                  </a:cubicBezTo>
                  <a:cubicBezTo>
                    <a:pt x="2162" y="7660"/>
                    <a:pt x="2126" y="7738"/>
                    <a:pt x="2079" y="7809"/>
                  </a:cubicBezTo>
                  <a:cubicBezTo>
                    <a:pt x="2067" y="7833"/>
                    <a:pt x="2049" y="7856"/>
                    <a:pt x="2043" y="7886"/>
                  </a:cubicBezTo>
                  <a:cubicBezTo>
                    <a:pt x="1990" y="7981"/>
                    <a:pt x="1942" y="8076"/>
                    <a:pt x="1889" y="8183"/>
                  </a:cubicBezTo>
                  <a:cubicBezTo>
                    <a:pt x="1883" y="8201"/>
                    <a:pt x="1865" y="8224"/>
                    <a:pt x="1859" y="8248"/>
                  </a:cubicBezTo>
                  <a:cubicBezTo>
                    <a:pt x="1823" y="8331"/>
                    <a:pt x="1776" y="8403"/>
                    <a:pt x="1740" y="8486"/>
                  </a:cubicBezTo>
                  <a:lnTo>
                    <a:pt x="1693" y="8575"/>
                  </a:lnTo>
                  <a:cubicBezTo>
                    <a:pt x="1657" y="8646"/>
                    <a:pt x="1622" y="8729"/>
                    <a:pt x="1586" y="8806"/>
                  </a:cubicBezTo>
                  <a:cubicBezTo>
                    <a:pt x="1568" y="8824"/>
                    <a:pt x="1562" y="8848"/>
                    <a:pt x="1544" y="8878"/>
                  </a:cubicBezTo>
                  <a:cubicBezTo>
                    <a:pt x="1503" y="8973"/>
                    <a:pt x="1455" y="9080"/>
                    <a:pt x="1414" y="9180"/>
                  </a:cubicBezTo>
                  <a:cubicBezTo>
                    <a:pt x="1408" y="9204"/>
                    <a:pt x="1396" y="9222"/>
                    <a:pt x="1384" y="9240"/>
                  </a:cubicBezTo>
                  <a:cubicBezTo>
                    <a:pt x="1348" y="9323"/>
                    <a:pt x="1307" y="9406"/>
                    <a:pt x="1277" y="9489"/>
                  </a:cubicBezTo>
                  <a:cubicBezTo>
                    <a:pt x="1265" y="9519"/>
                    <a:pt x="1259" y="9549"/>
                    <a:pt x="1241" y="9578"/>
                  </a:cubicBezTo>
                  <a:cubicBezTo>
                    <a:pt x="1212" y="9655"/>
                    <a:pt x="1176" y="9733"/>
                    <a:pt x="1146" y="9816"/>
                  </a:cubicBezTo>
                  <a:cubicBezTo>
                    <a:pt x="1141" y="9834"/>
                    <a:pt x="1123" y="9857"/>
                    <a:pt x="1117" y="9881"/>
                  </a:cubicBezTo>
                  <a:cubicBezTo>
                    <a:pt x="1081" y="9982"/>
                    <a:pt x="1034" y="10089"/>
                    <a:pt x="998" y="10184"/>
                  </a:cubicBezTo>
                  <a:cubicBezTo>
                    <a:pt x="992" y="10202"/>
                    <a:pt x="980" y="10220"/>
                    <a:pt x="974" y="10237"/>
                  </a:cubicBezTo>
                  <a:cubicBezTo>
                    <a:pt x="945" y="10321"/>
                    <a:pt x="915" y="10410"/>
                    <a:pt x="885" y="10487"/>
                  </a:cubicBezTo>
                  <a:cubicBezTo>
                    <a:pt x="879" y="10516"/>
                    <a:pt x="861" y="10546"/>
                    <a:pt x="856" y="10576"/>
                  </a:cubicBezTo>
                  <a:cubicBezTo>
                    <a:pt x="826" y="10659"/>
                    <a:pt x="796" y="10742"/>
                    <a:pt x="772" y="10825"/>
                  </a:cubicBezTo>
                  <a:lnTo>
                    <a:pt x="755" y="10891"/>
                  </a:lnTo>
                  <a:cubicBezTo>
                    <a:pt x="713" y="10992"/>
                    <a:pt x="683" y="11098"/>
                    <a:pt x="654" y="11199"/>
                  </a:cubicBezTo>
                  <a:cubicBezTo>
                    <a:pt x="648" y="11217"/>
                    <a:pt x="648" y="11229"/>
                    <a:pt x="642" y="11253"/>
                  </a:cubicBezTo>
                  <a:cubicBezTo>
                    <a:pt x="612" y="11342"/>
                    <a:pt x="588" y="11431"/>
                    <a:pt x="565" y="11514"/>
                  </a:cubicBezTo>
                  <a:cubicBezTo>
                    <a:pt x="559" y="11532"/>
                    <a:pt x="559" y="11544"/>
                    <a:pt x="553" y="11550"/>
                  </a:cubicBezTo>
                  <a:cubicBezTo>
                    <a:pt x="547" y="11568"/>
                    <a:pt x="547" y="11579"/>
                    <a:pt x="535" y="11597"/>
                  </a:cubicBezTo>
                  <a:lnTo>
                    <a:pt x="470" y="11841"/>
                  </a:lnTo>
                  <a:cubicBezTo>
                    <a:pt x="464" y="11864"/>
                    <a:pt x="458" y="11888"/>
                    <a:pt x="458" y="11906"/>
                  </a:cubicBezTo>
                  <a:cubicBezTo>
                    <a:pt x="428" y="12013"/>
                    <a:pt x="404" y="12114"/>
                    <a:pt x="380" y="12221"/>
                  </a:cubicBezTo>
                  <a:cubicBezTo>
                    <a:pt x="375" y="12233"/>
                    <a:pt x="375" y="12250"/>
                    <a:pt x="375" y="12262"/>
                  </a:cubicBezTo>
                  <a:cubicBezTo>
                    <a:pt x="351" y="12351"/>
                    <a:pt x="339" y="12434"/>
                    <a:pt x="315" y="12524"/>
                  </a:cubicBezTo>
                  <a:lnTo>
                    <a:pt x="291" y="12613"/>
                  </a:lnTo>
                  <a:cubicBezTo>
                    <a:pt x="280" y="12696"/>
                    <a:pt x="262" y="12767"/>
                    <a:pt x="250" y="12850"/>
                  </a:cubicBezTo>
                  <a:cubicBezTo>
                    <a:pt x="238" y="12874"/>
                    <a:pt x="238" y="12904"/>
                    <a:pt x="232" y="12927"/>
                  </a:cubicBezTo>
                  <a:cubicBezTo>
                    <a:pt x="208" y="13028"/>
                    <a:pt x="196" y="13135"/>
                    <a:pt x="179" y="13230"/>
                  </a:cubicBezTo>
                  <a:cubicBezTo>
                    <a:pt x="179" y="13242"/>
                    <a:pt x="173" y="13260"/>
                    <a:pt x="173" y="13272"/>
                  </a:cubicBezTo>
                  <a:cubicBezTo>
                    <a:pt x="161" y="13361"/>
                    <a:pt x="143" y="13444"/>
                    <a:pt x="137" y="13533"/>
                  </a:cubicBezTo>
                  <a:cubicBezTo>
                    <a:pt x="131" y="13563"/>
                    <a:pt x="131" y="13592"/>
                    <a:pt x="119" y="13622"/>
                  </a:cubicBezTo>
                  <a:cubicBezTo>
                    <a:pt x="113" y="13699"/>
                    <a:pt x="101" y="13776"/>
                    <a:pt x="90" y="13854"/>
                  </a:cubicBezTo>
                  <a:cubicBezTo>
                    <a:pt x="90" y="13877"/>
                    <a:pt x="84" y="13907"/>
                    <a:pt x="84" y="13925"/>
                  </a:cubicBezTo>
                  <a:cubicBezTo>
                    <a:pt x="72" y="14032"/>
                    <a:pt x="60" y="14127"/>
                    <a:pt x="54" y="14234"/>
                  </a:cubicBezTo>
                  <a:lnTo>
                    <a:pt x="54" y="14240"/>
                  </a:lnTo>
                  <a:cubicBezTo>
                    <a:pt x="54" y="14275"/>
                    <a:pt x="48" y="14305"/>
                    <a:pt x="48" y="14341"/>
                  </a:cubicBezTo>
                  <a:cubicBezTo>
                    <a:pt x="48" y="14388"/>
                    <a:pt x="42" y="14430"/>
                    <a:pt x="42" y="14477"/>
                  </a:cubicBezTo>
                  <a:cubicBezTo>
                    <a:pt x="42" y="14513"/>
                    <a:pt x="30" y="14548"/>
                    <a:pt x="30" y="14590"/>
                  </a:cubicBezTo>
                  <a:cubicBezTo>
                    <a:pt x="30" y="14631"/>
                    <a:pt x="24" y="14679"/>
                    <a:pt x="24" y="14721"/>
                  </a:cubicBezTo>
                  <a:cubicBezTo>
                    <a:pt x="24" y="14756"/>
                    <a:pt x="24" y="14804"/>
                    <a:pt x="18" y="14839"/>
                  </a:cubicBezTo>
                  <a:cubicBezTo>
                    <a:pt x="18" y="14887"/>
                    <a:pt x="18" y="14922"/>
                    <a:pt x="12" y="14964"/>
                  </a:cubicBezTo>
                  <a:cubicBezTo>
                    <a:pt x="12" y="15047"/>
                    <a:pt x="12" y="15130"/>
                    <a:pt x="0" y="15213"/>
                  </a:cubicBezTo>
                  <a:lnTo>
                    <a:pt x="0" y="15433"/>
                  </a:lnTo>
                  <a:lnTo>
                    <a:pt x="0" y="15510"/>
                  </a:lnTo>
                  <a:cubicBezTo>
                    <a:pt x="0" y="15558"/>
                    <a:pt x="0" y="15605"/>
                    <a:pt x="12" y="15659"/>
                  </a:cubicBezTo>
                  <a:lnTo>
                    <a:pt x="12" y="15736"/>
                  </a:lnTo>
                  <a:cubicBezTo>
                    <a:pt x="12" y="15783"/>
                    <a:pt x="18" y="15825"/>
                    <a:pt x="18" y="15873"/>
                  </a:cubicBezTo>
                  <a:cubicBezTo>
                    <a:pt x="18" y="15902"/>
                    <a:pt x="18" y="15926"/>
                    <a:pt x="24" y="15956"/>
                  </a:cubicBezTo>
                  <a:cubicBezTo>
                    <a:pt x="24" y="16003"/>
                    <a:pt x="30" y="16057"/>
                    <a:pt x="42" y="16110"/>
                  </a:cubicBezTo>
                  <a:cubicBezTo>
                    <a:pt x="42" y="16134"/>
                    <a:pt x="42" y="16146"/>
                    <a:pt x="48" y="16169"/>
                  </a:cubicBezTo>
                  <a:lnTo>
                    <a:pt x="72" y="16371"/>
                  </a:lnTo>
                  <a:cubicBezTo>
                    <a:pt x="72" y="16383"/>
                    <a:pt x="78" y="16401"/>
                    <a:pt x="78" y="16419"/>
                  </a:cubicBezTo>
                  <a:cubicBezTo>
                    <a:pt x="84" y="16472"/>
                    <a:pt x="90" y="16526"/>
                    <a:pt x="101" y="16567"/>
                  </a:cubicBezTo>
                  <a:cubicBezTo>
                    <a:pt x="101" y="16591"/>
                    <a:pt x="107" y="16615"/>
                    <a:pt x="107" y="16644"/>
                  </a:cubicBezTo>
                  <a:cubicBezTo>
                    <a:pt x="107" y="16668"/>
                    <a:pt x="113" y="16698"/>
                    <a:pt x="113" y="16716"/>
                  </a:cubicBezTo>
                  <a:cubicBezTo>
                    <a:pt x="113" y="16739"/>
                    <a:pt x="119" y="16757"/>
                    <a:pt x="119" y="16775"/>
                  </a:cubicBezTo>
                  <a:cubicBezTo>
                    <a:pt x="131" y="16799"/>
                    <a:pt x="131" y="16823"/>
                    <a:pt x="137" y="16846"/>
                  </a:cubicBezTo>
                  <a:lnTo>
                    <a:pt x="161" y="16977"/>
                  </a:lnTo>
                  <a:cubicBezTo>
                    <a:pt x="161" y="16995"/>
                    <a:pt x="167" y="17013"/>
                    <a:pt x="167" y="17030"/>
                  </a:cubicBezTo>
                  <a:cubicBezTo>
                    <a:pt x="179" y="17090"/>
                    <a:pt x="190" y="17155"/>
                    <a:pt x="202" y="17214"/>
                  </a:cubicBezTo>
                  <a:cubicBezTo>
                    <a:pt x="202" y="17232"/>
                    <a:pt x="208" y="17238"/>
                    <a:pt x="208" y="17250"/>
                  </a:cubicBezTo>
                  <a:cubicBezTo>
                    <a:pt x="226" y="17304"/>
                    <a:pt x="232" y="17351"/>
                    <a:pt x="250" y="17399"/>
                  </a:cubicBezTo>
                  <a:cubicBezTo>
                    <a:pt x="256" y="17422"/>
                    <a:pt x="256" y="17440"/>
                    <a:pt x="262" y="17458"/>
                  </a:cubicBezTo>
                  <a:cubicBezTo>
                    <a:pt x="268" y="17500"/>
                    <a:pt x="285" y="17541"/>
                    <a:pt x="291" y="17577"/>
                  </a:cubicBezTo>
                  <a:cubicBezTo>
                    <a:pt x="297" y="17600"/>
                    <a:pt x="309" y="17618"/>
                    <a:pt x="309" y="17636"/>
                  </a:cubicBezTo>
                  <a:cubicBezTo>
                    <a:pt x="321" y="17684"/>
                    <a:pt x="327" y="17725"/>
                    <a:pt x="345" y="17767"/>
                  </a:cubicBezTo>
                  <a:cubicBezTo>
                    <a:pt x="351" y="17779"/>
                    <a:pt x="351" y="17796"/>
                    <a:pt x="357" y="17808"/>
                  </a:cubicBezTo>
                  <a:cubicBezTo>
                    <a:pt x="375" y="17868"/>
                    <a:pt x="398" y="17921"/>
                    <a:pt x="410" y="17980"/>
                  </a:cubicBezTo>
                  <a:cubicBezTo>
                    <a:pt x="416" y="17992"/>
                    <a:pt x="416" y="18004"/>
                    <a:pt x="428" y="18016"/>
                  </a:cubicBezTo>
                  <a:lnTo>
                    <a:pt x="470" y="18153"/>
                  </a:lnTo>
                  <a:cubicBezTo>
                    <a:pt x="475" y="18165"/>
                    <a:pt x="487" y="18188"/>
                    <a:pt x="493" y="18200"/>
                  </a:cubicBezTo>
                  <a:lnTo>
                    <a:pt x="535" y="18313"/>
                  </a:lnTo>
                  <a:cubicBezTo>
                    <a:pt x="547" y="18331"/>
                    <a:pt x="553" y="18349"/>
                    <a:pt x="559" y="18366"/>
                  </a:cubicBezTo>
                  <a:cubicBezTo>
                    <a:pt x="576" y="18408"/>
                    <a:pt x="594" y="18450"/>
                    <a:pt x="612" y="18491"/>
                  </a:cubicBezTo>
                  <a:cubicBezTo>
                    <a:pt x="618" y="18497"/>
                    <a:pt x="618" y="18515"/>
                    <a:pt x="624" y="18521"/>
                  </a:cubicBezTo>
                  <a:cubicBezTo>
                    <a:pt x="648" y="18574"/>
                    <a:pt x="671" y="18628"/>
                    <a:pt x="701" y="18669"/>
                  </a:cubicBezTo>
                  <a:cubicBezTo>
                    <a:pt x="707" y="18675"/>
                    <a:pt x="713" y="18693"/>
                    <a:pt x="713" y="18699"/>
                  </a:cubicBezTo>
                  <a:cubicBezTo>
                    <a:pt x="737" y="18735"/>
                    <a:pt x="755" y="18776"/>
                    <a:pt x="772" y="18812"/>
                  </a:cubicBezTo>
                  <a:lnTo>
                    <a:pt x="796" y="18853"/>
                  </a:lnTo>
                  <a:cubicBezTo>
                    <a:pt x="814" y="18895"/>
                    <a:pt x="832" y="18925"/>
                    <a:pt x="856" y="18954"/>
                  </a:cubicBezTo>
                  <a:lnTo>
                    <a:pt x="879" y="18996"/>
                  </a:lnTo>
                  <a:lnTo>
                    <a:pt x="945" y="19109"/>
                  </a:lnTo>
                  <a:cubicBezTo>
                    <a:pt x="951" y="19115"/>
                    <a:pt x="951" y="19121"/>
                    <a:pt x="962" y="19132"/>
                  </a:cubicBezTo>
                  <a:lnTo>
                    <a:pt x="1051" y="19263"/>
                  </a:lnTo>
                  <a:cubicBezTo>
                    <a:pt x="1057" y="19269"/>
                    <a:pt x="1063" y="19287"/>
                    <a:pt x="1069" y="19293"/>
                  </a:cubicBezTo>
                  <a:cubicBezTo>
                    <a:pt x="1093" y="19322"/>
                    <a:pt x="1117" y="19358"/>
                    <a:pt x="1141" y="19388"/>
                  </a:cubicBezTo>
                  <a:cubicBezTo>
                    <a:pt x="1146" y="19406"/>
                    <a:pt x="1158" y="19417"/>
                    <a:pt x="1170" y="19429"/>
                  </a:cubicBezTo>
                  <a:lnTo>
                    <a:pt x="1236" y="19518"/>
                  </a:lnTo>
                  <a:cubicBezTo>
                    <a:pt x="1241" y="19530"/>
                    <a:pt x="1259" y="19536"/>
                    <a:pt x="1265" y="19554"/>
                  </a:cubicBezTo>
                  <a:cubicBezTo>
                    <a:pt x="1295" y="19590"/>
                    <a:pt x="1325" y="19619"/>
                    <a:pt x="1354" y="19655"/>
                  </a:cubicBezTo>
                  <a:lnTo>
                    <a:pt x="1366" y="19673"/>
                  </a:lnTo>
                  <a:cubicBezTo>
                    <a:pt x="1408" y="19708"/>
                    <a:pt x="1437" y="19744"/>
                    <a:pt x="1473" y="19786"/>
                  </a:cubicBezTo>
                  <a:cubicBezTo>
                    <a:pt x="1479" y="19792"/>
                    <a:pt x="1485" y="19803"/>
                    <a:pt x="1503" y="19815"/>
                  </a:cubicBezTo>
                  <a:cubicBezTo>
                    <a:pt x="1527" y="19845"/>
                    <a:pt x="1556" y="19863"/>
                    <a:pt x="1586" y="19893"/>
                  </a:cubicBezTo>
                  <a:lnTo>
                    <a:pt x="1622" y="19934"/>
                  </a:lnTo>
                  <a:lnTo>
                    <a:pt x="1693" y="20005"/>
                  </a:lnTo>
                  <a:lnTo>
                    <a:pt x="1722" y="20035"/>
                  </a:lnTo>
                  <a:cubicBezTo>
                    <a:pt x="1764" y="20065"/>
                    <a:pt x="1794" y="20094"/>
                    <a:pt x="1829" y="20124"/>
                  </a:cubicBezTo>
                  <a:lnTo>
                    <a:pt x="1835" y="20130"/>
                  </a:lnTo>
                  <a:cubicBezTo>
                    <a:pt x="1871" y="20160"/>
                    <a:pt x="1912" y="20189"/>
                    <a:pt x="1954" y="20219"/>
                  </a:cubicBezTo>
                  <a:cubicBezTo>
                    <a:pt x="1972" y="20231"/>
                    <a:pt x="1978" y="20237"/>
                    <a:pt x="1990" y="20243"/>
                  </a:cubicBezTo>
                  <a:cubicBezTo>
                    <a:pt x="2019" y="20267"/>
                    <a:pt x="2049" y="20290"/>
                    <a:pt x="2073" y="20302"/>
                  </a:cubicBezTo>
                  <a:cubicBezTo>
                    <a:pt x="2091" y="20308"/>
                    <a:pt x="2102" y="20326"/>
                    <a:pt x="2108" y="20332"/>
                  </a:cubicBezTo>
                  <a:cubicBezTo>
                    <a:pt x="2138" y="20356"/>
                    <a:pt x="2168" y="20368"/>
                    <a:pt x="2197" y="20391"/>
                  </a:cubicBezTo>
                  <a:cubicBezTo>
                    <a:pt x="2215" y="20397"/>
                    <a:pt x="2221" y="20409"/>
                    <a:pt x="2239" y="20415"/>
                  </a:cubicBezTo>
                  <a:cubicBezTo>
                    <a:pt x="2281" y="20445"/>
                    <a:pt x="2316" y="20468"/>
                    <a:pt x="2364" y="20486"/>
                  </a:cubicBezTo>
                  <a:lnTo>
                    <a:pt x="5507" y="22372"/>
                  </a:lnTo>
                  <a:lnTo>
                    <a:pt x="5446" y="22321"/>
                  </a:lnTo>
                  <a:cubicBezTo>
                    <a:pt x="5434" y="22315"/>
                    <a:pt x="5428" y="22315"/>
                    <a:pt x="5428" y="22309"/>
                  </a:cubicBezTo>
                  <a:cubicBezTo>
                    <a:pt x="5398" y="22280"/>
                    <a:pt x="5368" y="22256"/>
                    <a:pt x="5333" y="22226"/>
                  </a:cubicBezTo>
                  <a:cubicBezTo>
                    <a:pt x="5315" y="22208"/>
                    <a:pt x="5303" y="22202"/>
                    <a:pt x="5297" y="22190"/>
                  </a:cubicBezTo>
                  <a:lnTo>
                    <a:pt x="5226" y="22119"/>
                  </a:lnTo>
                  <a:lnTo>
                    <a:pt x="5190" y="22084"/>
                  </a:lnTo>
                  <a:cubicBezTo>
                    <a:pt x="5166" y="22060"/>
                    <a:pt x="5149" y="22042"/>
                    <a:pt x="5125" y="22012"/>
                  </a:cubicBezTo>
                  <a:lnTo>
                    <a:pt x="5089" y="21971"/>
                  </a:lnTo>
                  <a:cubicBezTo>
                    <a:pt x="5060" y="21935"/>
                    <a:pt x="5018" y="21900"/>
                    <a:pt x="4988" y="21864"/>
                  </a:cubicBezTo>
                  <a:cubicBezTo>
                    <a:pt x="4982" y="21852"/>
                    <a:pt x="4976" y="21846"/>
                    <a:pt x="4965" y="21834"/>
                  </a:cubicBezTo>
                  <a:cubicBezTo>
                    <a:pt x="4947" y="21805"/>
                    <a:pt x="4917" y="21775"/>
                    <a:pt x="4893" y="21745"/>
                  </a:cubicBezTo>
                  <a:cubicBezTo>
                    <a:pt x="4881" y="21727"/>
                    <a:pt x="4870" y="21715"/>
                    <a:pt x="4858" y="21698"/>
                  </a:cubicBezTo>
                  <a:cubicBezTo>
                    <a:pt x="4834" y="21674"/>
                    <a:pt x="4816" y="21644"/>
                    <a:pt x="4798" y="21615"/>
                  </a:cubicBezTo>
                  <a:cubicBezTo>
                    <a:pt x="4780" y="21603"/>
                    <a:pt x="4775" y="21585"/>
                    <a:pt x="4757" y="21573"/>
                  </a:cubicBezTo>
                  <a:cubicBezTo>
                    <a:pt x="4739" y="21543"/>
                    <a:pt x="4715" y="21514"/>
                    <a:pt x="4697" y="21484"/>
                  </a:cubicBezTo>
                  <a:cubicBezTo>
                    <a:pt x="4691" y="21466"/>
                    <a:pt x="4680" y="21454"/>
                    <a:pt x="4668" y="21442"/>
                  </a:cubicBezTo>
                  <a:cubicBezTo>
                    <a:pt x="4638" y="21401"/>
                    <a:pt x="4608" y="21365"/>
                    <a:pt x="4590" y="21318"/>
                  </a:cubicBezTo>
                  <a:cubicBezTo>
                    <a:pt x="4579" y="21306"/>
                    <a:pt x="4573" y="21294"/>
                    <a:pt x="4567" y="21282"/>
                  </a:cubicBezTo>
                  <a:cubicBezTo>
                    <a:pt x="4543" y="21252"/>
                    <a:pt x="4519" y="21217"/>
                    <a:pt x="4507" y="21175"/>
                  </a:cubicBezTo>
                  <a:cubicBezTo>
                    <a:pt x="4501" y="21163"/>
                    <a:pt x="4484" y="21139"/>
                    <a:pt x="4478" y="21128"/>
                  </a:cubicBezTo>
                  <a:cubicBezTo>
                    <a:pt x="4460" y="21098"/>
                    <a:pt x="4442" y="21068"/>
                    <a:pt x="4424" y="21039"/>
                  </a:cubicBezTo>
                  <a:cubicBezTo>
                    <a:pt x="4418" y="21021"/>
                    <a:pt x="4400" y="20997"/>
                    <a:pt x="4395" y="20985"/>
                  </a:cubicBezTo>
                  <a:cubicBezTo>
                    <a:pt x="4383" y="20949"/>
                    <a:pt x="4359" y="20920"/>
                    <a:pt x="4341" y="20878"/>
                  </a:cubicBezTo>
                  <a:lnTo>
                    <a:pt x="4323" y="20837"/>
                  </a:lnTo>
                  <a:cubicBezTo>
                    <a:pt x="4300" y="20783"/>
                    <a:pt x="4276" y="20742"/>
                    <a:pt x="4246" y="20688"/>
                  </a:cubicBezTo>
                  <a:cubicBezTo>
                    <a:pt x="4240" y="20670"/>
                    <a:pt x="4234" y="20659"/>
                    <a:pt x="4234" y="20653"/>
                  </a:cubicBezTo>
                  <a:cubicBezTo>
                    <a:pt x="4216" y="20611"/>
                    <a:pt x="4193" y="20575"/>
                    <a:pt x="4181" y="20540"/>
                  </a:cubicBezTo>
                  <a:cubicBezTo>
                    <a:pt x="4175" y="20522"/>
                    <a:pt x="4163" y="20504"/>
                    <a:pt x="4157" y="20480"/>
                  </a:cubicBezTo>
                  <a:cubicBezTo>
                    <a:pt x="4145" y="20445"/>
                    <a:pt x="4127" y="20403"/>
                    <a:pt x="4115" y="20373"/>
                  </a:cubicBezTo>
                  <a:cubicBezTo>
                    <a:pt x="4104" y="20356"/>
                    <a:pt x="4098" y="20338"/>
                    <a:pt x="4092" y="20314"/>
                  </a:cubicBezTo>
                  <a:cubicBezTo>
                    <a:pt x="4074" y="20273"/>
                    <a:pt x="4062" y="20237"/>
                    <a:pt x="4044" y="20189"/>
                  </a:cubicBezTo>
                  <a:cubicBezTo>
                    <a:pt x="4038" y="20178"/>
                    <a:pt x="4038" y="20166"/>
                    <a:pt x="4032" y="20154"/>
                  </a:cubicBezTo>
                  <a:cubicBezTo>
                    <a:pt x="4009" y="20100"/>
                    <a:pt x="3997" y="20041"/>
                    <a:pt x="3979" y="19982"/>
                  </a:cubicBezTo>
                  <a:cubicBezTo>
                    <a:pt x="3973" y="19970"/>
                    <a:pt x="3973" y="19952"/>
                    <a:pt x="3967" y="19940"/>
                  </a:cubicBezTo>
                  <a:cubicBezTo>
                    <a:pt x="3949" y="19893"/>
                    <a:pt x="3943" y="19857"/>
                    <a:pt x="3925" y="19809"/>
                  </a:cubicBezTo>
                  <a:cubicBezTo>
                    <a:pt x="3919" y="19792"/>
                    <a:pt x="3914" y="19774"/>
                    <a:pt x="3914" y="19750"/>
                  </a:cubicBezTo>
                  <a:cubicBezTo>
                    <a:pt x="3902" y="19714"/>
                    <a:pt x="3890" y="19673"/>
                    <a:pt x="3884" y="19625"/>
                  </a:cubicBezTo>
                  <a:cubicBezTo>
                    <a:pt x="3878" y="19602"/>
                    <a:pt x="3878" y="19590"/>
                    <a:pt x="3872" y="19566"/>
                  </a:cubicBezTo>
                  <a:cubicBezTo>
                    <a:pt x="3854" y="19512"/>
                    <a:pt x="3848" y="19465"/>
                    <a:pt x="3830" y="19412"/>
                  </a:cubicBezTo>
                  <a:cubicBezTo>
                    <a:pt x="3830" y="19406"/>
                    <a:pt x="3824" y="19388"/>
                    <a:pt x="3824" y="19382"/>
                  </a:cubicBezTo>
                  <a:cubicBezTo>
                    <a:pt x="3813" y="19322"/>
                    <a:pt x="3795" y="19257"/>
                    <a:pt x="3789" y="19198"/>
                  </a:cubicBezTo>
                  <a:cubicBezTo>
                    <a:pt x="3789" y="19180"/>
                    <a:pt x="3783" y="19168"/>
                    <a:pt x="3783" y="19144"/>
                  </a:cubicBezTo>
                  <a:cubicBezTo>
                    <a:pt x="3771" y="19097"/>
                    <a:pt x="3765" y="19049"/>
                    <a:pt x="3759" y="19002"/>
                  </a:cubicBezTo>
                  <a:cubicBezTo>
                    <a:pt x="3759" y="18978"/>
                    <a:pt x="3753" y="18960"/>
                    <a:pt x="3753" y="18942"/>
                  </a:cubicBezTo>
                  <a:lnTo>
                    <a:pt x="3729" y="18812"/>
                  </a:lnTo>
                  <a:cubicBezTo>
                    <a:pt x="3729" y="18788"/>
                    <a:pt x="3724" y="18764"/>
                    <a:pt x="3724" y="18741"/>
                  </a:cubicBezTo>
                  <a:lnTo>
                    <a:pt x="3700" y="18586"/>
                  </a:lnTo>
                  <a:cubicBezTo>
                    <a:pt x="3700" y="18574"/>
                    <a:pt x="3694" y="18556"/>
                    <a:pt x="3694" y="18545"/>
                  </a:cubicBezTo>
                  <a:cubicBezTo>
                    <a:pt x="3682" y="18473"/>
                    <a:pt x="3676" y="18408"/>
                    <a:pt x="3670" y="18337"/>
                  </a:cubicBezTo>
                  <a:cubicBezTo>
                    <a:pt x="3670" y="18319"/>
                    <a:pt x="3670" y="18295"/>
                    <a:pt x="3658" y="18283"/>
                  </a:cubicBezTo>
                  <a:cubicBezTo>
                    <a:pt x="3652" y="18230"/>
                    <a:pt x="3652" y="18176"/>
                    <a:pt x="3646" y="18129"/>
                  </a:cubicBezTo>
                  <a:cubicBezTo>
                    <a:pt x="3646" y="18105"/>
                    <a:pt x="3646" y="18075"/>
                    <a:pt x="3640" y="18052"/>
                  </a:cubicBezTo>
                  <a:cubicBezTo>
                    <a:pt x="3640" y="18010"/>
                    <a:pt x="3634" y="17957"/>
                    <a:pt x="3634" y="17909"/>
                  </a:cubicBezTo>
                  <a:lnTo>
                    <a:pt x="3634" y="17838"/>
                  </a:lnTo>
                  <a:cubicBezTo>
                    <a:pt x="3634" y="17785"/>
                    <a:pt x="3634" y="17731"/>
                    <a:pt x="3623" y="17684"/>
                  </a:cubicBezTo>
                  <a:lnTo>
                    <a:pt x="3623" y="17612"/>
                  </a:lnTo>
                  <a:lnTo>
                    <a:pt x="3623" y="17393"/>
                  </a:lnTo>
                  <a:cubicBezTo>
                    <a:pt x="3623" y="17310"/>
                    <a:pt x="3623" y="17226"/>
                    <a:pt x="3634" y="17149"/>
                  </a:cubicBezTo>
                  <a:lnTo>
                    <a:pt x="3634" y="17137"/>
                  </a:lnTo>
                  <a:cubicBezTo>
                    <a:pt x="3634" y="17060"/>
                    <a:pt x="3640" y="16983"/>
                    <a:pt x="3640" y="16900"/>
                  </a:cubicBezTo>
                  <a:lnTo>
                    <a:pt x="3640" y="16864"/>
                  </a:lnTo>
                  <a:cubicBezTo>
                    <a:pt x="3640" y="16799"/>
                    <a:pt x="3646" y="16722"/>
                    <a:pt x="3652" y="16656"/>
                  </a:cubicBezTo>
                  <a:cubicBezTo>
                    <a:pt x="3652" y="16639"/>
                    <a:pt x="3652" y="16621"/>
                    <a:pt x="3658" y="16597"/>
                  </a:cubicBezTo>
                  <a:cubicBezTo>
                    <a:pt x="3670" y="16538"/>
                    <a:pt x="3670" y="16472"/>
                    <a:pt x="3676" y="16413"/>
                  </a:cubicBezTo>
                  <a:cubicBezTo>
                    <a:pt x="3682" y="16318"/>
                    <a:pt x="3688" y="16217"/>
                    <a:pt x="3706" y="16122"/>
                  </a:cubicBezTo>
                  <a:cubicBezTo>
                    <a:pt x="3706" y="16092"/>
                    <a:pt x="3712" y="16063"/>
                    <a:pt x="3718" y="16027"/>
                  </a:cubicBezTo>
                  <a:cubicBezTo>
                    <a:pt x="3729" y="15962"/>
                    <a:pt x="3735" y="15884"/>
                    <a:pt x="3747" y="15819"/>
                  </a:cubicBezTo>
                  <a:cubicBezTo>
                    <a:pt x="3759" y="15783"/>
                    <a:pt x="3759" y="15754"/>
                    <a:pt x="3765" y="15718"/>
                  </a:cubicBezTo>
                  <a:cubicBezTo>
                    <a:pt x="3777" y="15635"/>
                    <a:pt x="3789" y="15558"/>
                    <a:pt x="3801" y="15481"/>
                  </a:cubicBezTo>
                  <a:cubicBezTo>
                    <a:pt x="3801" y="15457"/>
                    <a:pt x="3807" y="15433"/>
                    <a:pt x="3807" y="15409"/>
                  </a:cubicBezTo>
                  <a:cubicBezTo>
                    <a:pt x="3824" y="15314"/>
                    <a:pt x="3848" y="15213"/>
                    <a:pt x="3860" y="15112"/>
                  </a:cubicBezTo>
                  <a:cubicBezTo>
                    <a:pt x="3866" y="15083"/>
                    <a:pt x="3878" y="15053"/>
                    <a:pt x="3878" y="15023"/>
                  </a:cubicBezTo>
                  <a:lnTo>
                    <a:pt x="3919" y="14804"/>
                  </a:lnTo>
                  <a:cubicBezTo>
                    <a:pt x="3925" y="14768"/>
                    <a:pt x="3937" y="14738"/>
                    <a:pt x="3943" y="14697"/>
                  </a:cubicBezTo>
                  <a:cubicBezTo>
                    <a:pt x="3955" y="14620"/>
                    <a:pt x="3979" y="14536"/>
                    <a:pt x="3997" y="14459"/>
                  </a:cubicBezTo>
                  <a:cubicBezTo>
                    <a:pt x="4003" y="14441"/>
                    <a:pt x="4003" y="14418"/>
                    <a:pt x="4009" y="14394"/>
                  </a:cubicBezTo>
                  <a:cubicBezTo>
                    <a:pt x="4032" y="14293"/>
                    <a:pt x="4062" y="14192"/>
                    <a:pt x="4086" y="14091"/>
                  </a:cubicBezTo>
                  <a:cubicBezTo>
                    <a:pt x="4092" y="14061"/>
                    <a:pt x="4098" y="14038"/>
                    <a:pt x="4104" y="14008"/>
                  </a:cubicBezTo>
                  <a:cubicBezTo>
                    <a:pt x="4127" y="13937"/>
                    <a:pt x="4151" y="13854"/>
                    <a:pt x="4175" y="13776"/>
                  </a:cubicBezTo>
                  <a:cubicBezTo>
                    <a:pt x="4181" y="13747"/>
                    <a:pt x="4187" y="13711"/>
                    <a:pt x="4205" y="13681"/>
                  </a:cubicBezTo>
                  <a:cubicBezTo>
                    <a:pt x="4222" y="13598"/>
                    <a:pt x="4252" y="13521"/>
                    <a:pt x="4276" y="13432"/>
                  </a:cubicBezTo>
                  <a:cubicBezTo>
                    <a:pt x="4282" y="13408"/>
                    <a:pt x="4294" y="13390"/>
                    <a:pt x="4294" y="13373"/>
                  </a:cubicBezTo>
                  <a:cubicBezTo>
                    <a:pt x="4323" y="13266"/>
                    <a:pt x="4359" y="13165"/>
                    <a:pt x="4389" y="13064"/>
                  </a:cubicBezTo>
                  <a:cubicBezTo>
                    <a:pt x="4395" y="13046"/>
                    <a:pt x="4400" y="13016"/>
                    <a:pt x="4412" y="12993"/>
                  </a:cubicBezTo>
                  <a:cubicBezTo>
                    <a:pt x="4442" y="12909"/>
                    <a:pt x="4460" y="12826"/>
                    <a:pt x="4490" y="12755"/>
                  </a:cubicBezTo>
                  <a:cubicBezTo>
                    <a:pt x="4501" y="12725"/>
                    <a:pt x="4513" y="12696"/>
                    <a:pt x="4519" y="12666"/>
                  </a:cubicBezTo>
                  <a:cubicBezTo>
                    <a:pt x="4549" y="12583"/>
                    <a:pt x="4579" y="12494"/>
                    <a:pt x="4608" y="12411"/>
                  </a:cubicBezTo>
                  <a:cubicBezTo>
                    <a:pt x="4620" y="12393"/>
                    <a:pt x="4626" y="12375"/>
                    <a:pt x="4632" y="12351"/>
                  </a:cubicBezTo>
                  <a:cubicBezTo>
                    <a:pt x="4668" y="12250"/>
                    <a:pt x="4715" y="12143"/>
                    <a:pt x="4751" y="12048"/>
                  </a:cubicBezTo>
                  <a:cubicBezTo>
                    <a:pt x="4757" y="12025"/>
                    <a:pt x="4769" y="12007"/>
                    <a:pt x="4780" y="11983"/>
                  </a:cubicBezTo>
                  <a:cubicBezTo>
                    <a:pt x="4810" y="11900"/>
                    <a:pt x="4846" y="11817"/>
                    <a:pt x="4875" y="11740"/>
                  </a:cubicBezTo>
                  <a:cubicBezTo>
                    <a:pt x="4893" y="11710"/>
                    <a:pt x="4899" y="11680"/>
                    <a:pt x="4917" y="11651"/>
                  </a:cubicBezTo>
                  <a:cubicBezTo>
                    <a:pt x="4953" y="11568"/>
                    <a:pt x="4988" y="11478"/>
                    <a:pt x="5024" y="11395"/>
                  </a:cubicBezTo>
                  <a:cubicBezTo>
                    <a:pt x="5036" y="11383"/>
                    <a:pt x="5042" y="11360"/>
                    <a:pt x="5048" y="11342"/>
                  </a:cubicBezTo>
                  <a:cubicBezTo>
                    <a:pt x="5095" y="11241"/>
                    <a:pt x="5137" y="11146"/>
                    <a:pt x="5190" y="11039"/>
                  </a:cubicBezTo>
                  <a:cubicBezTo>
                    <a:pt x="5196" y="11015"/>
                    <a:pt x="5214" y="10997"/>
                    <a:pt x="5220" y="10980"/>
                  </a:cubicBezTo>
                  <a:cubicBezTo>
                    <a:pt x="5256" y="10897"/>
                    <a:pt x="5291" y="10819"/>
                    <a:pt x="5339" y="10736"/>
                  </a:cubicBezTo>
                  <a:cubicBezTo>
                    <a:pt x="5351" y="10707"/>
                    <a:pt x="5368" y="10683"/>
                    <a:pt x="5374" y="10653"/>
                  </a:cubicBezTo>
                  <a:cubicBezTo>
                    <a:pt x="5422" y="10570"/>
                    <a:pt x="5457" y="10481"/>
                    <a:pt x="5499" y="10404"/>
                  </a:cubicBezTo>
                  <a:cubicBezTo>
                    <a:pt x="5511" y="10386"/>
                    <a:pt x="5517" y="10374"/>
                    <a:pt x="5523" y="10350"/>
                  </a:cubicBezTo>
                  <a:cubicBezTo>
                    <a:pt x="5576" y="10243"/>
                    <a:pt x="5630" y="10148"/>
                    <a:pt x="5677" y="10053"/>
                  </a:cubicBezTo>
                  <a:cubicBezTo>
                    <a:pt x="5689" y="10030"/>
                    <a:pt x="5701" y="10018"/>
                    <a:pt x="5707" y="9994"/>
                  </a:cubicBezTo>
                  <a:cubicBezTo>
                    <a:pt x="5754" y="9911"/>
                    <a:pt x="5796" y="9828"/>
                    <a:pt x="5843" y="9756"/>
                  </a:cubicBezTo>
                  <a:cubicBezTo>
                    <a:pt x="5855" y="9727"/>
                    <a:pt x="5873" y="9703"/>
                    <a:pt x="5885" y="9673"/>
                  </a:cubicBezTo>
                  <a:cubicBezTo>
                    <a:pt x="5932" y="9590"/>
                    <a:pt x="5986" y="9513"/>
                    <a:pt x="6027" y="9430"/>
                  </a:cubicBezTo>
                  <a:cubicBezTo>
                    <a:pt x="6033" y="9412"/>
                    <a:pt x="6045" y="9400"/>
                    <a:pt x="6057" y="9382"/>
                  </a:cubicBezTo>
                  <a:lnTo>
                    <a:pt x="6235" y="9097"/>
                  </a:lnTo>
                  <a:cubicBezTo>
                    <a:pt x="6247" y="9080"/>
                    <a:pt x="6259" y="9056"/>
                    <a:pt x="6265" y="9044"/>
                  </a:cubicBezTo>
                  <a:cubicBezTo>
                    <a:pt x="6318" y="8961"/>
                    <a:pt x="6366" y="8889"/>
                    <a:pt x="6413" y="8806"/>
                  </a:cubicBezTo>
                  <a:cubicBezTo>
                    <a:pt x="6431" y="8783"/>
                    <a:pt x="6443" y="8753"/>
                    <a:pt x="6467" y="8729"/>
                  </a:cubicBezTo>
                  <a:cubicBezTo>
                    <a:pt x="6520" y="8646"/>
                    <a:pt x="6574" y="8575"/>
                    <a:pt x="6621" y="8492"/>
                  </a:cubicBezTo>
                  <a:cubicBezTo>
                    <a:pt x="6627" y="8480"/>
                    <a:pt x="6645" y="8462"/>
                    <a:pt x="6651" y="8450"/>
                  </a:cubicBezTo>
                  <a:cubicBezTo>
                    <a:pt x="6710" y="8349"/>
                    <a:pt x="6776" y="8260"/>
                    <a:pt x="6847" y="8165"/>
                  </a:cubicBezTo>
                  <a:cubicBezTo>
                    <a:pt x="6859" y="8153"/>
                    <a:pt x="6871" y="8135"/>
                    <a:pt x="6883" y="8112"/>
                  </a:cubicBezTo>
                  <a:cubicBezTo>
                    <a:pt x="6936" y="8040"/>
                    <a:pt x="6989" y="7963"/>
                    <a:pt x="7043" y="7886"/>
                  </a:cubicBezTo>
                  <a:cubicBezTo>
                    <a:pt x="7061" y="7862"/>
                    <a:pt x="7084" y="7833"/>
                    <a:pt x="7096" y="7809"/>
                  </a:cubicBezTo>
                  <a:cubicBezTo>
                    <a:pt x="7150" y="7738"/>
                    <a:pt x="7209" y="7654"/>
                    <a:pt x="7263" y="7577"/>
                  </a:cubicBezTo>
                  <a:cubicBezTo>
                    <a:pt x="7268" y="7565"/>
                    <a:pt x="7280" y="7548"/>
                    <a:pt x="7292" y="7536"/>
                  </a:cubicBezTo>
                  <a:cubicBezTo>
                    <a:pt x="7358" y="7447"/>
                    <a:pt x="7423" y="7358"/>
                    <a:pt x="7500" y="7268"/>
                  </a:cubicBezTo>
                  <a:cubicBezTo>
                    <a:pt x="7512" y="7251"/>
                    <a:pt x="7518" y="7239"/>
                    <a:pt x="7536" y="7221"/>
                  </a:cubicBezTo>
                  <a:cubicBezTo>
                    <a:pt x="7595" y="7150"/>
                    <a:pt x="7649" y="7072"/>
                    <a:pt x="7708" y="7007"/>
                  </a:cubicBezTo>
                  <a:cubicBezTo>
                    <a:pt x="7732" y="6983"/>
                    <a:pt x="7744" y="6966"/>
                    <a:pt x="7767" y="6942"/>
                  </a:cubicBezTo>
                  <a:cubicBezTo>
                    <a:pt x="7827" y="6865"/>
                    <a:pt x="7886" y="6799"/>
                    <a:pt x="7945" y="6728"/>
                  </a:cubicBezTo>
                  <a:cubicBezTo>
                    <a:pt x="7957" y="6710"/>
                    <a:pt x="7969" y="6698"/>
                    <a:pt x="7981" y="6681"/>
                  </a:cubicBezTo>
                  <a:cubicBezTo>
                    <a:pt x="8058" y="6597"/>
                    <a:pt x="8124" y="6508"/>
                    <a:pt x="8195" y="6431"/>
                  </a:cubicBezTo>
                  <a:cubicBezTo>
                    <a:pt x="8213" y="6413"/>
                    <a:pt x="8219" y="6402"/>
                    <a:pt x="8236" y="6384"/>
                  </a:cubicBezTo>
                  <a:lnTo>
                    <a:pt x="8414" y="6182"/>
                  </a:lnTo>
                  <a:cubicBezTo>
                    <a:pt x="8432" y="6164"/>
                    <a:pt x="8450" y="6140"/>
                    <a:pt x="8474" y="6116"/>
                  </a:cubicBezTo>
                  <a:cubicBezTo>
                    <a:pt x="8533" y="6051"/>
                    <a:pt x="8593" y="5986"/>
                    <a:pt x="8658" y="5915"/>
                  </a:cubicBezTo>
                  <a:cubicBezTo>
                    <a:pt x="8670" y="5903"/>
                    <a:pt x="8688" y="5885"/>
                    <a:pt x="8694" y="5873"/>
                  </a:cubicBezTo>
                  <a:cubicBezTo>
                    <a:pt x="8771" y="5790"/>
                    <a:pt x="8842" y="5719"/>
                    <a:pt x="8925" y="5636"/>
                  </a:cubicBezTo>
                  <a:lnTo>
                    <a:pt x="8967" y="5588"/>
                  </a:lnTo>
                  <a:cubicBezTo>
                    <a:pt x="9026" y="5523"/>
                    <a:pt x="9097" y="5463"/>
                    <a:pt x="9163" y="5404"/>
                  </a:cubicBezTo>
                  <a:cubicBezTo>
                    <a:pt x="9186" y="5380"/>
                    <a:pt x="9204" y="5362"/>
                    <a:pt x="9228" y="5345"/>
                  </a:cubicBezTo>
                  <a:cubicBezTo>
                    <a:pt x="9293" y="5285"/>
                    <a:pt x="9353" y="5226"/>
                    <a:pt x="9424" y="5166"/>
                  </a:cubicBezTo>
                  <a:lnTo>
                    <a:pt x="9466" y="5125"/>
                  </a:lnTo>
                  <a:cubicBezTo>
                    <a:pt x="9549" y="5048"/>
                    <a:pt x="9620" y="4982"/>
                    <a:pt x="9703" y="4905"/>
                  </a:cubicBezTo>
                  <a:cubicBezTo>
                    <a:pt x="9715" y="4893"/>
                    <a:pt x="9733" y="4887"/>
                    <a:pt x="9745" y="4870"/>
                  </a:cubicBezTo>
                  <a:cubicBezTo>
                    <a:pt x="9816" y="4810"/>
                    <a:pt x="9881" y="4757"/>
                    <a:pt x="9941" y="4697"/>
                  </a:cubicBezTo>
                  <a:cubicBezTo>
                    <a:pt x="9964" y="4679"/>
                    <a:pt x="9982" y="4662"/>
                    <a:pt x="10006" y="4638"/>
                  </a:cubicBezTo>
                  <a:cubicBezTo>
                    <a:pt x="10077" y="4590"/>
                    <a:pt x="10131" y="4531"/>
                    <a:pt x="10202" y="4478"/>
                  </a:cubicBezTo>
                  <a:cubicBezTo>
                    <a:pt x="10214" y="4460"/>
                    <a:pt x="10232" y="4448"/>
                    <a:pt x="10249" y="4442"/>
                  </a:cubicBezTo>
                  <a:cubicBezTo>
                    <a:pt x="10332" y="4371"/>
                    <a:pt x="10416" y="4311"/>
                    <a:pt x="10499" y="4246"/>
                  </a:cubicBezTo>
                  <a:cubicBezTo>
                    <a:pt x="10546" y="4210"/>
                    <a:pt x="10600" y="4163"/>
                    <a:pt x="10653" y="4127"/>
                  </a:cubicBezTo>
                  <a:cubicBezTo>
                    <a:pt x="10659" y="4121"/>
                    <a:pt x="10677" y="4115"/>
                    <a:pt x="10683" y="4104"/>
                  </a:cubicBezTo>
                  <a:cubicBezTo>
                    <a:pt x="10742" y="4062"/>
                    <a:pt x="10807" y="4014"/>
                    <a:pt x="10873" y="3967"/>
                  </a:cubicBezTo>
                  <a:cubicBezTo>
                    <a:pt x="10897" y="3949"/>
                    <a:pt x="10914" y="3937"/>
                    <a:pt x="10932" y="3919"/>
                  </a:cubicBezTo>
                  <a:cubicBezTo>
                    <a:pt x="10980" y="3890"/>
                    <a:pt x="11021" y="3854"/>
                    <a:pt x="11069" y="3824"/>
                  </a:cubicBezTo>
                  <a:lnTo>
                    <a:pt x="11134" y="3777"/>
                  </a:lnTo>
                  <a:cubicBezTo>
                    <a:pt x="11182" y="3747"/>
                    <a:pt x="11223" y="3718"/>
                    <a:pt x="11265" y="3688"/>
                  </a:cubicBezTo>
                  <a:cubicBezTo>
                    <a:pt x="11283" y="3676"/>
                    <a:pt x="11306" y="3658"/>
                    <a:pt x="11336" y="3646"/>
                  </a:cubicBezTo>
                  <a:cubicBezTo>
                    <a:pt x="11378" y="3617"/>
                    <a:pt x="11425" y="3587"/>
                    <a:pt x="11473" y="3563"/>
                  </a:cubicBezTo>
                  <a:lnTo>
                    <a:pt x="11538" y="3522"/>
                  </a:lnTo>
                  <a:cubicBezTo>
                    <a:pt x="11579" y="3492"/>
                    <a:pt x="11633" y="3462"/>
                    <a:pt x="11680" y="3433"/>
                  </a:cubicBezTo>
                  <a:cubicBezTo>
                    <a:pt x="11698" y="3415"/>
                    <a:pt x="11716" y="3409"/>
                    <a:pt x="11740" y="3391"/>
                  </a:cubicBezTo>
                  <a:cubicBezTo>
                    <a:pt x="11805" y="3355"/>
                    <a:pt x="11870" y="3314"/>
                    <a:pt x="11936" y="3272"/>
                  </a:cubicBezTo>
                  <a:cubicBezTo>
                    <a:pt x="12007" y="3237"/>
                    <a:pt x="12078" y="3201"/>
                    <a:pt x="12144" y="3165"/>
                  </a:cubicBezTo>
                  <a:cubicBezTo>
                    <a:pt x="12161" y="3153"/>
                    <a:pt x="12185" y="3148"/>
                    <a:pt x="12197" y="3136"/>
                  </a:cubicBezTo>
                  <a:cubicBezTo>
                    <a:pt x="12250" y="3106"/>
                    <a:pt x="12304" y="3082"/>
                    <a:pt x="12351" y="3053"/>
                  </a:cubicBezTo>
                  <a:cubicBezTo>
                    <a:pt x="12375" y="3035"/>
                    <a:pt x="12399" y="3029"/>
                    <a:pt x="12423" y="3017"/>
                  </a:cubicBezTo>
                  <a:lnTo>
                    <a:pt x="12553" y="2946"/>
                  </a:lnTo>
                  <a:cubicBezTo>
                    <a:pt x="12577" y="2934"/>
                    <a:pt x="12607" y="2928"/>
                    <a:pt x="12630" y="2910"/>
                  </a:cubicBezTo>
                  <a:cubicBezTo>
                    <a:pt x="12672" y="2886"/>
                    <a:pt x="12725" y="2868"/>
                    <a:pt x="12767" y="2845"/>
                  </a:cubicBezTo>
                  <a:cubicBezTo>
                    <a:pt x="12785" y="2839"/>
                    <a:pt x="12791" y="2839"/>
                    <a:pt x="12809" y="2827"/>
                  </a:cubicBezTo>
                  <a:cubicBezTo>
                    <a:pt x="12868" y="2797"/>
                    <a:pt x="12933" y="2779"/>
                    <a:pt x="12993" y="2750"/>
                  </a:cubicBezTo>
                  <a:cubicBezTo>
                    <a:pt x="12999" y="2750"/>
                    <a:pt x="13005" y="2738"/>
                    <a:pt x="13016" y="2738"/>
                  </a:cubicBezTo>
                  <a:cubicBezTo>
                    <a:pt x="13076" y="2720"/>
                    <a:pt x="13123" y="2696"/>
                    <a:pt x="13183" y="2672"/>
                  </a:cubicBezTo>
                  <a:cubicBezTo>
                    <a:pt x="13200" y="2667"/>
                    <a:pt x="13212" y="2667"/>
                    <a:pt x="13230" y="2661"/>
                  </a:cubicBezTo>
                  <a:lnTo>
                    <a:pt x="13408" y="2589"/>
                  </a:lnTo>
                  <a:cubicBezTo>
                    <a:pt x="13414" y="2589"/>
                    <a:pt x="13432" y="2583"/>
                    <a:pt x="13438" y="2583"/>
                  </a:cubicBezTo>
                  <a:cubicBezTo>
                    <a:pt x="13491" y="2560"/>
                    <a:pt x="13539" y="2548"/>
                    <a:pt x="13592" y="2530"/>
                  </a:cubicBezTo>
                  <a:cubicBezTo>
                    <a:pt x="13610" y="2524"/>
                    <a:pt x="13622" y="2524"/>
                    <a:pt x="13640" y="2518"/>
                  </a:cubicBezTo>
                  <a:cubicBezTo>
                    <a:pt x="13699" y="2494"/>
                    <a:pt x="13759" y="2482"/>
                    <a:pt x="13818" y="2459"/>
                  </a:cubicBezTo>
                  <a:cubicBezTo>
                    <a:pt x="13824" y="2459"/>
                    <a:pt x="13836" y="2453"/>
                    <a:pt x="13848" y="2453"/>
                  </a:cubicBezTo>
                  <a:lnTo>
                    <a:pt x="14002" y="2405"/>
                  </a:lnTo>
                  <a:cubicBezTo>
                    <a:pt x="14014" y="2405"/>
                    <a:pt x="14026" y="2399"/>
                    <a:pt x="14038" y="2399"/>
                  </a:cubicBezTo>
                  <a:cubicBezTo>
                    <a:pt x="14097" y="2382"/>
                    <a:pt x="14156" y="2370"/>
                    <a:pt x="14210" y="2352"/>
                  </a:cubicBezTo>
                  <a:cubicBezTo>
                    <a:pt x="14222" y="2352"/>
                    <a:pt x="14234" y="2346"/>
                    <a:pt x="14246" y="2346"/>
                  </a:cubicBezTo>
                  <a:cubicBezTo>
                    <a:pt x="14299" y="2334"/>
                    <a:pt x="14352" y="2322"/>
                    <a:pt x="14394" y="2310"/>
                  </a:cubicBezTo>
                  <a:cubicBezTo>
                    <a:pt x="14400" y="2310"/>
                    <a:pt x="14418" y="2304"/>
                    <a:pt x="14424" y="2304"/>
                  </a:cubicBezTo>
                  <a:cubicBezTo>
                    <a:pt x="14483" y="2287"/>
                    <a:pt x="14537" y="2281"/>
                    <a:pt x="14596" y="2275"/>
                  </a:cubicBezTo>
                  <a:cubicBezTo>
                    <a:pt x="14608" y="2275"/>
                    <a:pt x="14620" y="2263"/>
                    <a:pt x="14632" y="2263"/>
                  </a:cubicBezTo>
                  <a:cubicBezTo>
                    <a:pt x="14685" y="2257"/>
                    <a:pt x="14727" y="2251"/>
                    <a:pt x="14780" y="2245"/>
                  </a:cubicBezTo>
                  <a:cubicBezTo>
                    <a:pt x="14786" y="2245"/>
                    <a:pt x="14798" y="2245"/>
                    <a:pt x="14810" y="2233"/>
                  </a:cubicBezTo>
                  <a:cubicBezTo>
                    <a:pt x="14833" y="2233"/>
                    <a:pt x="14863" y="2227"/>
                    <a:pt x="14887" y="2227"/>
                  </a:cubicBezTo>
                  <a:cubicBezTo>
                    <a:pt x="14928" y="2221"/>
                    <a:pt x="14976" y="2215"/>
                    <a:pt x="15017" y="2215"/>
                  </a:cubicBezTo>
                  <a:cubicBezTo>
                    <a:pt x="15047" y="2215"/>
                    <a:pt x="15071" y="2203"/>
                    <a:pt x="15095" y="2203"/>
                  </a:cubicBezTo>
                  <a:cubicBezTo>
                    <a:pt x="15130" y="2197"/>
                    <a:pt x="15172" y="2197"/>
                    <a:pt x="15213" y="2197"/>
                  </a:cubicBezTo>
                  <a:cubicBezTo>
                    <a:pt x="15243" y="2197"/>
                    <a:pt x="15261" y="2197"/>
                    <a:pt x="15291" y="2192"/>
                  </a:cubicBezTo>
                  <a:cubicBezTo>
                    <a:pt x="15332" y="2192"/>
                    <a:pt x="15374" y="2186"/>
                    <a:pt x="15409" y="2186"/>
                  </a:cubicBezTo>
                  <a:lnTo>
                    <a:pt x="15878" y="2186"/>
                  </a:lnTo>
                  <a:cubicBezTo>
                    <a:pt x="15926" y="2186"/>
                    <a:pt x="15962" y="2192"/>
                    <a:pt x="16003" y="2192"/>
                  </a:cubicBezTo>
                  <a:cubicBezTo>
                    <a:pt x="16027" y="2192"/>
                    <a:pt x="16045" y="2192"/>
                    <a:pt x="16063" y="2197"/>
                  </a:cubicBezTo>
                  <a:cubicBezTo>
                    <a:pt x="16116" y="2203"/>
                    <a:pt x="16169" y="2203"/>
                    <a:pt x="16223" y="2215"/>
                  </a:cubicBezTo>
                  <a:lnTo>
                    <a:pt x="16253" y="2215"/>
                  </a:lnTo>
                  <a:cubicBezTo>
                    <a:pt x="16312" y="2221"/>
                    <a:pt x="16371" y="2227"/>
                    <a:pt x="16437" y="2245"/>
                  </a:cubicBezTo>
                  <a:cubicBezTo>
                    <a:pt x="16443" y="2245"/>
                    <a:pt x="16460" y="2251"/>
                    <a:pt x="16466" y="2251"/>
                  </a:cubicBezTo>
                  <a:cubicBezTo>
                    <a:pt x="16520" y="2257"/>
                    <a:pt x="16561" y="2263"/>
                    <a:pt x="16615" y="2281"/>
                  </a:cubicBezTo>
                  <a:cubicBezTo>
                    <a:pt x="16639" y="2287"/>
                    <a:pt x="16650" y="2287"/>
                    <a:pt x="16668" y="2292"/>
                  </a:cubicBezTo>
                  <a:cubicBezTo>
                    <a:pt x="16704" y="2304"/>
                    <a:pt x="16745" y="2310"/>
                    <a:pt x="16787" y="2322"/>
                  </a:cubicBezTo>
                  <a:cubicBezTo>
                    <a:pt x="16805" y="2334"/>
                    <a:pt x="16829" y="2340"/>
                    <a:pt x="16846" y="2340"/>
                  </a:cubicBezTo>
                  <a:cubicBezTo>
                    <a:pt x="16882" y="2346"/>
                    <a:pt x="16918" y="2364"/>
                    <a:pt x="16947" y="2370"/>
                  </a:cubicBezTo>
                  <a:lnTo>
                    <a:pt x="17013" y="2393"/>
                  </a:lnTo>
                  <a:cubicBezTo>
                    <a:pt x="17054" y="2405"/>
                    <a:pt x="17084" y="2411"/>
                    <a:pt x="17119" y="2429"/>
                  </a:cubicBezTo>
                  <a:lnTo>
                    <a:pt x="17185" y="2453"/>
                  </a:lnTo>
                  <a:cubicBezTo>
                    <a:pt x="17220" y="2465"/>
                    <a:pt x="17250" y="2471"/>
                    <a:pt x="17280" y="2488"/>
                  </a:cubicBezTo>
                  <a:cubicBezTo>
                    <a:pt x="17304" y="2494"/>
                    <a:pt x="17327" y="2500"/>
                    <a:pt x="17339" y="2512"/>
                  </a:cubicBezTo>
                  <a:cubicBezTo>
                    <a:pt x="17381" y="2524"/>
                    <a:pt x="17410" y="2542"/>
                    <a:pt x="17440" y="2554"/>
                  </a:cubicBezTo>
                  <a:cubicBezTo>
                    <a:pt x="17458" y="2560"/>
                    <a:pt x="17476" y="2572"/>
                    <a:pt x="17500" y="2583"/>
                  </a:cubicBezTo>
                  <a:cubicBezTo>
                    <a:pt x="17535" y="2601"/>
                    <a:pt x="17571" y="2619"/>
                    <a:pt x="17600" y="2637"/>
                  </a:cubicBezTo>
                  <a:lnTo>
                    <a:pt x="17648" y="2661"/>
                  </a:lnTo>
                  <a:cubicBezTo>
                    <a:pt x="17692" y="2688"/>
                    <a:pt x="17740" y="2705"/>
                    <a:pt x="17785" y="2731"/>
                  </a:cubicBezTo>
                  <a:lnTo>
                    <a:pt x="17785" y="2731"/>
                  </a:lnTo>
                  <a:lnTo>
                    <a:pt x="14174" y="565"/>
                  </a:lnTo>
                  <a:cubicBezTo>
                    <a:pt x="14121" y="535"/>
                    <a:pt x="14073" y="505"/>
                    <a:pt x="14026" y="481"/>
                  </a:cubicBezTo>
                  <a:lnTo>
                    <a:pt x="13978" y="464"/>
                  </a:lnTo>
                  <a:cubicBezTo>
                    <a:pt x="13943" y="446"/>
                    <a:pt x="13913" y="422"/>
                    <a:pt x="13877" y="410"/>
                  </a:cubicBezTo>
                  <a:cubicBezTo>
                    <a:pt x="13854" y="404"/>
                    <a:pt x="13836" y="392"/>
                    <a:pt x="13818" y="380"/>
                  </a:cubicBezTo>
                  <a:cubicBezTo>
                    <a:pt x="13788" y="363"/>
                    <a:pt x="13747" y="351"/>
                    <a:pt x="13717" y="333"/>
                  </a:cubicBezTo>
                  <a:lnTo>
                    <a:pt x="13652" y="315"/>
                  </a:lnTo>
                  <a:cubicBezTo>
                    <a:pt x="13622" y="297"/>
                    <a:pt x="13586" y="285"/>
                    <a:pt x="13557" y="274"/>
                  </a:cubicBezTo>
                  <a:lnTo>
                    <a:pt x="13491" y="256"/>
                  </a:lnTo>
                  <a:cubicBezTo>
                    <a:pt x="13450" y="238"/>
                    <a:pt x="13420" y="232"/>
                    <a:pt x="13385" y="214"/>
                  </a:cubicBezTo>
                  <a:lnTo>
                    <a:pt x="13319" y="196"/>
                  </a:lnTo>
                  <a:cubicBezTo>
                    <a:pt x="13284" y="184"/>
                    <a:pt x="13242" y="173"/>
                    <a:pt x="13212" y="167"/>
                  </a:cubicBezTo>
                  <a:cubicBezTo>
                    <a:pt x="13195" y="155"/>
                    <a:pt x="13171" y="149"/>
                    <a:pt x="13147" y="149"/>
                  </a:cubicBezTo>
                  <a:cubicBezTo>
                    <a:pt x="13111" y="143"/>
                    <a:pt x="13076" y="125"/>
                    <a:pt x="13028" y="119"/>
                  </a:cubicBezTo>
                  <a:cubicBezTo>
                    <a:pt x="13005" y="113"/>
                    <a:pt x="12993" y="113"/>
                    <a:pt x="12969" y="107"/>
                  </a:cubicBezTo>
                  <a:cubicBezTo>
                    <a:pt x="12927" y="95"/>
                    <a:pt x="12874" y="84"/>
                    <a:pt x="12826" y="78"/>
                  </a:cubicBezTo>
                  <a:cubicBezTo>
                    <a:pt x="12815" y="78"/>
                    <a:pt x="12809" y="66"/>
                    <a:pt x="12791" y="66"/>
                  </a:cubicBezTo>
                  <a:cubicBezTo>
                    <a:pt x="12731" y="60"/>
                    <a:pt x="12672" y="48"/>
                    <a:pt x="12613" y="36"/>
                  </a:cubicBezTo>
                  <a:cubicBezTo>
                    <a:pt x="12601" y="36"/>
                    <a:pt x="12589" y="36"/>
                    <a:pt x="12577" y="30"/>
                  </a:cubicBezTo>
                  <a:cubicBezTo>
                    <a:pt x="12524" y="24"/>
                    <a:pt x="12482" y="18"/>
                    <a:pt x="12429" y="18"/>
                  </a:cubicBezTo>
                  <a:cubicBezTo>
                    <a:pt x="12405" y="18"/>
                    <a:pt x="12381" y="18"/>
                    <a:pt x="12363" y="6"/>
                  </a:cubicBezTo>
                  <a:cubicBezTo>
                    <a:pt x="12322" y="6"/>
                    <a:pt x="12280" y="0"/>
                    <a:pt x="12244" y="0"/>
                  </a:cubicBezTo>
                  <a:close/>
                  <a:moveTo>
                    <a:pt x="5507" y="22372"/>
                  </a:moveTo>
                  <a:lnTo>
                    <a:pt x="5552" y="22410"/>
                  </a:lnTo>
                  <a:cubicBezTo>
                    <a:pt x="5570" y="22416"/>
                    <a:pt x="5576" y="22434"/>
                    <a:pt x="5594" y="22440"/>
                  </a:cubicBezTo>
                  <a:cubicBezTo>
                    <a:pt x="5624" y="22464"/>
                    <a:pt x="5641" y="22476"/>
                    <a:pt x="5671" y="22499"/>
                  </a:cubicBezTo>
                  <a:cubicBezTo>
                    <a:pt x="5689" y="22505"/>
                    <a:pt x="5701" y="22523"/>
                    <a:pt x="5719" y="22529"/>
                  </a:cubicBezTo>
                  <a:cubicBezTo>
                    <a:pt x="5736" y="22553"/>
                    <a:pt x="5772" y="22565"/>
                    <a:pt x="5820" y="22565"/>
                  </a:cubicBezTo>
                  <a:cubicBezTo>
                    <a:pt x="5831" y="22571"/>
                    <a:pt x="5843" y="22582"/>
                    <a:pt x="5861" y="22588"/>
                  </a:cubicBezTo>
                  <a:cubicBezTo>
                    <a:pt x="5903" y="22612"/>
                    <a:pt x="5938" y="22642"/>
                    <a:pt x="5986" y="22660"/>
                  </a:cubicBezTo>
                  <a:lnTo>
                    <a:pt x="5507" y="223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-109867" y="-1614901"/>
              <a:ext cx="1595145" cy="2033130"/>
            </a:xfrm>
            <a:custGeom>
              <a:avLst/>
              <a:gdLst/>
              <a:ahLst/>
              <a:cxnLst/>
              <a:rect l="l" t="t" r="r" b="b"/>
              <a:pathLst>
                <a:path w="16542" h="21084" extrusionOk="0">
                  <a:moveTo>
                    <a:pt x="11974" y="0"/>
                  </a:moveTo>
                  <a:cubicBezTo>
                    <a:pt x="10873" y="0"/>
                    <a:pt x="9630" y="354"/>
                    <a:pt x="8314" y="1099"/>
                  </a:cubicBezTo>
                  <a:cubicBezTo>
                    <a:pt x="3754" y="3682"/>
                    <a:pt x="37" y="10006"/>
                    <a:pt x="13" y="15220"/>
                  </a:cubicBezTo>
                  <a:cubicBezTo>
                    <a:pt x="0" y="18933"/>
                    <a:pt x="1854" y="21083"/>
                    <a:pt x="4566" y="21083"/>
                  </a:cubicBezTo>
                  <a:cubicBezTo>
                    <a:pt x="5667" y="21083"/>
                    <a:pt x="6909" y="20729"/>
                    <a:pt x="8225" y="19982"/>
                  </a:cubicBezTo>
                  <a:cubicBezTo>
                    <a:pt x="12779" y="17399"/>
                    <a:pt x="16502" y="11075"/>
                    <a:pt x="16520" y="5855"/>
                  </a:cubicBezTo>
                  <a:cubicBezTo>
                    <a:pt x="16541" y="2147"/>
                    <a:pt x="14687" y="0"/>
                    <a:pt x="11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96300" y="-1421945"/>
              <a:ext cx="3624032" cy="3101671"/>
            </a:xfrm>
            <a:custGeom>
              <a:avLst/>
              <a:gdLst/>
              <a:ahLst/>
              <a:cxnLst/>
              <a:rect l="l" t="t" r="r" b="b"/>
              <a:pathLst>
                <a:path w="37582" h="32165" extrusionOk="0">
                  <a:moveTo>
                    <a:pt x="33099" y="13616"/>
                  </a:moveTo>
                  <a:cubicBezTo>
                    <a:pt x="33075" y="13622"/>
                    <a:pt x="33063" y="13622"/>
                    <a:pt x="33045" y="13622"/>
                  </a:cubicBezTo>
                  <a:cubicBezTo>
                    <a:pt x="33057" y="13622"/>
                    <a:pt x="33075" y="13622"/>
                    <a:pt x="33099" y="13616"/>
                  </a:cubicBezTo>
                  <a:close/>
                  <a:moveTo>
                    <a:pt x="34132" y="13628"/>
                  </a:moveTo>
                  <a:cubicBezTo>
                    <a:pt x="34144" y="13628"/>
                    <a:pt x="34150" y="13628"/>
                    <a:pt x="34167" y="13634"/>
                  </a:cubicBezTo>
                  <a:cubicBezTo>
                    <a:pt x="34150" y="13634"/>
                    <a:pt x="34138" y="13628"/>
                    <a:pt x="34132" y="13628"/>
                  </a:cubicBezTo>
                  <a:close/>
                  <a:moveTo>
                    <a:pt x="34286" y="13652"/>
                  </a:moveTo>
                  <a:cubicBezTo>
                    <a:pt x="34294" y="13652"/>
                    <a:pt x="34302" y="13655"/>
                    <a:pt x="34310" y="13657"/>
                  </a:cubicBezTo>
                  <a:lnTo>
                    <a:pt x="34310" y="13657"/>
                  </a:lnTo>
                  <a:cubicBezTo>
                    <a:pt x="34298" y="13655"/>
                    <a:pt x="34284" y="13652"/>
                    <a:pt x="34268" y="13652"/>
                  </a:cubicBezTo>
                  <a:close/>
                  <a:moveTo>
                    <a:pt x="34743" y="13765"/>
                  </a:moveTo>
                  <a:cubicBezTo>
                    <a:pt x="34755" y="13765"/>
                    <a:pt x="34761" y="13771"/>
                    <a:pt x="34773" y="13771"/>
                  </a:cubicBezTo>
                  <a:cubicBezTo>
                    <a:pt x="34761" y="13771"/>
                    <a:pt x="34755" y="13765"/>
                    <a:pt x="34737" y="13765"/>
                  </a:cubicBezTo>
                  <a:close/>
                  <a:moveTo>
                    <a:pt x="32249" y="13771"/>
                  </a:moveTo>
                  <a:lnTo>
                    <a:pt x="32249" y="13771"/>
                  </a:lnTo>
                  <a:cubicBezTo>
                    <a:pt x="32232" y="13777"/>
                    <a:pt x="32208" y="13783"/>
                    <a:pt x="32190" y="13783"/>
                  </a:cubicBezTo>
                  <a:cubicBezTo>
                    <a:pt x="32214" y="13777"/>
                    <a:pt x="32232" y="13777"/>
                    <a:pt x="32249" y="13771"/>
                  </a:cubicBezTo>
                  <a:close/>
                  <a:moveTo>
                    <a:pt x="32190" y="13783"/>
                  </a:moveTo>
                  <a:lnTo>
                    <a:pt x="32190" y="13783"/>
                  </a:lnTo>
                  <a:cubicBezTo>
                    <a:pt x="32188" y="13787"/>
                    <a:pt x="32187" y="13788"/>
                    <a:pt x="32186" y="13788"/>
                  </a:cubicBezTo>
                  <a:cubicBezTo>
                    <a:pt x="32185" y="13788"/>
                    <a:pt x="32186" y="13783"/>
                    <a:pt x="32190" y="13783"/>
                  </a:cubicBezTo>
                  <a:close/>
                  <a:moveTo>
                    <a:pt x="34884" y="13810"/>
                  </a:moveTo>
                  <a:cubicBezTo>
                    <a:pt x="34886" y="13810"/>
                    <a:pt x="34886" y="13812"/>
                    <a:pt x="34886" y="13812"/>
                  </a:cubicBezTo>
                  <a:cubicBezTo>
                    <a:pt x="34892" y="13812"/>
                    <a:pt x="34892" y="13824"/>
                    <a:pt x="34904" y="13824"/>
                  </a:cubicBezTo>
                  <a:cubicBezTo>
                    <a:pt x="34892" y="13824"/>
                    <a:pt x="34886" y="13812"/>
                    <a:pt x="34880" y="13812"/>
                  </a:cubicBezTo>
                  <a:cubicBezTo>
                    <a:pt x="34882" y="13810"/>
                    <a:pt x="34883" y="13810"/>
                    <a:pt x="34884" y="13810"/>
                  </a:cubicBezTo>
                  <a:close/>
                  <a:moveTo>
                    <a:pt x="32022" y="13836"/>
                  </a:moveTo>
                  <a:lnTo>
                    <a:pt x="32006" y="13842"/>
                  </a:lnTo>
                  <a:cubicBezTo>
                    <a:pt x="32011" y="13837"/>
                    <a:pt x="32019" y="13836"/>
                    <a:pt x="32022" y="13836"/>
                  </a:cubicBezTo>
                  <a:close/>
                  <a:moveTo>
                    <a:pt x="31893" y="13872"/>
                  </a:moveTo>
                  <a:cubicBezTo>
                    <a:pt x="31875" y="13884"/>
                    <a:pt x="31858" y="13890"/>
                    <a:pt x="31834" y="13890"/>
                  </a:cubicBezTo>
                  <a:cubicBezTo>
                    <a:pt x="31858" y="13884"/>
                    <a:pt x="31875" y="13872"/>
                    <a:pt x="31893" y="13872"/>
                  </a:cubicBezTo>
                  <a:close/>
                  <a:moveTo>
                    <a:pt x="31715" y="13931"/>
                  </a:moveTo>
                  <a:cubicBezTo>
                    <a:pt x="31696" y="13941"/>
                    <a:pt x="31681" y="13946"/>
                    <a:pt x="31667" y="13951"/>
                  </a:cubicBezTo>
                  <a:lnTo>
                    <a:pt x="31667" y="13951"/>
                  </a:lnTo>
                  <a:cubicBezTo>
                    <a:pt x="31667" y="13950"/>
                    <a:pt x="31668" y="13950"/>
                    <a:pt x="31668" y="13949"/>
                  </a:cubicBezTo>
                  <a:cubicBezTo>
                    <a:pt x="31679" y="13943"/>
                    <a:pt x="31703" y="13931"/>
                    <a:pt x="31715" y="13931"/>
                  </a:cubicBezTo>
                  <a:close/>
                  <a:moveTo>
                    <a:pt x="31531" y="14002"/>
                  </a:moveTo>
                  <a:cubicBezTo>
                    <a:pt x="31519" y="14008"/>
                    <a:pt x="31501" y="14014"/>
                    <a:pt x="31478" y="14020"/>
                  </a:cubicBezTo>
                  <a:cubicBezTo>
                    <a:pt x="31495" y="14014"/>
                    <a:pt x="31519" y="14008"/>
                    <a:pt x="31531" y="14002"/>
                  </a:cubicBezTo>
                  <a:close/>
                  <a:moveTo>
                    <a:pt x="30991" y="14228"/>
                  </a:moveTo>
                  <a:lnTo>
                    <a:pt x="30991" y="14228"/>
                  </a:lnTo>
                  <a:cubicBezTo>
                    <a:pt x="30987" y="14235"/>
                    <a:pt x="30982" y="14238"/>
                    <a:pt x="30978" y="14239"/>
                  </a:cubicBezTo>
                  <a:lnTo>
                    <a:pt x="30978" y="14239"/>
                  </a:lnTo>
                  <a:cubicBezTo>
                    <a:pt x="30985" y="14236"/>
                    <a:pt x="30986" y="14228"/>
                    <a:pt x="30991" y="14228"/>
                  </a:cubicBezTo>
                  <a:close/>
                  <a:moveTo>
                    <a:pt x="23117" y="28058"/>
                  </a:moveTo>
                  <a:cubicBezTo>
                    <a:pt x="23123" y="28093"/>
                    <a:pt x="23129" y="28135"/>
                    <a:pt x="23129" y="28164"/>
                  </a:cubicBezTo>
                  <a:cubicBezTo>
                    <a:pt x="23123" y="28123"/>
                    <a:pt x="23123" y="28093"/>
                    <a:pt x="23117" y="28058"/>
                  </a:cubicBezTo>
                  <a:close/>
                  <a:moveTo>
                    <a:pt x="23248" y="28806"/>
                  </a:moveTo>
                  <a:lnTo>
                    <a:pt x="23255" y="28834"/>
                  </a:lnTo>
                  <a:lnTo>
                    <a:pt x="23255" y="28834"/>
                  </a:lnTo>
                  <a:cubicBezTo>
                    <a:pt x="23252" y="28825"/>
                    <a:pt x="23250" y="28816"/>
                    <a:pt x="23248" y="28806"/>
                  </a:cubicBezTo>
                  <a:close/>
                  <a:moveTo>
                    <a:pt x="23295" y="28978"/>
                  </a:moveTo>
                  <a:cubicBezTo>
                    <a:pt x="23300" y="29004"/>
                    <a:pt x="23306" y="29026"/>
                    <a:pt x="23311" y="29051"/>
                  </a:cubicBezTo>
                  <a:lnTo>
                    <a:pt x="23311" y="29051"/>
                  </a:lnTo>
                  <a:cubicBezTo>
                    <a:pt x="23310" y="29049"/>
                    <a:pt x="23309" y="29047"/>
                    <a:pt x="23307" y="29043"/>
                  </a:cubicBezTo>
                  <a:cubicBezTo>
                    <a:pt x="23301" y="29025"/>
                    <a:pt x="23295" y="29002"/>
                    <a:pt x="23295" y="28978"/>
                  </a:cubicBezTo>
                  <a:close/>
                  <a:moveTo>
                    <a:pt x="23343" y="29150"/>
                  </a:moveTo>
                  <a:lnTo>
                    <a:pt x="23353" y="29187"/>
                  </a:lnTo>
                  <a:lnTo>
                    <a:pt x="23353" y="29187"/>
                  </a:lnTo>
                  <a:cubicBezTo>
                    <a:pt x="23347" y="29176"/>
                    <a:pt x="23343" y="29165"/>
                    <a:pt x="23343" y="29150"/>
                  </a:cubicBezTo>
                  <a:close/>
                  <a:moveTo>
                    <a:pt x="23461" y="29523"/>
                  </a:moveTo>
                  <a:lnTo>
                    <a:pt x="23461" y="29523"/>
                  </a:lnTo>
                  <a:cubicBezTo>
                    <a:pt x="23465" y="29536"/>
                    <a:pt x="23471" y="29549"/>
                    <a:pt x="23479" y="29560"/>
                  </a:cubicBezTo>
                  <a:lnTo>
                    <a:pt x="23467" y="29548"/>
                  </a:lnTo>
                  <a:lnTo>
                    <a:pt x="23461" y="29523"/>
                  </a:lnTo>
                  <a:close/>
                  <a:moveTo>
                    <a:pt x="23534" y="29697"/>
                  </a:moveTo>
                  <a:cubicBezTo>
                    <a:pt x="23535" y="29699"/>
                    <a:pt x="23537" y="29701"/>
                    <a:pt x="23539" y="29702"/>
                  </a:cubicBezTo>
                  <a:cubicBezTo>
                    <a:pt x="23536" y="29700"/>
                    <a:pt x="23535" y="29698"/>
                    <a:pt x="23534" y="29697"/>
                  </a:cubicBezTo>
                  <a:close/>
                  <a:moveTo>
                    <a:pt x="23600" y="29853"/>
                  </a:moveTo>
                  <a:lnTo>
                    <a:pt x="23600" y="29853"/>
                  </a:lnTo>
                  <a:cubicBezTo>
                    <a:pt x="23603" y="29860"/>
                    <a:pt x="23607" y="29867"/>
                    <a:pt x="23610" y="29875"/>
                  </a:cubicBezTo>
                  <a:cubicBezTo>
                    <a:pt x="23606" y="29867"/>
                    <a:pt x="23602" y="29861"/>
                    <a:pt x="23600" y="29853"/>
                  </a:cubicBezTo>
                  <a:close/>
                  <a:moveTo>
                    <a:pt x="23640" y="29946"/>
                  </a:moveTo>
                  <a:cubicBezTo>
                    <a:pt x="23656" y="29963"/>
                    <a:pt x="23663" y="29990"/>
                    <a:pt x="23678" y="30013"/>
                  </a:cubicBezTo>
                  <a:lnTo>
                    <a:pt x="23678" y="30013"/>
                  </a:lnTo>
                  <a:cubicBezTo>
                    <a:pt x="23675" y="30011"/>
                    <a:pt x="23669" y="30011"/>
                    <a:pt x="23669" y="30011"/>
                  </a:cubicBezTo>
                  <a:cubicBezTo>
                    <a:pt x="23663" y="29987"/>
                    <a:pt x="23651" y="29964"/>
                    <a:pt x="23640" y="29946"/>
                  </a:cubicBezTo>
                  <a:close/>
                  <a:moveTo>
                    <a:pt x="23814" y="30272"/>
                  </a:moveTo>
                  <a:lnTo>
                    <a:pt x="23814" y="30272"/>
                  </a:lnTo>
                  <a:cubicBezTo>
                    <a:pt x="23814" y="30273"/>
                    <a:pt x="23815" y="30274"/>
                    <a:pt x="23815" y="30275"/>
                  </a:cubicBezTo>
                  <a:lnTo>
                    <a:pt x="23815" y="30275"/>
                  </a:lnTo>
                  <a:cubicBezTo>
                    <a:pt x="23814" y="30274"/>
                    <a:pt x="23814" y="30273"/>
                    <a:pt x="23814" y="30272"/>
                  </a:cubicBezTo>
                  <a:close/>
                  <a:moveTo>
                    <a:pt x="23898" y="30411"/>
                  </a:moveTo>
                  <a:lnTo>
                    <a:pt x="23898" y="30411"/>
                  </a:lnTo>
                  <a:cubicBezTo>
                    <a:pt x="23901" y="30416"/>
                    <a:pt x="23904" y="30422"/>
                    <a:pt x="23907" y="30427"/>
                  </a:cubicBezTo>
                  <a:cubicBezTo>
                    <a:pt x="23904" y="30424"/>
                    <a:pt x="23901" y="30418"/>
                    <a:pt x="23898" y="30411"/>
                  </a:cubicBezTo>
                  <a:close/>
                  <a:moveTo>
                    <a:pt x="23964" y="30511"/>
                  </a:moveTo>
                  <a:lnTo>
                    <a:pt x="23978" y="30533"/>
                  </a:lnTo>
                  <a:lnTo>
                    <a:pt x="23978" y="30533"/>
                  </a:lnTo>
                  <a:cubicBezTo>
                    <a:pt x="23972" y="30526"/>
                    <a:pt x="23968" y="30518"/>
                    <a:pt x="23964" y="30511"/>
                  </a:cubicBezTo>
                  <a:close/>
                  <a:moveTo>
                    <a:pt x="24062" y="30651"/>
                  </a:moveTo>
                  <a:lnTo>
                    <a:pt x="24062" y="30651"/>
                  </a:lnTo>
                  <a:cubicBezTo>
                    <a:pt x="24065" y="30656"/>
                    <a:pt x="24069" y="30660"/>
                    <a:pt x="24073" y="30664"/>
                  </a:cubicBezTo>
                  <a:cubicBezTo>
                    <a:pt x="24073" y="30664"/>
                    <a:pt x="24064" y="30660"/>
                    <a:pt x="24062" y="30651"/>
                  </a:cubicBezTo>
                  <a:close/>
                  <a:moveTo>
                    <a:pt x="24131" y="30736"/>
                  </a:moveTo>
                  <a:cubicBezTo>
                    <a:pt x="24138" y="30746"/>
                    <a:pt x="24147" y="30756"/>
                    <a:pt x="24153" y="30766"/>
                  </a:cubicBezTo>
                  <a:lnTo>
                    <a:pt x="24153" y="30766"/>
                  </a:lnTo>
                  <a:cubicBezTo>
                    <a:pt x="24151" y="30763"/>
                    <a:pt x="24148" y="30761"/>
                    <a:pt x="24144" y="30759"/>
                  </a:cubicBezTo>
                  <a:cubicBezTo>
                    <a:pt x="24140" y="30755"/>
                    <a:pt x="24135" y="30744"/>
                    <a:pt x="24131" y="30736"/>
                  </a:cubicBezTo>
                  <a:close/>
                  <a:moveTo>
                    <a:pt x="24221" y="30848"/>
                  </a:moveTo>
                  <a:cubicBezTo>
                    <a:pt x="24224" y="30853"/>
                    <a:pt x="24227" y="30858"/>
                    <a:pt x="24230" y="30862"/>
                  </a:cubicBezTo>
                  <a:lnTo>
                    <a:pt x="24230" y="30862"/>
                  </a:lnTo>
                  <a:cubicBezTo>
                    <a:pt x="24226" y="30858"/>
                    <a:pt x="24223" y="30854"/>
                    <a:pt x="24221" y="30848"/>
                  </a:cubicBezTo>
                  <a:close/>
                  <a:moveTo>
                    <a:pt x="24260" y="30898"/>
                  </a:moveTo>
                  <a:lnTo>
                    <a:pt x="24260" y="30898"/>
                  </a:lnTo>
                  <a:cubicBezTo>
                    <a:pt x="24261" y="30899"/>
                    <a:pt x="24262" y="30900"/>
                    <a:pt x="24263" y="30902"/>
                  </a:cubicBezTo>
                  <a:cubicBezTo>
                    <a:pt x="24262" y="30901"/>
                    <a:pt x="24261" y="30899"/>
                    <a:pt x="24260" y="30898"/>
                  </a:cubicBezTo>
                  <a:close/>
                  <a:moveTo>
                    <a:pt x="24317" y="30956"/>
                  </a:moveTo>
                  <a:cubicBezTo>
                    <a:pt x="24329" y="30968"/>
                    <a:pt x="24346" y="30991"/>
                    <a:pt x="24358" y="31003"/>
                  </a:cubicBezTo>
                  <a:cubicBezTo>
                    <a:pt x="24358" y="31003"/>
                    <a:pt x="24352" y="31003"/>
                    <a:pt x="24352" y="30997"/>
                  </a:cubicBezTo>
                  <a:cubicBezTo>
                    <a:pt x="24340" y="30985"/>
                    <a:pt x="24329" y="30967"/>
                    <a:pt x="24317" y="30956"/>
                  </a:cubicBezTo>
                  <a:close/>
                  <a:moveTo>
                    <a:pt x="24631" y="31258"/>
                  </a:moveTo>
                  <a:lnTo>
                    <a:pt x="24631" y="31258"/>
                  </a:lnTo>
                  <a:cubicBezTo>
                    <a:pt x="24649" y="31270"/>
                    <a:pt x="24667" y="31288"/>
                    <a:pt x="24691" y="31306"/>
                  </a:cubicBezTo>
                  <a:cubicBezTo>
                    <a:pt x="24686" y="31308"/>
                    <a:pt x="24682" y="31309"/>
                    <a:pt x="24679" y="31309"/>
                  </a:cubicBezTo>
                  <a:cubicBezTo>
                    <a:pt x="24675" y="31309"/>
                    <a:pt x="24673" y="31307"/>
                    <a:pt x="24673" y="31300"/>
                  </a:cubicBezTo>
                  <a:lnTo>
                    <a:pt x="24667" y="31294"/>
                  </a:lnTo>
                  <a:cubicBezTo>
                    <a:pt x="24649" y="31288"/>
                    <a:pt x="24643" y="31270"/>
                    <a:pt x="24631" y="31258"/>
                  </a:cubicBezTo>
                  <a:close/>
                  <a:moveTo>
                    <a:pt x="24878" y="31464"/>
                  </a:moveTo>
                  <a:lnTo>
                    <a:pt x="24878" y="31464"/>
                  </a:lnTo>
                  <a:cubicBezTo>
                    <a:pt x="24887" y="31468"/>
                    <a:pt x="24896" y="31472"/>
                    <a:pt x="24904" y="31478"/>
                  </a:cubicBezTo>
                  <a:cubicBezTo>
                    <a:pt x="24886" y="31472"/>
                    <a:pt x="24881" y="31466"/>
                    <a:pt x="24881" y="31466"/>
                  </a:cubicBezTo>
                  <a:cubicBezTo>
                    <a:pt x="24880" y="31465"/>
                    <a:pt x="24879" y="31464"/>
                    <a:pt x="24878" y="31464"/>
                  </a:cubicBezTo>
                  <a:close/>
                  <a:moveTo>
                    <a:pt x="24952" y="31519"/>
                  </a:moveTo>
                  <a:cubicBezTo>
                    <a:pt x="24968" y="31525"/>
                    <a:pt x="24979" y="31531"/>
                    <a:pt x="24988" y="31538"/>
                  </a:cubicBezTo>
                  <a:lnTo>
                    <a:pt x="24988" y="31538"/>
                  </a:lnTo>
                  <a:cubicBezTo>
                    <a:pt x="24988" y="31537"/>
                    <a:pt x="24988" y="31537"/>
                    <a:pt x="24987" y="31537"/>
                  </a:cubicBezTo>
                  <a:cubicBezTo>
                    <a:pt x="24976" y="31531"/>
                    <a:pt x="24970" y="31525"/>
                    <a:pt x="24952" y="31519"/>
                  </a:cubicBezTo>
                  <a:close/>
                  <a:moveTo>
                    <a:pt x="24998" y="31544"/>
                  </a:moveTo>
                  <a:cubicBezTo>
                    <a:pt x="25006" y="31550"/>
                    <a:pt x="25013" y="31556"/>
                    <a:pt x="25023" y="31561"/>
                  </a:cubicBezTo>
                  <a:cubicBezTo>
                    <a:pt x="25011" y="31557"/>
                    <a:pt x="25004" y="31550"/>
                    <a:pt x="24998" y="31544"/>
                  </a:cubicBezTo>
                  <a:close/>
                  <a:moveTo>
                    <a:pt x="25035" y="31626"/>
                  </a:moveTo>
                  <a:cubicBezTo>
                    <a:pt x="25048" y="31635"/>
                    <a:pt x="25060" y="31643"/>
                    <a:pt x="25073" y="31649"/>
                  </a:cubicBezTo>
                  <a:lnTo>
                    <a:pt x="25073" y="31649"/>
                  </a:lnTo>
                  <a:cubicBezTo>
                    <a:pt x="25060" y="31642"/>
                    <a:pt x="25047" y="31634"/>
                    <a:pt x="25035" y="31626"/>
                  </a:cubicBezTo>
                  <a:close/>
                  <a:moveTo>
                    <a:pt x="10362" y="1"/>
                  </a:moveTo>
                  <a:cubicBezTo>
                    <a:pt x="10327" y="1"/>
                    <a:pt x="10297" y="1"/>
                    <a:pt x="10255" y="7"/>
                  </a:cubicBezTo>
                  <a:cubicBezTo>
                    <a:pt x="10238" y="7"/>
                    <a:pt x="10214" y="7"/>
                    <a:pt x="10190" y="19"/>
                  </a:cubicBezTo>
                  <a:cubicBezTo>
                    <a:pt x="10154" y="19"/>
                    <a:pt x="10119" y="24"/>
                    <a:pt x="10077" y="24"/>
                  </a:cubicBezTo>
                  <a:cubicBezTo>
                    <a:pt x="10059" y="24"/>
                    <a:pt x="10042" y="24"/>
                    <a:pt x="10018" y="30"/>
                  </a:cubicBezTo>
                  <a:cubicBezTo>
                    <a:pt x="9976" y="36"/>
                    <a:pt x="9929" y="36"/>
                    <a:pt x="9887" y="48"/>
                  </a:cubicBezTo>
                  <a:cubicBezTo>
                    <a:pt x="9869" y="48"/>
                    <a:pt x="9864" y="48"/>
                    <a:pt x="9852" y="54"/>
                  </a:cubicBezTo>
                  <a:lnTo>
                    <a:pt x="9840" y="54"/>
                  </a:lnTo>
                  <a:cubicBezTo>
                    <a:pt x="9828" y="54"/>
                    <a:pt x="9822" y="60"/>
                    <a:pt x="9804" y="60"/>
                  </a:cubicBezTo>
                  <a:cubicBezTo>
                    <a:pt x="9769" y="66"/>
                    <a:pt x="9733" y="78"/>
                    <a:pt x="9685" y="84"/>
                  </a:cubicBezTo>
                  <a:cubicBezTo>
                    <a:pt x="9674" y="84"/>
                    <a:pt x="9656" y="90"/>
                    <a:pt x="9644" y="90"/>
                  </a:cubicBezTo>
                  <a:cubicBezTo>
                    <a:pt x="9596" y="96"/>
                    <a:pt x="9543" y="108"/>
                    <a:pt x="9501" y="119"/>
                  </a:cubicBezTo>
                  <a:cubicBezTo>
                    <a:pt x="9483" y="119"/>
                    <a:pt x="9478" y="125"/>
                    <a:pt x="9466" y="125"/>
                  </a:cubicBezTo>
                  <a:cubicBezTo>
                    <a:pt x="9424" y="137"/>
                    <a:pt x="9383" y="143"/>
                    <a:pt x="9347" y="155"/>
                  </a:cubicBezTo>
                  <a:cubicBezTo>
                    <a:pt x="9329" y="155"/>
                    <a:pt x="9323" y="167"/>
                    <a:pt x="9305" y="167"/>
                  </a:cubicBezTo>
                  <a:cubicBezTo>
                    <a:pt x="9258" y="179"/>
                    <a:pt x="9210" y="185"/>
                    <a:pt x="9157" y="203"/>
                  </a:cubicBezTo>
                  <a:cubicBezTo>
                    <a:pt x="9145" y="203"/>
                    <a:pt x="9139" y="209"/>
                    <a:pt x="9121" y="209"/>
                  </a:cubicBezTo>
                  <a:cubicBezTo>
                    <a:pt x="9080" y="226"/>
                    <a:pt x="9032" y="232"/>
                    <a:pt x="8991" y="244"/>
                  </a:cubicBezTo>
                  <a:cubicBezTo>
                    <a:pt x="8979" y="244"/>
                    <a:pt x="8967" y="256"/>
                    <a:pt x="8961" y="256"/>
                  </a:cubicBezTo>
                  <a:cubicBezTo>
                    <a:pt x="8908" y="268"/>
                    <a:pt x="8854" y="286"/>
                    <a:pt x="8801" y="304"/>
                  </a:cubicBezTo>
                  <a:cubicBezTo>
                    <a:pt x="8795" y="304"/>
                    <a:pt x="8783" y="315"/>
                    <a:pt x="8771" y="315"/>
                  </a:cubicBezTo>
                  <a:cubicBezTo>
                    <a:pt x="8729" y="327"/>
                    <a:pt x="8676" y="345"/>
                    <a:pt x="8622" y="363"/>
                  </a:cubicBezTo>
                  <a:cubicBezTo>
                    <a:pt x="8617" y="363"/>
                    <a:pt x="8611" y="375"/>
                    <a:pt x="8605" y="375"/>
                  </a:cubicBezTo>
                  <a:cubicBezTo>
                    <a:pt x="8551" y="393"/>
                    <a:pt x="8492" y="410"/>
                    <a:pt x="8438" y="434"/>
                  </a:cubicBezTo>
                  <a:cubicBezTo>
                    <a:pt x="8432" y="440"/>
                    <a:pt x="8415" y="440"/>
                    <a:pt x="8409" y="446"/>
                  </a:cubicBezTo>
                  <a:lnTo>
                    <a:pt x="8254" y="511"/>
                  </a:lnTo>
                  <a:cubicBezTo>
                    <a:pt x="8254" y="511"/>
                    <a:pt x="8248" y="511"/>
                    <a:pt x="8248" y="523"/>
                  </a:cubicBezTo>
                  <a:cubicBezTo>
                    <a:pt x="8195" y="541"/>
                    <a:pt x="8136" y="565"/>
                    <a:pt x="8076" y="595"/>
                  </a:cubicBezTo>
                  <a:cubicBezTo>
                    <a:pt x="8070" y="600"/>
                    <a:pt x="8052" y="600"/>
                    <a:pt x="8047" y="612"/>
                  </a:cubicBezTo>
                  <a:cubicBezTo>
                    <a:pt x="8029" y="618"/>
                    <a:pt x="8011" y="624"/>
                    <a:pt x="7993" y="630"/>
                  </a:cubicBezTo>
                  <a:cubicBezTo>
                    <a:pt x="7969" y="642"/>
                    <a:pt x="7952" y="654"/>
                    <a:pt x="7928" y="660"/>
                  </a:cubicBezTo>
                  <a:cubicBezTo>
                    <a:pt x="7904" y="672"/>
                    <a:pt x="7880" y="684"/>
                    <a:pt x="7862" y="690"/>
                  </a:cubicBezTo>
                  <a:cubicBezTo>
                    <a:pt x="7821" y="707"/>
                    <a:pt x="7785" y="731"/>
                    <a:pt x="7750" y="749"/>
                  </a:cubicBezTo>
                  <a:cubicBezTo>
                    <a:pt x="7726" y="761"/>
                    <a:pt x="7702" y="773"/>
                    <a:pt x="7684" y="779"/>
                  </a:cubicBezTo>
                  <a:cubicBezTo>
                    <a:pt x="7637" y="802"/>
                    <a:pt x="7601" y="826"/>
                    <a:pt x="7554" y="850"/>
                  </a:cubicBezTo>
                  <a:cubicBezTo>
                    <a:pt x="7542" y="856"/>
                    <a:pt x="7518" y="862"/>
                    <a:pt x="7506" y="880"/>
                  </a:cubicBezTo>
                  <a:cubicBezTo>
                    <a:pt x="7447" y="909"/>
                    <a:pt x="7387" y="945"/>
                    <a:pt x="7328" y="975"/>
                  </a:cubicBezTo>
                  <a:cubicBezTo>
                    <a:pt x="7269" y="1004"/>
                    <a:pt x="7209" y="1040"/>
                    <a:pt x="7150" y="1075"/>
                  </a:cubicBezTo>
                  <a:cubicBezTo>
                    <a:pt x="7132" y="1087"/>
                    <a:pt x="7108" y="1099"/>
                    <a:pt x="7096" y="1105"/>
                  </a:cubicBezTo>
                  <a:cubicBezTo>
                    <a:pt x="7049" y="1129"/>
                    <a:pt x="7013" y="1159"/>
                    <a:pt x="6972" y="1182"/>
                  </a:cubicBezTo>
                  <a:cubicBezTo>
                    <a:pt x="6948" y="1194"/>
                    <a:pt x="6930" y="1206"/>
                    <a:pt x="6912" y="1218"/>
                  </a:cubicBezTo>
                  <a:cubicBezTo>
                    <a:pt x="6871" y="1242"/>
                    <a:pt x="6835" y="1271"/>
                    <a:pt x="6794" y="1295"/>
                  </a:cubicBezTo>
                  <a:cubicBezTo>
                    <a:pt x="6770" y="1307"/>
                    <a:pt x="6752" y="1325"/>
                    <a:pt x="6734" y="1331"/>
                  </a:cubicBezTo>
                  <a:cubicBezTo>
                    <a:pt x="6693" y="1355"/>
                    <a:pt x="6651" y="1384"/>
                    <a:pt x="6615" y="1414"/>
                  </a:cubicBezTo>
                  <a:cubicBezTo>
                    <a:pt x="6592" y="1426"/>
                    <a:pt x="6574" y="1432"/>
                    <a:pt x="6556" y="1450"/>
                  </a:cubicBezTo>
                  <a:lnTo>
                    <a:pt x="6420" y="1539"/>
                  </a:lnTo>
                  <a:cubicBezTo>
                    <a:pt x="6408" y="1545"/>
                    <a:pt x="6390" y="1562"/>
                    <a:pt x="6378" y="1568"/>
                  </a:cubicBezTo>
                  <a:cubicBezTo>
                    <a:pt x="6265" y="1640"/>
                    <a:pt x="6158" y="1723"/>
                    <a:pt x="6051" y="1806"/>
                  </a:cubicBezTo>
                  <a:cubicBezTo>
                    <a:pt x="6039" y="1806"/>
                    <a:pt x="6039" y="1812"/>
                    <a:pt x="6034" y="1812"/>
                  </a:cubicBezTo>
                  <a:cubicBezTo>
                    <a:pt x="5968" y="1865"/>
                    <a:pt x="5891" y="1925"/>
                    <a:pt x="5826" y="1978"/>
                  </a:cubicBezTo>
                  <a:cubicBezTo>
                    <a:pt x="5814" y="1990"/>
                    <a:pt x="5790" y="2008"/>
                    <a:pt x="5772" y="2020"/>
                  </a:cubicBezTo>
                  <a:lnTo>
                    <a:pt x="5618" y="2156"/>
                  </a:lnTo>
                  <a:cubicBezTo>
                    <a:pt x="5594" y="2174"/>
                    <a:pt x="5576" y="2192"/>
                    <a:pt x="5553" y="2216"/>
                  </a:cubicBezTo>
                  <a:cubicBezTo>
                    <a:pt x="5499" y="2257"/>
                    <a:pt x="5440" y="2311"/>
                    <a:pt x="5386" y="2352"/>
                  </a:cubicBezTo>
                  <a:lnTo>
                    <a:pt x="5345" y="2400"/>
                  </a:lnTo>
                  <a:cubicBezTo>
                    <a:pt x="5279" y="2459"/>
                    <a:pt x="5208" y="2524"/>
                    <a:pt x="5137" y="2584"/>
                  </a:cubicBezTo>
                  <a:lnTo>
                    <a:pt x="5089" y="2631"/>
                  </a:lnTo>
                  <a:cubicBezTo>
                    <a:pt x="5042" y="2679"/>
                    <a:pt x="4988" y="2732"/>
                    <a:pt x="4929" y="2780"/>
                  </a:cubicBezTo>
                  <a:cubicBezTo>
                    <a:pt x="4905" y="2797"/>
                    <a:pt x="4882" y="2815"/>
                    <a:pt x="4870" y="2839"/>
                  </a:cubicBezTo>
                  <a:cubicBezTo>
                    <a:pt x="4816" y="2887"/>
                    <a:pt x="4763" y="2940"/>
                    <a:pt x="4703" y="2993"/>
                  </a:cubicBezTo>
                  <a:lnTo>
                    <a:pt x="4662" y="3035"/>
                  </a:lnTo>
                  <a:cubicBezTo>
                    <a:pt x="4597" y="3106"/>
                    <a:pt x="4525" y="3172"/>
                    <a:pt x="4460" y="3243"/>
                  </a:cubicBezTo>
                  <a:lnTo>
                    <a:pt x="4418" y="3290"/>
                  </a:lnTo>
                  <a:cubicBezTo>
                    <a:pt x="4365" y="3344"/>
                    <a:pt x="4312" y="3403"/>
                    <a:pt x="4258" y="3463"/>
                  </a:cubicBezTo>
                  <a:cubicBezTo>
                    <a:pt x="4240" y="3480"/>
                    <a:pt x="4222" y="3504"/>
                    <a:pt x="4199" y="3522"/>
                  </a:cubicBezTo>
                  <a:cubicBezTo>
                    <a:pt x="4151" y="3581"/>
                    <a:pt x="4098" y="3629"/>
                    <a:pt x="4044" y="3688"/>
                  </a:cubicBezTo>
                  <a:cubicBezTo>
                    <a:pt x="4032" y="3706"/>
                    <a:pt x="4015" y="3718"/>
                    <a:pt x="4009" y="3736"/>
                  </a:cubicBezTo>
                  <a:cubicBezTo>
                    <a:pt x="3943" y="3807"/>
                    <a:pt x="3884" y="3884"/>
                    <a:pt x="3825" y="3955"/>
                  </a:cubicBezTo>
                  <a:cubicBezTo>
                    <a:pt x="3807" y="3973"/>
                    <a:pt x="3801" y="3985"/>
                    <a:pt x="3783" y="4003"/>
                  </a:cubicBezTo>
                  <a:cubicBezTo>
                    <a:pt x="3736" y="4062"/>
                    <a:pt x="3688" y="4122"/>
                    <a:pt x="3635" y="4181"/>
                  </a:cubicBezTo>
                  <a:cubicBezTo>
                    <a:pt x="3623" y="4205"/>
                    <a:pt x="3599" y="4223"/>
                    <a:pt x="3587" y="4246"/>
                  </a:cubicBezTo>
                  <a:cubicBezTo>
                    <a:pt x="3534" y="4306"/>
                    <a:pt x="3486" y="4365"/>
                    <a:pt x="3439" y="4430"/>
                  </a:cubicBezTo>
                  <a:cubicBezTo>
                    <a:pt x="3421" y="4448"/>
                    <a:pt x="3415" y="4460"/>
                    <a:pt x="3397" y="4478"/>
                  </a:cubicBezTo>
                  <a:cubicBezTo>
                    <a:pt x="3338" y="4549"/>
                    <a:pt x="3278" y="4632"/>
                    <a:pt x="3219" y="4709"/>
                  </a:cubicBezTo>
                  <a:cubicBezTo>
                    <a:pt x="3207" y="4721"/>
                    <a:pt x="3201" y="4739"/>
                    <a:pt x="3183" y="4751"/>
                  </a:cubicBezTo>
                  <a:cubicBezTo>
                    <a:pt x="3142" y="4816"/>
                    <a:pt x="3088" y="4876"/>
                    <a:pt x="3041" y="4947"/>
                  </a:cubicBezTo>
                  <a:cubicBezTo>
                    <a:pt x="3029" y="4965"/>
                    <a:pt x="3011" y="4989"/>
                    <a:pt x="2993" y="5012"/>
                  </a:cubicBezTo>
                  <a:cubicBezTo>
                    <a:pt x="2946" y="5078"/>
                    <a:pt x="2904" y="5137"/>
                    <a:pt x="2857" y="5202"/>
                  </a:cubicBezTo>
                  <a:cubicBezTo>
                    <a:pt x="2845" y="5220"/>
                    <a:pt x="2833" y="5244"/>
                    <a:pt x="2821" y="5256"/>
                  </a:cubicBezTo>
                  <a:cubicBezTo>
                    <a:pt x="2768" y="5339"/>
                    <a:pt x="2708" y="5422"/>
                    <a:pt x="2655" y="5499"/>
                  </a:cubicBezTo>
                  <a:cubicBezTo>
                    <a:pt x="2649" y="5517"/>
                    <a:pt x="2637" y="5529"/>
                    <a:pt x="2625" y="5553"/>
                  </a:cubicBezTo>
                  <a:cubicBezTo>
                    <a:pt x="2584" y="5618"/>
                    <a:pt x="2536" y="5689"/>
                    <a:pt x="2500" y="5755"/>
                  </a:cubicBezTo>
                  <a:cubicBezTo>
                    <a:pt x="2489" y="5778"/>
                    <a:pt x="2471" y="5808"/>
                    <a:pt x="2459" y="5826"/>
                  </a:cubicBezTo>
                  <a:cubicBezTo>
                    <a:pt x="2411" y="5897"/>
                    <a:pt x="2376" y="5962"/>
                    <a:pt x="2340" y="6022"/>
                  </a:cubicBezTo>
                  <a:cubicBezTo>
                    <a:pt x="2322" y="6046"/>
                    <a:pt x="2316" y="6057"/>
                    <a:pt x="2305" y="6081"/>
                  </a:cubicBezTo>
                  <a:cubicBezTo>
                    <a:pt x="2251" y="6164"/>
                    <a:pt x="2198" y="6253"/>
                    <a:pt x="2156" y="6331"/>
                  </a:cubicBezTo>
                  <a:cubicBezTo>
                    <a:pt x="2144" y="6348"/>
                    <a:pt x="2132" y="6372"/>
                    <a:pt x="2126" y="6384"/>
                  </a:cubicBezTo>
                  <a:cubicBezTo>
                    <a:pt x="2085" y="6449"/>
                    <a:pt x="2043" y="6521"/>
                    <a:pt x="2008" y="6586"/>
                  </a:cubicBezTo>
                  <a:cubicBezTo>
                    <a:pt x="1990" y="6616"/>
                    <a:pt x="1978" y="6639"/>
                    <a:pt x="1960" y="6669"/>
                  </a:cubicBezTo>
                  <a:lnTo>
                    <a:pt x="1847" y="6865"/>
                  </a:lnTo>
                  <a:cubicBezTo>
                    <a:pt x="1835" y="6889"/>
                    <a:pt x="1829" y="6912"/>
                    <a:pt x="1812" y="6936"/>
                  </a:cubicBezTo>
                  <a:cubicBezTo>
                    <a:pt x="1770" y="7025"/>
                    <a:pt x="1723" y="7102"/>
                    <a:pt x="1681" y="7192"/>
                  </a:cubicBezTo>
                  <a:cubicBezTo>
                    <a:pt x="1669" y="7215"/>
                    <a:pt x="1657" y="7233"/>
                    <a:pt x="1645" y="7251"/>
                  </a:cubicBezTo>
                  <a:cubicBezTo>
                    <a:pt x="1610" y="7322"/>
                    <a:pt x="1580" y="7388"/>
                    <a:pt x="1544" y="7459"/>
                  </a:cubicBezTo>
                  <a:cubicBezTo>
                    <a:pt x="1533" y="7488"/>
                    <a:pt x="1515" y="7518"/>
                    <a:pt x="1497" y="7542"/>
                  </a:cubicBezTo>
                  <a:cubicBezTo>
                    <a:pt x="1467" y="7607"/>
                    <a:pt x="1432" y="7678"/>
                    <a:pt x="1402" y="7744"/>
                  </a:cubicBezTo>
                  <a:cubicBezTo>
                    <a:pt x="1396" y="7768"/>
                    <a:pt x="1378" y="7785"/>
                    <a:pt x="1372" y="7809"/>
                  </a:cubicBezTo>
                  <a:cubicBezTo>
                    <a:pt x="1337" y="7898"/>
                    <a:pt x="1289" y="7981"/>
                    <a:pt x="1254" y="8070"/>
                  </a:cubicBezTo>
                  <a:cubicBezTo>
                    <a:pt x="1248" y="8094"/>
                    <a:pt x="1242" y="8112"/>
                    <a:pt x="1224" y="8130"/>
                  </a:cubicBezTo>
                  <a:cubicBezTo>
                    <a:pt x="1194" y="8195"/>
                    <a:pt x="1164" y="8260"/>
                    <a:pt x="1135" y="8338"/>
                  </a:cubicBezTo>
                  <a:cubicBezTo>
                    <a:pt x="1123" y="8367"/>
                    <a:pt x="1111" y="8397"/>
                    <a:pt x="1099" y="8427"/>
                  </a:cubicBezTo>
                  <a:cubicBezTo>
                    <a:pt x="1069" y="8492"/>
                    <a:pt x="1046" y="8557"/>
                    <a:pt x="1016" y="8629"/>
                  </a:cubicBezTo>
                  <a:cubicBezTo>
                    <a:pt x="1010" y="8646"/>
                    <a:pt x="992" y="8676"/>
                    <a:pt x="986" y="8700"/>
                  </a:cubicBezTo>
                  <a:cubicBezTo>
                    <a:pt x="951" y="8789"/>
                    <a:pt x="921" y="8878"/>
                    <a:pt x="885" y="8961"/>
                  </a:cubicBezTo>
                  <a:lnTo>
                    <a:pt x="862" y="9026"/>
                  </a:lnTo>
                  <a:cubicBezTo>
                    <a:pt x="838" y="9092"/>
                    <a:pt x="808" y="9163"/>
                    <a:pt x="784" y="9234"/>
                  </a:cubicBezTo>
                  <a:cubicBezTo>
                    <a:pt x="778" y="9264"/>
                    <a:pt x="767" y="9294"/>
                    <a:pt x="755" y="9323"/>
                  </a:cubicBezTo>
                  <a:lnTo>
                    <a:pt x="689" y="9525"/>
                  </a:lnTo>
                  <a:cubicBezTo>
                    <a:pt x="683" y="9549"/>
                    <a:pt x="678" y="9579"/>
                    <a:pt x="666" y="9596"/>
                  </a:cubicBezTo>
                  <a:cubicBezTo>
                    <a:pt x="636" y="9685"/>
                    <a:pt x="606" y="9775"/>
                    <a:pt x="588" y="9864"/>
                  </a:cubicBezTo>
                  <a:lnTo>
                    <a:pt x="565" y="9935"/>
                  </a:lnTo>
                  <a:cubicBezTo>
                    <a:pt x="541" y="10000"/>
                    <a:pt x="517" y="10071"/>
                    <a:pt x="505" y="10143"/>
                  </a:cubicBezTo>
                  <a:cubicBezTo>
                    <a:pt x="499" y="10155"/>
                    <a:pt x="499" y="10172"/>
                    <a:pt x="488" y="10184"/>
                  </a:cubicBezTo>
                  <a:cubicBezTo>
                    <a:pt x="482" y="10202"/>
                    <a:pt x="482" y="10214"/>
                    <a:pt x="476" y="10232"/>
                  </a:cubicBezTo>
                  <a:cubicBezTo>
                    <a:pt x="458" y="10297"/>
                    <a:pt x="440" y="10362"/>
                    <a:pt x="422" y="10422"/>
                  </a:cubicBezTo>
                  <a:cubicBezTo>
                    <a:pt x="416" y="10446"/>
                    <a:pt x="410" y="10475"/>
                    <a:pt x="398" y="10499"/>
                  </a:cubicBezTo>
                  <a:lnTo>
                    <a:pt x="333" y="10766"/>
                  </a:lnTo>
                  <a:cubicBezTo>
                    <a:pt x="327" y="10784"/>
                    <a:pt x="327" y="10802"/>
                    <a:pt x="321" y="10826"/>
                  </a:cubicBezTo>
                  <a:cubicBezTo>
                    <a:pt x="303" y="10891"/>
                    <a:pt x="292" y="10962"/>
                    <a:pt x="274" y="11033"/>
                  </a:cubicBezTo>
                  <a:lnTo>
                    <a:pt x="250" y="11122"/>
                  </a:lnTo>
                  <a:cubicBezTo>
                    <a:pt x="238" y="11188"/>
                    <a:pt x="220" y="11253"/>
                    <a:pt x="214" y="11318"/>
                  </a:cubicBezTo>
                  <a:cubicBezTo>
                    <a:pt x="208" y="11342"/>
                    <a:pt x="208" y="11372"/>
                    <a:pt x="203" y="11396"/>
                  </a:cubicBezTo>
                  <a:lnTo>
                    <a:pt x="155" y="11663"/>
                  </a:lnTo>
                  <a:cubicBezTo>
                    <a:pt x="155" y="11675"/>
                    <a:pt x="149" y="11693"/>
                    <a:pt x="149" y="11716"/>
                  </a:cubicBezTo>
                  <a:cubicBezTo>
                    <a:pt x="131" y="11788"/>
                    <a:pt x="125" y="11865"/>
                    <a:pt x="113" y="11936"/>
                  </a:cubicBezTo>
                  <a:cubicBezTo>
                    <a:pt x="102" y="11966"/>
                    <a:pt x="102" y="11989"/>
                    <a:pt x="96" y="12019"/>
                  </a:cubicBezTo>
                  <a:lnTo>
                    <a:pt x="72" y="12221"/>
                  </a:lnTo>
                  <a:cubicBezTo>
                    <a:pt x="72" y="12239"/>
                    <a:pt x="66" y="12263"/>
                    <a:pt x="66" y="12286"/>
                  </a:cubicBezTo>
                  <a:cubicBezTo>
                    <a:pt x="60" y="12375"/>
                    <a:pt x="42" y="12464"/>
                    <a:pt x="36" y="12554"/>
                  </a:cubicBezTo>
                  <a:lnTo>
                    <a:pt x="36" y="12559"/>
                  </a:lnTo>
                  <a:cubicBezTo>
                    <a:pt x="36" y="12589"/>
                    <a:pt x="30" y="12625"/>
                    <a:pt x="30" y="12654"/>
                  </a:cubicBezTo>
                  <a:cubicBezTo>
                    <a:pt x="30" y="12696"/>
                    <a:pt x="24" y="12732"/>
                    <a:pt x="24" y="12767"/>
                  </a:cubicBezTo>
                  <a:cubicBezTo>
                    <a:pt x="24" y="12815"/>
                    <a:pt x="12" y="12856"/>
                    <a:pt x="12" y="12904"/>
                  </a:cubicBezTo>
                  <a:cubicBezTo>
                    <a:pt x="12" y="12934"/>
                    <a:pt x="12" y="12951"/>
                    <a:pt x="7" y="12981"/>
                  </a:cubicBezTo>
                  <a:cubicBezTo>
                    <a:pt x="7" y="13040"/>
                    <a:pt x="1" y="13094"/>
                    <a:pt x="1" y="13153"/>
                  </a:cubicBezTo>
                  <a:lnTo>
                    <a:pt x="1" y="13201"/>
                  </a:lnTo>
                  <a:lnTo>
                    <a:pt x="1" y="13415"/>
                  </a:lnTo>
                  <a:lnTo>
                    <a:pt x="1" y="13605"/>
                  </a:lnTo>
                  <a:lnTo>
                    <a:pt x="1" y="13664"/>
                  </a:lnTo>
                  <a:cubicBezTo>
                    <a:pt x="1" y="13711"/>
                    <a:pt x="1" y="13753"/>
                    <a:pt x="7" y="13800"/>
                  </a:cubicBezTo>
                  <a:lnTo>
                    <a:pt x="7" y="13866"/>
                  </a:lnTo>
                  <a:cubicBezTo>
                    <a:pt x="7" y="13913"/>
                    <a:pt x="12" y="13949"/>
                    <a:pt x="12" y="13991"/>
                  </a:cubicBezTo>
                  <a:cubicBezTo>
                    <a:pt x="12" y="14014"/>
                    <a:pt x="12" y="14038"/>
                    <a:pt x="24" y="14062"/>
                  </a:cubicBezTo>
                  <a:cubicBezTo>
                    <a:pt x="24" y="14103"/>
                    <a:pt x="30" y="14157"/>
                    <a:pt x="30" y="14198"/>
                  </a:cubicBezTo>
                  <a:lnTo>
                    <a:pt x="30" y="14246"/>
                  </a:lnTo>
                  <a:cubicBezTo>
                    <a:pt x="36" y="14305"/>
                    <a:pt x="42" y="14365"/>
                    <a:pt x="42" y="14424"/>
                  </a:cubicBezTo>
                  <a:cubicBezTo>
                    <a:pt x="42" y="14436"/>
                    <a:pt x="42" y="14454"/>
                    <a:pt x="54" y="14466"/>
                  </a:cubicBezTo>
                  <a:cubicBezTo>
                    <a:pt x="60" y="14513"/>
                    <a:pt x="60" y="14555"/>
                    <a:pt x="66" y="14602"/>
                  </a:cubicBezTo>
                  <a:cubicBezTo>
                    <a:pt x="66" y="14626"/>
                    <a:pt x="72" y="14644"/>
                    <a:pt x="72" y="14667"/>
                  </a:cubicBezTo>
                  <a:cubicBezTo>
                    <a:pt x="72" y="14691"/>
                    <a:pt x="84" y="14715"/>
                    <a:pt x="84" y="14733"/>
                  </a:cubicBezTo>
                  <a:cubicBezTo>
                    <a:pt x="84" y="14751"/>
                    <a:pt x="90" y="14762"/>
                    <a:pt x="90" y="14786"/>
                  </a:cubicBezTo>
                  <a:cubicBezTo>
                    <a:pt x="90" y="14810"/>
                    <a:pt x="96" y="14834"/>
                    <a:pt x="96" y="14846"/>
                  </a:cubicBezTo>
                  <a:cubicBezTo>
                    <a:pt x="102" y="14881"/>
                    <a:pt x="113" y="14929"/>
                    <a:pt x="119" y="14964"/>
                  </a:cubicBezTo>
                  <a:cubicBezTo>
                    <a:pt x="119" y="14982"/>
                    <a:pt x="125" y="15000"/>
                    <a:pt x="125" y="15018"/>
                  </a:cubicBezTo>
                  <a:cubicBezTo>
                    <a:pt x="131" y="15071"/>
                    <a:pt x="149" y="15131"/>
                    <a:pt x="155" y="15178"/>
                  </a:cubicBezTo>
                  <a:cubicBezTo>
                    <a:pt x="155" y="15190"/>
                    <a:pt x="161" y="15202"/>
                    <a:pt x="161" y="15208"/>
                  </a:cubicBezTo>
                  <a:cubicBezTo>
                    <a:pt x="173" y="15255"/>
                    <a:pt x="185" y="15297"/>
                    <a:pt x="191" y="15338"/>
                  </a:cubicBezTo>
                  <a:cubicBezTo>
                    <a:pt x="203" y="15350"/>
                    <a:pt x="203" y="15374"/>
                    <a:pt x="208" y="15386"/>
                  </a:cubicBezTo>
                  <a:cubicBezTo>
                    <a:pt x="214" y="15427"/>
                    <a:pt x="220" y="15463"/>
                    <a:pt x="238" y="15493"/>
                  </a:cubicBezTo>
                  <a:cubicBezTo>
                    <a:pt x="244" y="15505"/>
                    <a:pt x="244" y="15528"/>
                    <a:pt x="250" y="15546"/>
                  </a:cubicBezTo>
                  <a:cubicBezTo>
                    <a:pt x="262" y="15582"/>
                    <a:pt x="274" y="15618"/>
                    <a:pt x="292" y="15653"/>
                  </a:cubicBezTo>
                  <a:cubicBezTo>
                    <a:pt x="298" y="15671"/>
                    <a:pt x="298" y="15683"/>
                    <a:pt x="303" y="15695"/>
                  </a:cubicBezTo>
                  <a:cubicBezTo>
                    <a:pt x="321" y="15742"/>
                    <a:pt x="333" y="15790"/>
                    <a:pt x="357" y="15843"/>
                  </a:cubicBezTo>
                  <a:cubicBezTo>
                    <a:pt x="357" y="15849"/>
                    <a:pt x="363" y="15861"/>
                    <a:pt x="363" y="15873"/>
                  </a:cubicBezTo>
                  <a:lnTo>
                    <a:pt x="410" y="15980"/>
                  </a:lnTo>
                  <a:cubicBezTo>
                    <a:pt x="416" y="15998"/>
                    <a:pt x="422" y="16009"/>
                    <a:pt x="422" y="16027"/>
                  </a:cubicBezTo>
                  <a:cubicBezTo>
                    <a:pt x="440" y="16057"/>
                    <a:pt x="446" y="16093"/>
                    <a:pt x="458" y="16122"/>
                  </a:cubicBezTo>
                  <a:lnTo>
                    <a:pt x="482" y="16170"/>
                  </a:lnTo>
                  <a:lnTo>
                    <a:pt x="529" y="16277"/>
                  </a:lnTo>
                  <a:cubicBezTo>
                    <a:pt x="535" y="16288"/>
                    <a:pt x="535" y="16300"/>
                    <a:pt x="541" y="16306"/>
                  </a:cubicBezTo>
                  <a:lnTo>
                    <a:pt x="606" y="16443"/>
                  </a:lnTo>
                  <a:cubicBezTo>
                    <a:pt x="618" y="16449"/>
                    <a:pt x="618" y="16467"/>
                    <a:pt x="624" y="16473"/>
                  </a:cubicBezTo>
                  <a:cubicBezTo>
                    <a:pt x="636" y="16508"/>
                    <a:pt x="660" y="16538"/>
                    <a:pt x="678" y="16574"/>
                  </a:cubicBezTo>
                  <a:cubicBezTo>
                    <a:pt x="683" y="16591"/>
                    <a:pt x="689" y="16603"/>
                    <a:pt x="695" y="16615"/>
                  </a:cubicBezTo>
                  <a:cubicBezTo>
                    <a:pt x="713" y="16645"/>
                    <a:pt x="725" y="16674"/>
                    <a:pt x="749" y="16704"/>
                  </a:cubicBezTo>
                  <a:cubicBezTo>
                    <a:pt x="755" y="16716"/>
                    <a:pt x="767" y="16722"/>
                    <a:pt x="773" y="16740"/>
                  </a:cubicBezTo>
                  <a:cubicBezTo>
                    <a:pt x="796" y="16775"/>
                    <a:pt x="808" y="16805"/>
                    <a:pt x="832" y="16835"/>
                  </a:cubicBezTo>
                  <a:cubicBezTo>
                    <a:pt x="838" y="16841"/>
                    <a:pt x="838" y="16853"/>
                    <a:pt x="844" y="16859"/>
                  </a:cubicBezTo>
                  <a:cubicBezTo>
                    <a:pt x="868" y="16894"/>
                    <a:pt x="897" y="16942"/>
                    <a:pt x="921" y="16977"/>
                  </a:cubicBezTo>
                  <a:cubicBezTo>
                    <a:pt x="927" y="16983"/>
                    <a:pt x="933" y="16989"/>
                    <a:pt x="945" y="17007"/>
                  </a:cubicBezTo>
                  <a:cubicBezTo>
                    <a:pt x="963" y="17037"/>
                    <a:pt x="980" y="17066"/>
                    <a:pt x="1004" y="17090"/>
                  </a:cubicBezTo>
                  <a:cubicBezTo>
                    <a:pt x="1010" y="17102"/>
                    <a:pt x="1016" y="17108"/>
                    <a:pt x="1034" y="17126"/>
                  </a:cubicBezTo>
                  <a:cubicBezTo>
                    <a:pt x="1052" y="17149"/>
                    <a:pt x="1069" y="17179"/>
                    <a:pt x="1093" y="17197"/>
                  </a:cubicBezTo>
                  <a:cubicBezTo>
                    <a:pt x="1099" y="17209"/>
                    <a:pt x="1105" y="17221"/>
                    <a:pt x="1111" y="17227"/>
                  </a:cubicBezTo>
                  <a:cubicBezTo>
                    <a:pt x="1135" y="17256"/>
                    <a:pt x="1164" y="17286"/>
                    <a:pt x="1188" y="17316"/>
                  </a:cubicBezTo>
                  <a:cubicBezTo>
                    <a:pt x="1188" y="17328"/>
                    <a:pt x="1194" y="17328"/>
                    <a:pt x="1194" y="17334"/>
                  </a:cubicBezTo>
                  <a:cubicBezTo>
                    <a:pt x="1224" y="17369"/>
                    <a:pt x="1254" y="17399"/>
                    <a:pt x="1283" y="17429"/>
                  </a:cubicBezTo>
                  <a:lnTo>
                    <a:pt x="1307" y="17452"/>
                  </a:lnTo>
                  <a:lnTo>
                    <a:pt x="1372" y="17518"/>
                  </a:lnTo>
                  <a:lnTo>
                    <a:pt x="1402" y="17547"/>
                  </a:lnTo>
                  <a:lnTo>
                    <a:pt x="1467" y="17613"/>
                  </a:lnTo>
                  <a:cubicBezTo>
                    <a:pt x="1479" y="17625"/>
                    <a:pt x="1491" y="17630"/>
                    <a:pt x="1497" y="17642"/>
                  </a:cubicBezTo>
                  <a:cubicBezTo>
                    <a:pt x="1527" y="17672"/>
                    <a:pt x="1556" y="17696"/>
                    <a:pt x="1586" y="17725"/>
                  </a:cubicBezTo>
                  <a:lnTo>
                    <a:pt x="1598" y="17731"/>
                  </a:lnTo>
                  <a:cubicBezTo>
                    <a:pt x="1628" y="17761"/>
                    <a:pt x="1663" y="17785"/>
                    <a:pt x="1699" y="17815"/>
                  </a:cubicBezTo>
                  <a:cubicBezTo>
                    <a:pt x="1705" y="17820"/>
                    <a:pt x="1723" y="17832"/>
                    <a:pt x="1729" y="17838"/>
                  </a:cubicBezTo>
                  <a:cubicBezTo>
                    <a:pt x="1752" y="17862"/>
                    <a:pt x="1782" y="17874"/>
                    <a:pt x="1806" y="17892"/>
                  </a:cubicBezTo>
                  <a:cubicBezTo>
                    <a:pt x="1818" y="17898"/>
                    <a:pt x="1824" y="17904"/>
                    <a:pt x="1841" y="17910"/>
                  </a:cubicBezTo>
                  <a:cubicBezTo>
                    <a:pt x="1865" y="17927"/>
                    <a:pt x="1895" y="17951"/>
                    <a:pt x="1913" y="17963"/>
                  </a:cubicBezTo>
                  <a:cubicBezTo>
                    <a:pt x="1925" y="17969"/>
                    <a:pt x="1936" y="17981"/>
                    <a:pt x="1942" y="17987"/>
                  </a:cubicBezTo>
                  <a:lnTo>
                    <a:pt x="2055" y="18052"/>
                  </a:lnTo>
                  <a:lnTo>
                    <a:pt x="25088" y="31656"/>
                  </a:lnTo>
                  <a:cubicBezTo>
                    <a:pt x="25083" y="31654"/>
                    <a:pt x="25078" y="31652"/>
                    <a:pt x="25073" y="31649"/>
                  </a:cubicBezTo>
                  <a:lnTo>
                    <a:pt x="25073" y="31649"/>
                  </a:lnTo>
                  <a:cubicBezTo>
                    <a:pt x="25635" y="31988"/>
                    <a:pt x="26293" y="32164"/>
                    <a:pt x="27020" y="32164"/>
                  </a:cubicBezTo>
                  <a:cubicBezTo>
                    <a:pt x="27986" y="32164"/>
                    <a:pt x="29076" y="31853"/>
                    <a:pt x="30231" y="31199"/>
                  </a:cubicBezTo>
                  <a:cubicBezTo>
                    <a:pt x="34239" y="28924"/>
                    <a:pt x="37505" y="23367"/>
                    <a:pt x="37528" y="18782"/>
                  </a:cubicBezTo>
                  <a:cubicBezTo>
                    <a:pt x="37582" y="16467"/>
                    <a:pt x="36786" y="14846"/>
                    <a:pt x="35486" y="14091"/>
                  </a:cubicBezTo>
                  <a:cubicBezTo>
                    <a:pt x="35498" y="14091"/>
                    <a:pt x="35498" y="14097"/>
                    <a:pt x="35503" y="14097"/>
                  </a:cubicBezTo>
                  <a:lnTo>
                    <a:pt x="12464" y="494"/>
                  </a:lnTo>
                  <a:cubicBezTo>
                    <a:pt x="12417" y="470"/>
                    <a:pt x="12375" y="440"/>
                    <a:pt x="12328" y="416"/>
                  </a:cubicBezTo>
                  <a:lnTo>
                    <a:pt x="12286" y="393"/>
                  </a:lnTo>
                  <a:lnTo>
                    <a:pt x="12197" y="351"/>
                  </a:lnTo>
                  <a:cubicBezTo>
                    <a:pt x="12179" y="345"/>
                    <a:pt x="12161" y="333"/>
                    <a:pt x="12144" y="327"/>
                  </a:cubicBezTo>
                  <a:cubicBezTo>
                    <a:pt x="12114" y="315"/>
                    <a:pt x="12090" y="304"/>
                    <a:pt x="12061" y="292"/>
                  </a:cubicBezTo>
                  <a:cubicBezTo>
                    <a:pt x="12043" y="286"/>
                    <a:pt x="12025" y="274"/>
                    <a:pt x="12001" y="268"/>
                  </a:cubicBezTo>
                  <a:cubicBezTo>
                    <a:pt x="11971" y="262"/>
                    <a:pt x="11954" y="244"/>
                    <a:pt x="11924" y="238"/>
                  </a:cubicBezTo>
                  <a:cubicBezTo>
                    <a:pt x="11900" y="232"/>
                    <a:pt x="11876" y="226"/>
                    <a:pt x="11865" y="214"/>
                  </a:cubicBezTo>
                  <a:cubicBezTo>
                    <a:pt x="11835" y="209"/>
                    <a:pt x="11805" y="197"/>
                    <a:pt x="11781" y="185"/>
                  </a:cubicBezTo>
                  <a:lnTo>
                    <a:pt x="11716" y="167"/>
                  </a:lnTo>
                  <a:lnTo>
                    <a:pt x="11627" y="143"/>
                  </a:lnTo>
                  <a:cubicBezTo>
                    <a:pt x="11603" y="137"/>
                    <a:pt x="11580" y="125"/>
                    <a:pt x="11568" y="125"/>
                  </a:cubicBezTo>
                  <a:cubicBezTo>
                    <a:pt x="11538" y="119"/>
                    <a:pt x="11508" y="114"/>
                    <a:pt x="11467" y="108"/>
                  </a:cubicBezTo>
                  <a:cubicBezTo>
                    <a:pt x="11443" y="96"/>
                    <a:pt x="11431" y="96"/>
                    <a:pt x="11407" y="90"/>
                  </a:cubicBezTo>
                  <a:lnTo>
                    <a:pt x="11295" y="66"/>
                  </a:lnTo>
                  <a:cubicBezTo>
                    <a:pt x="11283" y="66"/>
                    <a:pt x="11265" y="60"/>
                    <a:pt x="11253" y="60"/>
                  </a:cubicBezTo>
                  <a:lnTo>
                    <a:pt x="11099" y="36"/>
                  </a:lnTo>
                  <a:cubicBezTo>
                    <a:pt x="11081" y="36"/>
                    <a:pt x="11069" y="36"/>
                    <a:pt x="11051" y="30"/>
                  </a:cubicBezTo>
                  <a:cubicBezTo>
                    <a:pt x="11015" y="24"/>
                    <a:pt x="10974" y="24"/>
                    <a:pt x="10932" y="19"/>
                  </a:cubicBezTo>
                  <a:cubicBezTo>
                    <a:pt x="10915" y="19"/>
                    <a:pt x="10897" y="19"/>
                    <a:pt x="10873" y="7"/>
                  </a:cubicBezTo>
                  <a:cubicBezTo>
                    <a:pt x="10837" y="7"/>
                    <a:pt x="10808" y="1"/>
                    <a:pt x="10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147311" y="-1250108"/>
              <a:ext cx="2756548" cy="2118085"/>
            </a:xfrm>
            <a:custGeom>
              <a:avLst/>
              <a:gdLst/>
              <a:ahLst/>
              <a:cxnLst/>
              <a:rect l="l" t="t" r="r" b="b"/>
              <a:pathLst>
                <a:path w="28586" h="21965" extrusionOk="0">
                  <a:moveTo>
                    <a:pt x="5552" y="0"/>
                  </a:moveTo>
                  <a:cubicBezTo>
                    <a:pt x="3005" y="1954"/>
                    <a:pt x="909" y="5154"/>
                    <a:pt x="0" y="8361"/>
                  </a:cubicBezTo>
                  <a:lnTo>
                    <a:pt x="23027" y="21965"/>
                  </a:lnTo>
                  <a:cubicBezTo>
                    <a:pt x="23942" y="18758"/>
                    <a:pt x="26038" y="15558"/>
                    <a:pt x="28585" y="13604"/>
                  </a:cubicBezTo>
                  <a:lnTo>
                    <a:pt x="5552" y="0"/>
                  </a:lnTo>
                  <a:close/>
                </a:path>
              </a:pathLst>
            </a:custGeom>
            <a:solidFill>
              <a:srgbClr val="979797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7806809" y="642224"/>
              <a:ext cx="1787716" cy="1159667"/>
            </a:xfrm>
            <a:custGeom>
              <a:avLst/>
              <a:gdLst/>
              <a:ahLst/>
              <a:cxnLst/>
              <a:rect l="l" t="t" r="r" b="b"/>
              <a:pathLst>
                <a:path w="18539" h="12026" extrusionOk="0">
                  <a:moveTo>
                    <a:pt x="18539" y="1"/>
                  </a:moveTo>
                  <a:lnTo>
                    <a:pt x="13" y="10772"/>
                  </a:lnTo>
                  <a:lnTo>
                    <a:pt x="1" y="12025"/>
                  </a:lnTo>
                  <a:lnTo>
                    <a:pt x="18539" y="1254"/>
                  </a:lnTo>
                  <a:lnTo>
                    <a:pt x="18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4403906" y="-283017"/>
              <a:ext cx="3404172" cy="2084913"/>
            </a:xfrm>
            <a:custGeom>
              <a:avLst/>
              <a:gdLst/>
              <a:ahLst/>
              <a:cxnLst/>
              <a:rect l="l" t="t" r="r" b="b"/>
              <a:pathLst>
                <a:path w="35302" h="21621" extrusionOk="0">
                  <a:moveTo>
                    <a:pt x="7" y="0"/>
                  </a:moveTo>
                  <a:lnTo>
                    <a:pt x="1" y="1247"/>
                  </a:lnTo>
                  <a:lnTo>
                    <a:pt x="35290" y="21620"/>
                  </a:lnTo>
                  <a:lnTo>
                    <a:pt x="35302" y="2036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4404484" y="-1321755"/>
              <a:ext cx="5190055" cy="3002830"/>
            </a:xfrm>
            <a:custGeom>
              <a:avLst/>
              <a:gdLst/>
              <a:ahLst/>
              <a:cxnLst/>
              <a:rect l="l" t="t" r="r" b="b"/>
              <a:pathLst>
                <a:path w="53822" h="31140" extrusionOk="0">
                  <a:moveTo>
                    <a:pt x="18527" y="1"/>
                  </a:moveTo>
                  <a:lnTo>
                    <a:pt x="1" y="10772"/>
                  </a:lnTo>
                  <a:lnTo>
                    <a:pt x="35296" y="31139"/>
                  </a:lnTo>
                  <a:lnTo>
                    <a:pt x="53822" y="20368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4528203" y="-1259847"/>
              <a:ext cx="4976463" cy="2873325"/>
            </a:xfrm>
            <a:custGeom>
              <a:avLst/>
              <a:gdLst/>
              <a:ahLst/>
              <a:cxnLst/>
              <a:rect l="l" t="t" r="r" b="b"/>
              <a:pathLst>
                <a:path w="51607" h="29797" extrusionOk="0">
                  <a:moveTo>
                    <a:pt x="17327" y="0"/>
                  </a:moveTo>
                  <a:lnTo>
                    <a:pt x="11852" y="3159"/>
                  </a:lnTo>
                  <a:lnTo>
                    <a:pt x="3094" y="8212"/>
                  </a:lnTo>
                  <a:lnTo>
                    <a:pt x="0" y="10006"/>
                  </a:lnTo>
                  <a:lnTo>
                    <a:pt x="3830" y="12214"/>
                  </a:lnTo>
                  <a:lnTo>
                    <a:pt x="19595" y="21317"/>
                  </a:lnTo>
                  <a:lnTo>
                    <a:pt x="34286" y="29797"/>
                  </a:lnTo>
                  <a:lnTo>
                    <a:pt x="48976" y="21317"/>
                  </a:lnTo>
                  <a:lnTo>
                    <a:pt x="51607" y="19791"/>
                  </a:lnTo>
                  <a:lnTo>
                    <a:pt x="38478" y="12214"/>
                  </a:lnTo>
                  <a:lnTo>
                    <a:pt x="31548" y="8212"/>
                  </a:lnTo>
                  <a:lnTo>
                    <a:pt x="22790" y="3159"/>
                  </a:lnTo>
                  <a:lnTo>
                    <a:pt x="17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4923275" y="-1031984"/>
              <a:ext cx="4188051" cy="2418175"/>
            </a:xfrm>
            <a:custGeom>
              <a:avLst/>
              <a:gdLst/>
              <a:ahLst/>
              <a:cxnLst/>
              <a:rect l="l" t="t" r="r" b="b"/>
              <a:pathLst>
                <a:path w="43431" h="25077" extrusionOk="0">
                  <a:moveTo>
                    <a:pt x="14376" y="3266"/>
                  </a:moveTo>
                  <a:lnTo>
                    <a:pt x="20071" y="6556"/>
                  </a:lnTo>
                  <a:lnTo>
                    <a:pt x="15819" y="9014"/>
                  </a:lnTo>
                  <a:lnTo>
                    <a:pt x="10125" y="5725"/>
                  </a:lnTo>
                  <a:lnTo>
                    <a:pt x="14376" y="3266"/>
                  </a:lnTo>
                  <a:close/>
                  <a:moveTo>
                    <a:pt x="9911" y="5843"/>
                  </a:moveTo>
                  <a:lnTo>
                    <a:pt x="15605" y="9133"/>
                  </a:lnTo>
                  <a:lnTo>
                    <a:pt x="11348" y="11591"/>
                  </a:lnTo>
                  <a:lnTo>
                    <a:pt x="5659" y="8302"/>
                  </a:lnTo>
                  <a:lnTo>
                    <a:pt x="9911" y="5843"/>
                  </a:lnTo>
                  <a:close/>
                  <a:moveTo>
                    <a:pt x="20272" y="6675"/>
                  </a:moveTo>
                  <a:lnTo>
                    <a:pt x="25955" y="9964"/>
                  </a:lnTo>
                  <a:lnTo>
                    <a:pt x="21703" y="12423"/>
                  </a:lnTo>
                  <a:lnTo>
                    <a:pt x="16021" y="9133"/>
                  </a:lnTo>
                  <a:lnTo>
                    <a:pt x="20272" y="6675"/>
                  </a:lnTo>
                  <a:close/>
                  <a:moveTo>
                    <a:pt x="15813" y="9252"/>
                  </a:moveTo>
                  <a:lnTo>
                    <a:pt x="21496" y="12541"/>
                  </a:lnTo>
                  <a:lnTo>
                    <a:pt x="17244" y="14994"/>
                  </a:lnTo>
                  <a:lnTo>
                    <a:pt x="11556" y="11710"/>
                  </a:lnTo>
                  <a:lnTo>
                    <a:pt x="15813" y="9252"/>
                  </a:lnTo>
                  <a:close/>
                  <a:moveTo>
                    <a:pt x="26175" y="10083"/>
                  </a:moveTo>
                  <a:lnTo>
                    <a:pt x="31863" y="13373"/>
                  </a:lnTo>
                  <a:lnTo>
                    <a:pt x="27612" y="15825"/>
                  </a:lnTo>
                  <a:lnTo>
                    <a:pt x="21917" y="12541"/>
                  </a:lnTo>
                  <a:lnTo>
                    <a:pt x="26175" y="10083"/>
                  </a:lnTo>
                  <a:close/>
                  <a:moveTo>
                    <a:pt x="21703" y="12660"/>
                  </a:moveTo>
                  <a:lnTo>
                    <a:pt x="27398" y="15944"/>
                  </a:lnTo>
                  <a:lnTo>
                    <a:pt x="23146" y="18402"/>
                  </a:lnTo>
                  <a:lnTo>
                    <a:pt x="17452" y="15113"/>
                  </a:lnTo>
                  <a:lnTo>
                    <a:pt x="21703" y="12660"/>
                  </a:lnTo>
                  <a:close/>
                  <a:moveTo>
                    <a:pt x="32065" y="13480"/>
                  </a:moveTo>
                  <a:lnTo>
                    <a:pt x="37760" y="16769"/>
                  </a:lnTo>
                  <a:lnTo>
                    <a:pt x="33508" y="19228"/>
                  </a:lnTo>
                  <a:lnTo>
                    <a:pt x="27814" y="15938"/>
                  </a:lnTo>
                  <a:lnTo>
                    <a:pt x="32065" y="13480"/>
                  </a:lnTo>
                  <a:close/>
                  <a:moveTo>
                    <a:pt x="27606" y="16057"/>
                  </a:moveTo>
                  <a:lnTo>
                    <a:pt x="33300" y="19346"/>
                  </a:lnTo>
                  <a:lnTo>
                    <a:pt x="29043" y="21805"/>
                  </a:lnTo>
                  <a:lnTo>
                    <a:pt x="23354" y="18515"/>
                  </a:lnTo>
                  <a:lnTo>
                    <a:pt x="27606" y="16057"/>
                  </a:lnTo>
                  <a:close/>
                  <a:moveTo>
                    <a:pt x="9133" y="0"/>
                  </a:moveTo>
                  <a:lnTo>
                    <a:pt x="8925" y="119"/>
                  </a:lnTo>
                  <a:lnTo>
                    <a:pt x="14168" y="3148"/>
                  </a:lnTo>
                  <a:lnTo>
                    <a:pt x="9917" y="5606"/>
                  </a:lnTo>
                  <a:lnTo>
                    <a:pt x="4668" y="2578"/>
                  </a:lnTo>
                  <a:lnTo>
                    <a:pt x="4460" y="2696"/>
                  </a:lnTo>
                  <a:lnTo>
                    <a:pt x="9709" y="5725"/>
                  </a:lnTo>
                  <a:lnTo>
                    <a:pt x="5457" y="8183"/>
                  </a:lnTo>
                  <a:lnTo>
                    <a:pt x="208" y="5155"/>
                  </a:lnTo>
                  <a:lnTo>
                    <a:pt x="0" y="5273"/>
                  </a:lnTo>
                  <a:lnTo>
                    <a:pt x="5249" y="8302"/>
                  </a:lnTo>
                  <a:lnTo>
                    <a:pt x="1152" y="10671"/>
                  </a:lnTo>
                  <a:lnTo>
                    <a:pt x="1360" y="10790"/>
                  </a:lnTo>
                  <a:lnTo>
                    <a:pt x="5457" y="8420"/>
                  </a:lnTo>
                  <a:lnTo>
                    <a:pt x="11146" y="11710"/>
                  </a:lnTo>
                  <a:lnTo>
                    <a:pt x="7049" y="14073"/>
                  </a:lnTo>
                  <a:lnTo>
                    <a:pt x="7262" y="14192"/>
                  </a:lnTo>
                  <a:lnTo>
                    <a:pt x="11354" y="11829"/>
                  </a:lnTo>
                  <a:lnTo>
                    <a:pt x="17042" y="15113"/>
                  </a:lnTo>
                  <a:lnTo>
                    <a:pt x="12945" y="17482"/>
                  </a:lnTo>
                  <a:lnTo>
                    <a:pt x="13153" y="17601"/>
                  </a:lnTo>
                  <a:lnTo>
                    <a:pt x="17250" y="15231"/>
                  </a:lnTo>
                  <a:lnTo>
                    <a:pt x="22945" y="18521"/>
                  </a:lnTo>
                  <a:lnTo>
                    <a:pt x="18847" y="20890"/>
                  </a:lnTo>
                  <a:lnTo>
                    <a:pt x="19055" y="21009"/>
                  </a:lnTo>
                  <a:lnTo>
                    <a:pt x="23152" y="18640"/>
                  </a:lnTo>
                  <a:lnTo>
                    <a:pt x="28841" y="21929"/>
                  </a:lnTo>
                  <a:lnTo>
                    <a:pt x="24750" y="24299"/>
                  </a:lnTo>
                  <a:lnTo>
                    <a:pt x="24957" y="24417"/>
                  </a:lnTo>
                  <a:lnTo>
                    <a:pt x="29055" y="22048"/>
                  </a:lnTo>
                  <a:lnTo>
                    <a:pt x="34298" y="25076"/>
                  </a:lnTo>
                  <a:lnTo>
                    <a:pt x="34506" y="24958"/>
                  </a:lnTo>
                  <a:lnTo>
                    <a:pt x="29262" y="21929"/>
                  </a:lnTo>
                  <a:lnTo>
                    <a:pt x="33514" y="19471"/>
                  </a:lnTo>
                  <a:lnTo>
                    <a:pt x="38763" y="22499"/>
                  </a:lnTo>
                  <a:lnTo>
                    <a:pt x="38971" y="22381"/>
                  </a:lnTo>
                  <a:lnTo>
                    <a:pt x="33722" y="19352"/>
                  </a:lnTo>
                  <a:lnTo>
                    <a:pt x="37973" y="16894"/>
                  </a:lnTo>
                  <a:lnTo>
                    <a:pt x="43223" y="19922"/>
                  </a:lnTo>
                  <a:lnTo>
                    <a:pt x="43430" y="19803"/>
                  </a:lnTo>
                  <a:lnTo>
                    <a:pt x="38181" y="16775"/>
                  </a:lnTo>
                  <a:lnTo>
                    <a:pt x="42278" y="14406"/>
                  </a:lnTo>
                  <a:lnTo>
                    <a:pt x="42071" y="14287"/>
                  </a:lnTo>
                  <a:lnTo>
                    <a:pt x="37973" y="16656"/>
                  </a:lnTo>
                  <a:lnTo>
                    <a:pt x="32279" y="13367"/>
                  </a:lnTo>
                  <a:lnTo>
                    <a:pt x="36376" y="11003"/>
                  </a:lnTo>
                  <a:lnTo>
                    <a:pt x="36168" y="10885"/>
                  </a:lnTo>
                  <a:lnTo>
                    <a:pt x="32071" y="13248"/>
                  </a:lnTo>
                  <a:lnTo>
                    <a:pt x="26383" y="9964"/>
                  </a:lnTo>
                  <a:lnTo>
                    <a:pt x="30480" y="7595"/>
                  </a:lnTo>
                  <a:lnTo>
                    <a:pt x="30272" y="7476"/>
                  </a:lnTo>
                  <a:lnTo>
                    <a:pt x="26175" y="9846"/>
                  </a:lnTo>
                  <a:lnTo>
                    <a:pt x="20486" y="6556"/>
                  </a:lnTo>
                  <a:lnTo>
                    <a:pt x="24583" y="4187"/>
                  </a:lnTo>
                  <a:lnTo>
                    <a:pt x="24376" y="4068"/>
                  </a:lnTo>
                  <a:lnTo>
                    <a:pt x="20278" y="6437"/>
                  </a:lnTo>
                  <a:lnTo>
                    <a:pt x="14584" y="3148"/>
                  </a:lnTo>
                  <a:lnTo>
                    <a:pt x="18681" y="784"/>
                  </a:lnTo>
                  <a:lnTo>
                    <a:pt x="18473" y="665"/>
                  </a:lnTo>
                  <a:lnTo>
                    <a:pt x="14376" y="3029"/>
                  </a:lnTo>
                  <a:lnTo>
                    <a:pt x="9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6440595" y="1353392"/>
              <a:ext cx="816087" cy="550615"/>
            </a:xfrm>
            <a:custGeom>
              <a:avLst/>
              <a:gdLst/>
              <a:ahLst/>
              <a:cxnLst/>
              <a:rect l="l" t="t" r="r" b="b"/>
              <a:pathLst>
                <a:path w="8463" h="5710" extrusionOk="0">
                  <a:moveTo>
                    <a:pt x="274" y="4092"/>
                  </a:moveTo>
                  <a:cubicBezTo>
                    <a:pt x="268" y="4092"/>
                    <a:pt x="262" y="4092"/>
                    <a:pt x="256" y="4098"/>
                  </a:cubicBezTo>
                  <a:cubicBezTo>
                    <a:pt x="262" y="4098"/>
                    <a:pt x="268" y="4092"/>
                    <a:pt x="274" y="4092"/>
                  </a:cubicBezTo>
                  <a:close/>
                  <a:moveTo>
                    <a:pt x="227" y="4110"/>
                  </a:moveTo>
                  <a:cubicBezTo>
                    <a:pt x="215" y="4110"/>
                    <a:pt x="209" y="4110"/>
                    <a:pt x="209" y="4116"/>
                  </a:cubicBezTo>
                  <a:cubicBezTo>
                    <a:pt x="209" y="4116"/>
                    <a:pt x="215" y="4110"/>
                    <a:pt x="227" y="4110"/>
                  </a:cubicBezTo>
                  <a:close/>
                  <a:moveTo>
                    <a:pt x="1224" y="5363"/>
                  </a:moveTo>
                  <a:cubicBezTo>
                    <a:pt x="1224" y="5369"/>
                    <a:pt x="1224" y="5387"/>
                    <a:pt x="1218" y="5393"/>
                  </a:cubicBezTo>
                  <a:cubicBezTo>
                    <a:pt x="1218" y="5387"/>
                    <a:pt x="1218" y="5369"/>
                    <a:pt x="1224" y="5363"/>
                  </a:cubicBezTo>
                  <a:close/>
                  <a:moveTo>
                    <a:pt x="1212" y="5422"/>
                  </a:moveTo>
                  <a:cubicBezTo>
                    <a:pt x="1212" y="5440"/>
                    <a:pt x="1206" y="5446"/>
                    <a:pt x="1206" y="5452"/>
                  </a:cubicBezTo>
                  <a:cubicBezTo>
                    <a:pt x="1206" y="5446"/>
                    <a:pt x="1212" y="5434"/>
                    <a:pt x="1212" y="5422"/>
                  </a:cubicBezTo>
                  <a:close/>
                  <a:moveTo>
                    <a:pt x="1188" y="5489"/>
                  </a:moveTo>
                  <a:cubicBezTo>
                    <a:pt x="1188" y="5494"/>
                    <a:pt x="1187" y="5506"/>
                    <a:pt x="1183" y="5511"/>
                  </a:cubicBezTo>
                  <a:cubicBezTo>
                    <a:pt x="1183" y="5506"/>
                    <a:pt x="1188" y="5500"/>
                    <a:pt x="1188" y="5489"/>
                  </a:cubicBezTo>
                  <a:close/>
                  <a:moveTo>
                    <a:pt x="1135" y="5571"/>
                  </a:moveTo>
                  <a:cubicBezTo>
                    <a:pt x="1135" y="5589"/>
                    <a:pt x="1129" y="5594"/>
                    <a:pt x="1123" y="5594"/>
                  </a:cubicBezTo>
                  <a:cubicBezTo>
                    <a:pt x="1129" y="5589"/>
                    <a:pt x="1129" y="5577"/>
                    <a:pt x="1135" y="5571"/>
                  </a:cubicBezTo>
                  <a:close/>
                  <a:moveTo>
                    <a:pt x="7548" y="1"/>
                  </a:moveTo>
                  <a:cubicBezTo>
                    <a:pt x="7536" y="1"/>
                    <a:pt x="7518" y="1"/>
                    <a:pt x="7506" y="13"/>
                  </a:cubicBezTo>
                  <a:cubicBezTo>
                    <a:pt x="7489" y="13"/>
                    <a:pt x="7477" y="19"/>
                    <a:pt x="7459" y="25"/>
                  </a:cubicBezTo>
                  <a:lnTo>
                    <a:pt x="7453" y="25"/>
                  </a:lnTo>
                  <a:cubicBezTo>
                    <a:pt x="7447" y="31"/>
                    <a:pt x="7429" y="31"/>
                    <a:pt x="7423" y="42"/>
                  </a:cubicBezTo>
                  <a:cubicBezTo>
                    <a:pt x="7417" y="42"/>
                    <a:pt x="7417" y="48"/>
                    <a:pt x="7411" y="48"/>
                  </a:cubicBezTo>
                  <a:lnTo>
                    <a:pt x="197" y="4140"/>
                  </a:lnTo>
                  <a:cubicBezTo>
                    <a:pt x="84" y="4205"/>
                    <a:pt x="7" y="4336"/>
                    <a:pt x="7" y="4538"/>
                  </a:cubicBezTo>
                  <a:cubicBezTo>
                    <a:pt x="1" y="4929"/>
                    <a:pt x="274" y="5422"/>
                    <a:pt x="618" y="5624"/>
                  </a:cubicBezTo>
                  <a:cubicBezTo>
                    <a:pt x="720" y="5683"/>
                    <a:pt x="816" y="5709"/>
                    <a:pt x="899" y="5709"/>
                  </a:cubicBezTo>
                  <a:cubicBezTo>
                    <a:pt x="968" y="5709"/>
                    <a:pt x="1028" y="5692"/>
                    <a:pt x="1076" y="5660"/>
                  </a:cubicBezTo>
                  <a:lnTo>
                    <a:pt x="1076" y="5660"/>
                  </a:lnTo>
                  <a:cubicBezTo>
                    <a:pt x="1070" y="5666"/>
                    <a:pt x="1064" y="5666"/>
                    <a:pt x="1064" y="5672"/>
                  </a:cubicBezTo>
                  <a:lnTo>
                    <a:pt x="8278" y="1586"/>
                  </a:lnTo>
                  <a:cubicBezTo>
                    <a:pt x="8391" y="1515"/>
                    <a:pt x="8462" y="1384"/>
                    <a:pt x="8462" y="1183"/>
                  </a:cubicBezTo>
                  <a:cubicBezTo>
                    <a:pt x="8456" y="1147"/>
                    <a:pt x="8456" y="1123"/>
                    <a:pt x="8451" y="1105"/>
                  </a:cubicBezTo>
                  <a:lnTo>
                    <a:pt x="8451" y="1082"/>
                  </a:lnTo>
                  <a:cubicBezTo>
                    <a:pt x="8451" y="1064"/>
                    <a:pt x="8451" y="1046"/>
                    <a:pt x="8439" y="1028"/>
                  </a:cubicBezTo>
                  <a:lnTo>
                    <a:pt x="8439" y="1004"/>
                  </a:lnTo>
                  <a:cubicBezTo>
                    <a:pt x="8439" y="987"/>
                    <a:pt x="8433" y="963"/>
                    <a:pt x="8427" y="939"/>
                  </a:cubicBezTo>
                  <a:lnTo>
                    <a:pt x="8427" y="933"/>
                  </a:lnTo>
                  <a:cubicBezTo>
                    <a:pt x="8421" y="909"/>
                    <a:pt x="8409" y="886"/>
                    <a:pt x="8409" y="856"/>
                  </a:cubicBezTo>
                  <a:cubicBezTo>
                    <a:pt x="8409" y="850"/>
                    <a:pt x="8409" y="844"/>
                    <a:pt x="8403" y="844"/>
                  </a:cubicBezTo>
                  <a:cubicBezTo>
                    <a:pt x="8397" y="826"/>
                    <a:pt x="8391" y="808"/>
                    <a:pt x="8391" y="791"/>
                  </a:cubicBezTo>
                  <a:cubicBezTo>
                    <a:pt x="8391" y="785"/>
                    <a:pt x="8379" y="773"/>
                    <a:pt x="8379" y="767"/>
                  </a:cubicBezTo>
                  <a:cubicBezTo>
                    <a:pt x="8373" y="755"/>
                    <a:pt x="8367" y="731"/>
                    <a:pt x="8361" y="719"/>
                  </a:cubicBezTo>
                  <a:cubicBezTo>
                    <a:pt x="8361" y="708"/>
                    <a:pt x="8350" y="702"/>
                    <a:pt x="8350" y="702"/>
                  </a:cubicBezTo>
                  <a:lnTo>
                    <a:pt x="8350" y="696"/>
                  </a:lnTo>
                  <a:cubicBezTo>
                    <a:pt x="8350" y="684"/>
                    <a:pt x="8344" y="678"/>
                    <a:pt x="8344" y="678"/>
                  </a:cubicBezTo>
                  <a:cubicBezTo>
                    <a:pt x="8338" y="654"/>
                    <a:pt x="8320" y="636"/>
                    <a:pt x="8314" y="618"/>
                  </a:cubicBezTo>
                  <a:cubicBezTo>
                    <a:pt x="8308" y="613"/>
                    <a:pt x="8308" y="601"/>
                    <a:pt x="8302" y="589"/>
                  </a:cubicBezTo>
                  <a:cubicBezTo>
                    <a:pt x="8290" y="571"/>
                    <a:pt x="8278" y="553"/>
                    <a:pt x="8272" y="535"/>
                  </a:cubicBezTo>
                  <a:cubicBezTo>
                    <a:pt x="8261" y="529"/>
                    <a:pt x="8261" y="518"/>
                    <a:pt x="8255" y="506"/>
                  </a:cubicBezTo>
                  <a:cubicBezTo>
                    <a:pt x="8243" y="494"/>
                    <a:pt x="8231" y="470"/>
                    <a:pt x="8219" y="458"/>
                  </a:cubicBezTo>
                  <a:cubicBezTo>
                    <a:pt x="8213" y="446"/>
                    <a:pt x="8201" y="440"/>
                    <a:pt x="8201" y="434"/>
                  </a:cubicBezTo>
                  <a:cubicBezTo>
                    <a:pt x="8189" y="411"/>
                    <a:pt x="8171" y="399"/>
                    <a:pt x="8160" y="375"/>
                  </a:cubicBezTo>
                  <a:cubicBezTo>
                    <a:pt x="8160" y="369"/>
                    <a:pt x="8154" y="369"/>
                    <a:pt x="8154" y="357"/>
                  </a:cubicBezTo>
                  <a:lnTo>
                    <a:pt x="8154" y="351"/>
                  </a:lnTo>
                  <a:lnTo>
                    <a:pt x="8142" y="345"/>
                  </a:lnTo>
                  <a:cubicBezTo>
                    <a:pt x="8130" y="328"/>
                    <a:pt x="8112" y="310"/>
                    <a:pt x="8100" y="292"/>
                  </a:cubicBezTo>
                  <a:lnTo>
                    <a:pt x="8094" y="286"/>
                  </a:lnTo>
                  <a:cubicBezTo>
                    <a:pt x="8076" y="268"/>
                    <a:pt x="8065" y="250"/>
                    <a:pt x="8041" y="233"/>
                  </a:cubicBezTo>
                  <a:lnTo>
                    <a:pt x="8035" y="227"/>
                  </a:lnTo>
                  <a:cubicBezTo>
                    <a:pt x="8017" y="209"/>
                    <a:pt x="8005" y="197"/>
                    <a:pt x="7981" y="179"/>
                  </a:cubicBezTo>
                  <a:lnTo>
                    <a:pt x="7975" y="173"/>
                  </a:lnTo>
                  <a:cubicBezTo>
                    <a:pt x="7958" y="161"/>
                    <a:pt x="7934" y="143"/>
                    <a:pt x="7922" y="132"/>
                  </a:cubicBezTo>
                  <a:cubicBezTo>
                    <a:pt x="7916" y="132"/>
                    <a:pt x="7916" y="120"/>
                    <a:pt x="7904" y="120"/>
                  </a:cubicBezTo>
                  <a:cubicBezTo>
                    <a:pt x="7886" y="108"/>
                    <a:pt x="7869" y="102"/>
                    <a:pt x="7845" y="84"/>
                  </a:cubicBezTo>
                  <a:cubicBezTo>
                    <a:pt x="7827" y="72"/>
                    <a:pt x="7809" y="60"/>
                    <a:pt x="7785" y="54"/>
                  </a:cubicBezTo>
                  <a:cubicBezTo>
                    <a:pt x="7780" y="54"/>
                    <a:pt x="7780" y="48"/>
                    <a:pt x="7774" y="48"/>
                  </a:cubicBezTo>
                  <a:cubicBezTo>
                    <a:pt x="7756" y="42"/>
                    <a:pt x="7744" y="31"/>
                    <a:pt x="7726" y="31"/>
                  </a:cubicBezTo>
                  <a:cubicBezTo>
                    <a:pt x="7720" y="31"/>
                    <a:pt x="7714" y="25"/>
                    <a:pt x="7714" y="25"/>
                  </a:cubicBezTo>
                  <a:cubicBezTo>
                    <a:pt x="7696" y="19"/>
                    <a:pt x="7685" y="19"/>
                    <a:pt x="7667" y="13"/>
                  </a:cubicBezTo>
                  <a:lnTo>
                    <a:pt x="7661" y="13"/>
                  </a:lnTo>
                  <a:cubicBezTo>
                    <a:pt x="7649" y="13"/>
                    <a:pt x="7631" y="1"/>
                    <a:pt x="7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4204104" y="58826"/>
              <a:ext cx="815991" cy="550519"/>
            </a:xfrm>
            <a:custGeom>
              <a:avLst/>
              <a:gdLst/>
              <a:ahLst/>
              <a:cxnLst/>
              <a:rect l="l" t="t" r="r" b="b"/>
              <a:pathLst>
                <a:path w="8462" h="5709" extrusionOk="0">
                  <a:moveTo>
                    <a:pt x="475" y="4115"/>
                  </a:moveTo>
                  <a:cubicBezTo>
                    <a:pt x="481" y="4115"/>
                    <a:pt x="487" y="4115"/>
                    <a:pt x="499" y="4121"/>
                  </a:cubicBezTo>
                  <a:cubicBezTo>
                    <a:pt x="487" y="4121"/>
                    <a:pt x="481" y="4115"/>
                    <a:pt x="475" y="4115"/>
                  </a:cubicBezTo>
                  <a:close/>
                  <a:moveTo>
                    <a:pt x="535" y="4139"/>
                  </a:moveTo>
                  <a:cubicBezTo>
                    <a:pt x="541" y="4139"/>
                    <a:pt x="547" y="4139"/>
                    <a:pt x="558" y="4145"/>
                  </a:cubicBezTo>
                  <a:cubicBezTo>
                    <a:pt x="547" y="4145"/>
                    <a:pt x="541" y="4139"/>
                    <a:pt x="535" y="4139"/>
                  </a:cubicBezTo>
                  <a:close/>
                  <a:moveTo>
                    <a:pt x="1200" y="5481"/>
                  </a:moveTo>
                  <a:cubicBezTo>
                    <a:pt x="1200" y="5487"/>
                    <a:pt x="1194" y="5505"/>
                    <a:pt x="1188" y="5517"/>
                  </a:cubicBezTo>
                  <a:cubicBezTo>
                    <a:pt x="1194" y="5505"/>
                    <a:pt x="1194" y="5493"/>
                    <a:pt x="1200" y="5481"/>
                  </a:cubicBezTo>
                  <a:close/>
                  <a:moveTo>
                    <a:pt x="7547" y="0"/>
                  </a:moveTo>
                  <a:cubicBezTo>
                    <a:pt x="7536" y="0"/>
                    <a:pt x="7518" y="0"/>
                    <a:pt x="7506" y="6"/>
                  </a:cubicBezTo>
                  <a:cubicBezTo>
                    <a:pt x="7488" y="6"/>
                    <a:pt x="7476" y="18"/>
                    <a:pt x="7458" y="24"/>
                  </a:cubicBezTo>
                  <a:lnTo>
                    <a:pt x="7452" y="24"/>
                  </a:lnTo>
                  <a:cubicBezTo>
                    <a:pt x="7446" y="30"/>
                    <a:pt x="7429" y="30"/>
                    <a:pt x="7423" y="36"/>
                  </a:cubicBezTo>
                  <a:cubicBezTo>
                    <a:pt x="7417" y="36"/>
                    <a:pt x="7417" y="48"/>
                    <a:pt x="7405" y="48"/>
                  </a:cubicBezTo>
                  <a:lnTo>
                    <a:pt x="190" y="4133"/>
                  </a:lnTo>
                  <a:cubicBezTo>
                    <a:pt x="83" y="4204"/>
                    <a:pt x="6" y="4335"/>
                    <a:pt x="6" y="4537"/>
                  </a:cubicBezTo>
                  <a:cubicBezTo>
                    <a:pt x="0" y="4929"/>
                    <a:pt x="273" y="5422"/>
                    <a:pt x="618" y="5618"/>
                  </a:cubicBezTo>
                  <a:cubicBezTo>
                    <a:pt x="720" y="5680"/>
                    <a:pt x="816" y="5708"/>
                    <a:pt x="900" y="5708"/>
                  </a:cubicBezTo>
                  <a:cubicBezTo>
                    <a:pt x="968" y="5708"/>
                    <a:pt x="1028" y="5691"/>
                    <a:pt x="1081" y="5659"/>
                  </a:cubicBezTo>
                  <a:lnTo>
                    <a:pt x="1081" y="5659"/>
                  </a:lnTo>
                  <a:cubicBezTo>
                    <a:pt x="1075" y="5665"/>
                    <a:pt x="1069" y="5665"/>
                    <a:pt x="1063" y="5671"/>
                  </a:cubicBezTo>
                  <a:lnTo>
                    <a:pt x="8278" y="1580"/>
                  </a:lnTo>
                  <a:cubicBezTo>
                    <a:pt x="8385" y="1514"/>
                    <a:pt x="8462" y="1384"/>
                    <a:pt x="8462" y="1182"/>
                  </a:cubicBezTo>
                  <a:lnTo>
                    <a:pt x="8462" y="1117"/>
                  </a:lnTo>
                  <a:cubicBezTo>
                    <a:pt x="8462" y="1099"/>
                    <a:pt x="8456" y="1093"/>
                    <a:pt x="8456" y="1087"/>
                  </a:cubicBezTo>
                  <a:cubicBezTo>
                    <a:pt x="8456" y="1069"/>
                    <a:pt x="8456" y="1057"/>
                    <a:pt x="8444" y="1033"/>
                  </a:cubicBezTo>
                  <a:lnTo>
                    <a:pt x="8444" y="1010"/>
                  </a:lnTo>
                  <a:cubicBezTo>
                    <a:pt x="8444" y="992"/>
                    <a:pt x="8438" y="974"/>
                    <a:pt x="8438" y="950"/>
                  </a:cubicBezTo>
                  <a:lnTo>
                    <a:pt x="8438" y="938"/>
                  </a:lnTo>
                  <a:cubicBezTo>
                    <a:pt x="8432" y="915"/>
                    <a:pt x="8426" y="891"/>
                    <a:pt x="8426" y="873"/>
                  </a:cubicBezTo>
                  <a:cubicBezTo>
                    <a:pt x="8426" y="861"/>
                    <a:pt x="8414" y="855"/>
                    <a:pt x="8414" y="849"/>
                  </a:cubicBezTo>
                  <a:cubicBezTo>
                    <a:pt x="8408" y="832"/>
                    <a:pt x="8408" y="814"/>
                    <a:pt x="8402" y="796"/>
                  </a:cubicBezTo>
                  <a:cubicBezTo>
                    <a:pt x="8402" y="790"/>
                    <a:pt x="8397" y="784"/>
                    <a:pt x="8397" y="772"/>
                  </a:cubicBezTo>
                  <a:cubicBezTo>
                    <a:pt x="8385" y="760"/>
                    <a:pt x="8379" y="737"/>
                    <a:pt x="8373" y="725"/>
                  </a:cubicBezTo>
                  <a:cubicBezTo>
                    <a:pt x="8373" y="713"/>
                    <a:pt x="8367" y="713"/>
                    <a:pt x="8367" y="707"/>
                  </a:cubicBezTo>
                  <a:lnTo>
                    <a:pt x="8367" y="701"/>
                  </a:lnTo>
                  <a:cubicBezTo>
                    <a:pt x="8367" y="689"/>
                    <a:pt x="8355" y="683"/>
                    <a:pt x="8355" y="677"/>
                  </a:cubicBezTo>
                  <a:cubicBezTo>
                    <a:pt x="8349" y="653"/>
                    <a:pt x="8343" y="642"/>
                    <a:pt x="8325" y="618"/>
                  </a:cubicBezTo>
                  <a:cubicBezTo>
                    <a:pt x="8319" y="612"/>
                    <a:pt x="8319" y="594"/>
                    <a:pt x="8313" y="588"/>
                  </a:cubicBezTo>
                  <a:cubicBezTo>
                    <a:pt x="8307" y="576"/>
                    <a:pt x="8290" y="552"/>
                    <a:pt x="8284" y="535"/>
                  </a:cubicBezTo>
                  <a:cubicBezTo>
                    <a:pt x="8278" y="529"/>
                    <a:pt x="8266" y="517"/>
                    <a:pt x="8260" y="505"/>
                  </a:cubicBezTo>
                  <a:cubicBezTo>
                    <a:pt x="8254" y="493"/>
                    <a:pt x="8236" y="475"/>
                    <a:pt x="8230" y="457"/>
                  </a:cubicBezTo>
                  <a:cubicBezTo>
                    <a:pt x="8224" y="446"/>
                    <a:pt x="8218" y="434"/>
                    <a:pt x="8207" y="428"/>
                  </a:cubicBezTo>
                  <a:cubicBezTo>
                    <a:pt x="8195" y="410"/>
                    <a:pt x="8177" y="386"/>
                    <a:pt x="8171" y="374"/>
                  </a:cubicBezTo>
                  <a:cubicBezTo>
                    <a:pt x="8165" y="368"/>
                    <a:pt x="8165" y="357"/>
                    <a:pt x="8159" y="357"/>
                  </a:cubicBezTo>
                  <a:lnTo>
                    <a:pt x="8147" y="351"/>
                  </a:lnTo>
                  <a:cubicBezTo>
                    <a:pt x="8147" y="351"/>
                    <a:pt x="8147" y="345"/>
                    <a:pt x="8141" y="345"/>
                  </a:cubicBezTo>
                  <a:cubicBezTo>
                    <a:pt x="8129" y="327"/>
                    <a:pt x="8112" y="303"/>
                    <a:pt x="8100" y="291"/>
                  </a:cubicBezTo>
                  <a:lnTo>
                    <a:pt x="8088" y="285"/>
                  </a:lnTo>
                  <a:cubicBezTo>
                    <a:pt x="8076" y="267"/>
                    <a:pt x="8058" y="244"/>
                    <a:pt x="8040" y="232"/>
                  </a:cubicBezTo>
                  <a:lnTo>
                    <a:pt x="8028" y="226"/>
                  </a:lnTo>
                  <a:cubicBezTo>
                    <a:pt x="8017" y="208"/>
                    <a:pt x="7999" y="196"/>
                    <a:pt x="7981" y="178"/>
                  </a:cubicBezTo>
                  <a:cubicBezTo>
                    <a:pt x="7981" y="178"/>
                    <a:pt x="7969" y="178"/>
                    <a:pt x="7969" y="172"/>
                  </a:cubicBezTo>
                  <a:cubicBezTo>
                    <a:pt x="7957" y="155"/>
                    <a:pt x="7933" y="143"/>
                    <a:pt x="7922" y="125"/>
                  </a:cubicBezTo>
                  <a:cubicBezTo>
                    <a:pt x="7910" y="125"/>
                    <a:pt x="7910" y="119"/>
                    <a:pt x="7904" y="119"/>
                  </a:cubicBezTo>
                  <a:cubicBezTo>
                    <a:pt x="7880" y="107"/>
                    <a:pt x="7868" y="95"/>
                    <a:pt x="7844" y="83"/>
                  </a:cubicBezTo>
                  <a:cubicBezTo>
                    <a:pt x="7821" y="66"/>
                    <a:pt x="7809" y="60"/>
                    <a:pt x="7785" y="54"/>
                  </a:cubicBezTo>
                  <a:cubicBezTo>
                    <a:pt x="7779" y="54"/>
                    <a:pt x="7779" y="48"/>
                    <a:pt x="7773" y="48"/>
                  </a:cubicBezTo>
                  <a:cubicBezTo>
                    <a:pt x="7755" y="36"/>
                    <a:pt x="7743" y="30"/>
                    <a:pt x="7726" y="30"/>
                  </a:cubicBezTo>
                  <a:cubicBezTo>
                    <a:pt x="7720" y="30"/>
                    <a:pt x="7714" y="24"/>
                    <a:pt x="7714" y="24"/>
                  </a:cubicBezTo>
                  <a:cubicBezTo>
                    <a:pt x="7696" y="18"/>
                    <a:pt x="7684" y="18"/>
                    <a:pt x="7666" y="6"/>
                  </a:cubicBezTo>
                  <a:lnTo>
                    <a:pt x="7660" y="6"/>
                  </a:lnTo>
                  <a:cubicBezTo>
                    <a:pt x="7642" y="0"/>
                    <a:pt x="7631" y="0"/>
                    <a:pt x="7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2206276" y="-334028"/>
              <a:ext cx="4710316" cy="4027881"/>
            </a:xfrm>
            <a:custGeom>
              <a:avLst/>
              <a:gdLst/>
              <a:ahLst/>
              <a:cxnLst/>
              <a:rect l="l" t="t" r="r" b="b"/>
              <a:pathLst>
                <a:path w="48847" h="41770" extrusionOk="0">
                  <a:moveTo>
                    <a:pt x="42570" y="17761"/>
                  </a:moveTo>
                  <a:cubicBezTo>
                    <a:pt x="42546" y="17773"/>
                    <a:pt x="42522" y="17773"/>
                    <a:pt x="42499" y="17779"/>
                  </a:cubicBezTo>
                  <a:cubicBezTo>
                    <a:pt x="42505" y="17773"/>
                    <a:pt x="42511" y="17773"/>
                    <a:pt x="42516" y="17773"/>
                  </a:cubicBezTo>
                  <a:cubicBezTo>
                    <a:pt x="42534" y="17773"/>
                    <a:pt x="42552" y="17761"/>
                    <a:pt x="42570" y="17761"/>
                  </a:cubicBezTo>
                  <a:close/>
                  <a:moveTo>
                    <a:pt x="44767" y="17785"/>
                  </a:moveTo>
                  <a:cubicBezTo>
                    <a:pt x="44779" y="17791"/>
                    <a:pt x="44803" y="17791"/>
                    <a:pt x="44820" y="17803"/>
                  </a:cubicBezTo>
                  <a:cubicBezTo>
                    <a:pt x="44797" y="17791"/>
                    <a:pt x="44773" y="17791"/>
                    <a:pt x="44749" y="17785"/>
                  </a:cubicBezTo>
                  <a:close/>
                  <a:moveTo>
                    <a:pt x="44953" y="17836"/>
                  </a:moveTo>
                  <a:cubicBezTo>
                    <a:pt x="44954" y="17836"/>
                    <a:pt x="44957" y="17838"/>
                    <a:pt x="44957" y="17838"/>
                  </a:cubicBezTo>
                  <a:cubicBezTo>
                    <a:pt x="44975" y="17838"/>
                    <a:pt x="44987" y="17844"/>
                    <a:pt x="45004" y="17850"/>
                  </a:cubicBezTo>
                  <a:cubicBezTo>
                    <a:pt x="44987" y="17844"/>
                    <a:pt x="44969" y="17844"/>
                    <a:pt x="44951" y="17838"/>
                  </a:cubicBezTo>
                  <a:cubicBezTo>
                    <a:pt x="44951" y="17836"/>
                    <a:pt x="44952" y="17836"/>
                    <a:pt x="44953" y="17836"/>
                  </a:cubicBezTo>
                  <a:close/>
                  <a:moveTo>
                    <a:pt x="41893" y="17904"/>
                  </a:moveTo>
                  <a:cubicBezTo>
                    <a:pt x="41881" y="17910"/>
                    <a:pt x="41857" y="17922"/>
                    <a:pt x="41834" y="17922"/>
                  </a:cubicBezTo>
                  <a:cubicBezTo>
                    <a:pt x="41857" y="17910"/>
                    <a:pt x="41869" y="17910"/>
                    <a:pt x="41893" y="17904"/>
                  </a:cubicBezTo>
                  <a:close/>
                  <a:moveTo>
                    <a:pt x="45342" y="17953"/>
                  </a:moveTo>
                  <a:cubicBezTo>
                    <a:pt x="45343" y="17953"/>
                    <a:pt x="45343" y="17954"/>
                    <a:pt x="45343" y="17957"/>
                  </a:cubicBezTo>
                  <a:cubicBezTo>
                    <a:pt x="45355" y="17957"/>
                    <a:pt x="45355" y="17963"/>
                    <a:pt x="45361" y="17963"/>
                  </a:cubicBezTo>
                  <a:cubicBezTo>
                    <a:pt x="45355" y="17963"/>
                    <a:pt x="45343" y="17957"/>
                    <a:pt x="45337" y="17957"/>
                  </a:cubicBezTo>
                  <a:cubicBezTo>
                    <a:pt x="45340" y="17954"/>
                    <a:pt x="45341" y="17953"/>
                    <a:pt x="45342" y="17953"/>
                  </a:cubicBezTo>
                  <a:close/>
                  <a:moveTo>
                    <a:pt x="41673" y="17969"/>
                  </a:moveTo>
                  <a:cubicBezTo>
                    <a:pt x="41655" y="17978"/>
                    <a:pt x="41638" y="17984"/>
                    <a:pt x="41622" y="17986"/>
                  </a:cubicBezTo>
                  <a:lnTo>
                    <a:pt x="41622" y="17986"/>
                  </a:lnTo>
                  <a:cubicBezTo>
                    <a:pt x="41634" y="17981"/>
                    <a:pt x="41651" y="17980"/>
                    <a:pt x="41673" y="17969"/>
                  </a:cubicBezTo>
                  <a:close/>
                  <a:moveTo>
                    <a:pt x="41210" y="18117"/>
                  </a:moveTo>
                  <a:lnTo>
                    <a:pt x="41210" y="18117"/>
                  </a:lnTo>
                  <a:cubicBezTo>
                    <a:pt x="41186" y="18129"/>
                    <a:pt x="41169" y="18135"/>
                    <a:pt x="41151" y="18141"/>
                  </a:cubicBezTo>
                  <a:cubicBezTo>
                    <a:pt x="41151" y="18135"/>
                    <a:pt x="41151" y="18135"/>
                    <a:pt x="41157" y="18135"/>
                  </a:cubicBezTo>
                  <a:cubicBezTo>
                    <a:pt x="41174" y="18129"/>
                    <a:pt x="41198" y="18117"/>
                    <a:pt x="41210" y="18117"/>
                  </a:cubicBezTo>
                  <a:close/>
                  <a:moveTo>
                    <a:pt x="40967" y="18201"/>
                  </a:moveTo>
                  <a:cubicBezTo>
                    <a:pt x="40949" y="18207"/>
                    <a:pt x="40937" y="18218"/>
                    <a:pt x="40913" y="18224"/>
                  </a:cubicBezTo>
                  <a:cubicBezTo>
                    <a:pt x="40931" y="18218"/>
                    <a:pt x="40949" y="18207"/>
                    <a:pt x="40967" y="18201"/>
                  </a:cubicBezTo>
                  <a:close/>
                  <a:moveTo>
                    <a:pt x="45966" y="18224"/>
                  </a:moveTo>
                  <a:lnTo>
                    <a:pt x="45966" y="18224"/>
                  </a:lnTo>
                  <a:cubicBezTo>
                    <a:pt x="45978" y="18230"/>
                    <a:pt x="45990" y="18236"/>
                    <a:pt x="45996" y="18236"/>
                  </a:cubicBezTo>
                  <a:cubicBezTo>
                    <a:pt x="45984" y="18236"/>
                    <a:pt x="45978" y="18230"/>
                    <a:pt x="45966" y="18224"/>
                  </a:cubicBezTo>
                  <a:close/>
                  <a:moveTo>
                    <a:pt x="46129" y="18314"/>
                  </a:moveTo>
                  <a:lnTo>
                    <a:pt x="46131" y="18315"/>
                  </a:lnTo>
                  <a:lnTo>
                    <a:pt x="46131" y="18315"/>
                  </a:lnTo>
                  <a:cubicBezTo>
                    <a:pt x="46131" y="18315"/>
                    <a:pt x="46130" y="18314"/>
                    <a:pt x="46129" y="18314"/>
                  </a:cubicBezTo>
                  <a:close/>
                  <a:moveTo>
                    <a:pt x="40673" y="18320"/>
                  </a:moveTo>
                  <a:cubicBezTo>
                    <a:pt x="40670" y="18321"/>
                    <a:pt x="40667" y="18323"/>
                    <a:pt x="40664" y="18325"/>
                  </a:cubicBezTo>
                  <a:cubicBezTo>
                    <a:pt x="40667" y="18322"/>
                    <a:pt x="40671" y="18320"/>
                    <a:pt x="40673" y="18320"/>
                  </a:cubicBezTo>
                  <a:close/>
                  <a:moveTo>
                    <a:pt x="30035" y="36301"/>
                  </a:moveTo>
                  <a:lnTo>
                    <a:pt x="30035" y="36301"/>
                  </a:lnTo>
                  <a:cubicBezTo>
                    <a:pt x="30035" y="36330"/>
                    <a:pt x="30041" y="36347"/>
                    <a:pt x="30041" y="36377"/>
                  </a:cubicBezTo>
                  <a:cubicBezTo>
                    <a:pt x="30041" y="36359"/>
                    <a:pt x="30035" y="36330"/>
                    <a:pt x="30035" y="36301"/>
                  </a:cubicBezTo>
                  <a:close/>
                  <a:moveTo>
                    <a:pt x="30183" y="37261"/>
                  </a:moveTo>
                  <a:cubicBezTo>
                    <a:pt x="30189" y="37291"/>
                    <a:pt x="30195" y="37321"/>
                    <a:pt x="30195" y="37345"/>
                  </a:cubicBezTo>
                  <a:cubicBezTo>
                    <a:pt x="30189" y="37321"/>
                    <a:pt x="30189" y="37291"/>
                    <a:pt x="30183" y="37261"/>
                  </a:cubicBezTo>
                  <a:close/>
                  <a:moveTo>
                    <a:pt x="30231" y="37493"/>
                  </a:moveTo>
                  <a:cubicBezTo>
                    <a:pt x="30243" y="37517"/>
                    <a:pt x="30249" y="37535"/>
                    <a:pt x="30249" y="37552"/>
                  </a:cubicBezTo>
                  <a:cubicBezTo>
                    <a:pt x="30243" y="37529"/>
                    <a:pt x="30243" y="37517"/>
                    <a:pt x="30231" y="37493"/>
                  </a:cubicBezTo>
                  <a:close/>
                  <a:moveTo>
                    <a:pt x="30360" y="37954"/>
                  </a:moveTo>
                  <a:cubicBezTo>
                    <a:pt x="30365" y="37968"/>
                    <a:pt x="30369" y="37984"/>
                    <a:pt x="30372" y="37998"/>
                  </a:cubicBezTo>
                  <a:lnTo>
                    <a:pt x="30372" y="37998"/>
                  </a:lnTo>
                  <a:cubicBezTo>
                    <a:pt x="30370" y="37993"/>
                    <a:pt x="30367" y="37988"/>
                    <a:pt x="30367" y="37980"/>
                  </a:cubicBezTo>
                  <a:cubicBezTo>
                    <a:pt x="30364" y="37974"/>
                    <a:pt x="30363" y="37964"/>
                    <a:pt x="30360" y="37954"/>
                  </a:cubicBezTo>
                  <a:close/>
                  <a:moveTo>
                    <a:pt x="30430" y="38184"/>
                  </a:moveTo>
                  <a:cubicBezTo>
                    <a:pt x="30435" y="38198"/>
                    <a:pt x="30441" y="38211"/>
                    <a:pt x="30451" y="38223"/>
                  </a:cubicBezTo>
                  <a:cubicBezTo>
                    <a:pt x="30451" y="38225"/>
                    <a:pt x="30451" y="38225"/>
                    <a:pt x="30450" y="38225"/>
                  </a:cubicBezTo>
                  <a:cubicBezTo>
                    <a:pt x="30450" y="38225"/>
                    <a:pt x="30448" y="38217"/>
                    <a:pt x="30439" y="38217"/>
                  </a:cubicBezTo>
                  <a:cubicBezTo>
                    <a:pt x="30436" y="38209"/>
                    <a:pt x="30433" y="38197"/>
                    <a:pt x="30430" y="38184"/>
                  </a:cubicBezTo>
                  <a:close/>
                  <a:moveTo>
                    <a:pt x="30575" y="38556"/>
                  </a:moveTo>
                  <a:lnTo>
                    <a:pt x="30575" y="38556"/>
                  </a:lnTo>
                  <a:cubicBezTo>
                    <a:pt x="30581" y="38574"/>
                    <a:pt x="30587" y="38591"/>
                    <a:pt x="30599" y="38615"/>
                  </a:cubicBezTo>
                  <a:cubicBezTo>
                    <a:pt x="30587" y="38603"/>
                    <a:pt x="30587" y="38597"/>
                    <a:pt x="30587" y="38597"/>
                  </a:cubicBezTo>
                  <a:cubicBezTo>
                    <a:pt x="30581" y="38586"/>
                    <a:pt x="30575" y="38568"/>
                    <a:pt x="30575" y="38556"/>
                  </a:cubicBezTo>
                  <a:close/>
                  <a:moveTo>
                    <a:pt x="30647" y="38746"/>
                  </a:moveTo>
                  <a:cubicBezTo>
                    <a:pt x="30664" y="38776"/>
                    <a:pt x="30676" y="38805"/>
                    <a:pt x="30688" y="38829"/>
                  </a:cubicBezTo>
                  <a:cubicBezTo>
                    <a:pt x="30676" y="38823"/>
                    <a:pt x="30676" y="38805"/>
                    <a:pt x="30670" y="38799"/>
                  </a:cubicBezTo>
                  <a:cubicBezTo>
                    <a:pt x="30664" y="38782"/>
                    <a:pt x="30658" y="38770"/>
                    <a:pt x="30647" y="38746"/>
                  </a:cubicBezTo>
                  <a:close/>
                  <a:moveTo>
                    <a:pt x="30747" y="38930"/>
                  </a:moveTo>
                  <a:cubicBezTo>
                    <a:pt x="30759" y="38954"/>
                    <a:pt x="30765" y="38983"/>
                    <a:pt x="30783" y="39007"/>
                  </a:cubicBezTo>
                  <a:cubicBezTo>
                    <a:pt x="30777" y="39007"/>
                    <a:pt x="30777" y="39007"/>
                    <a:pt x="30777" y="39001"/>
                  </a:cubicBezTo>
                  <a:cubicBezTo>
                    <a:pt x="30765" y="38977"/>
                    <a:pt x="30753" y="38954"/>
                    <a:pt x="30747" y="38930"/>
                  </a:cubicBezTo>
                  <a:close/>
                  <a:moveTo>
                    <a:pt x="31032" y="39464"/>
                  </a:moveTo>
                  <a:cubicBezTo>
                    <a:pt x="31038" y="39473"/>
                    <a:pt x="31043" y="39482"/>
                    <a:pt x="31047" y="39490"/>
                  </a:cubicBezTo>
                  <a:lnTo>
                    <a:pt x="31047" y="39490"/>
                  </a:lnTo>
                  <a:cubicBezTo>
                    <a:pt x="31043" y="39483"/>
                    <a:pt x="31038" y="39475"/>
                    <a:pt x="31032" y="39464"/>
                  </a:cubicBezTo>
                  <a:close/>
                  <a:moveTo>
                    <a:pt x="31059" y="39510"/>
                  </a:moveTo>
                  <a:cubicBezTo>
                    <a:pt x="31061" y="39513"/>
                    <a:pt x="31063" y="39516"/>
                    <a:pt x="31065" y="39519"/>
                  </a:cubicBezTo>
                  <a:lnTo>
                    <a:pt x="31065" y="39519"/>
                  </a:lnTo>
                  <a:cubicBezTo>
                    <a:pt x="31064" y="39519"/>
                    <a:pt x="31063" y="39518"/>
                    <a:pt x="31062" y="39518"/>
                  </a:cubicBezTo>
                  <a:cubicBezTo>
                    <a:pt x="31061" y="39515"/>
                    <a:pt x="31060" y="39512"/>
                    <a:pt x="31059" y="39510"/>
                  </a:cubicBezTo>
                  <a:close/>
                  <a:moveTo>
                    <a:pt x="31077" y="39538"/>
                  </a:moveTo>
                  <a:cubicBezTo>
                    <a:pt x="31078" y="39539"/>
                    <a:pt x="31079" y="39540"/>
                    <a:pt x="31080" y="39542"/>
                  </a:cubicBezTo>
                  <a:cubicBezTo>
                    <a:pt x="31079" y="39541"/>
                    <a:pt x="31078" y="39539"/>
                    <a:pt x="31077" y="39538"/>
                  </a:cubicBezTo>
                  <a:close/>
                  <a:moveTo>
                    <a:pt x="31252" y="39791"/>
                  </a:moveTo>
                  <a:cubicBezTo>
                    <a:pt x="31264" y="39815"/>
                    <a:pt x="31282" y="39833"/>
                    <a:pt x="31294" y="39850"/>
                  </a:cubicBezTo>
                  <a:lnTo>
                    <a:pt x="31282" y="39838"/>
                  </a:lnTo>
                  <a:cubicBezTo>
                    <a:pt x="31270" y="39821"/>
                    <a:pt x="31258" y="39809"/>
                    <a:pt x="31252" y="39791"/>
                  </a:cubicBezTo>
                  <a:close/>
                  <a:moveTo>
                    <a:pt x="31387" y="39983"/>
                  </a:moveTo>
                  <a:lnTo>
                    <a:pt x="31387" y="39983"/>
                  </a:lnTo>
                  <a:cubicBezTo>
                    <a:pt x="31389" y="39985"/>
                    <a:pt x="31390" y="39987"/>
                    <a:pt x="31392" y="39989"/>
                  </a:cubicBezTo>
                  <a:lnTo>
                    <a:pt x="31392" y="39989"/>
                  </a:lnTo>
                  <a:cubicBezTo>
                    <a:pt x="31391" y="39988"/>
                    <a:pt x="31390" y="39987"/>
                    <a:pt x="31389" y="39987"/>
                  </a:cubicBezTo>
                  <a:cubicBezTo>
                    <a:pt x="31388" y="39986"/>
                    <a:pt x="31388" y="39984"/>
                    <a:pt x="31387" y="39983"/>
                  </a:cubicBezTo>
                  <a:close/>
                  <a:moveTo>
                    <a:pt x="31500" y="40119"/>
                  </a:moveTo>
                  <a:cubicBezTo>
                    <a:pt x="31508" y="40128"/>
                    <a:pt x="31515" y="40136"/>
                    <a:pt x="31523" y="40145"/>
                  </a:cubicBezTo>
                  <a:lnTo>
                    <a:pt x="31523" y="40145"/>
                  </a:lnTo>
                  <a:cubicBezTo>
                    <a:pt x="31512" y="40138"/>
                    <a:pt x="31506" y="40128"/>
                    <a:pt x="31500" y="40119"/>
                  </a:cubicBezTo>
                  <a:close/>
                  <a:moveTo>
                    <a:pt x="31532" y="40157"/>
                  </a:moveTo>
                  <a:cubicBezTo>
                    <a:pt x="31538" y="40163"/>
                    <a:pt x="31543" y="40170"/>
                    <a:pt x="31549" y="40177"/>
                  </a:cubicBezTo>
                  <a:lnTo>
                    <a:pt x="31537" y="40165"/>
                  </a:lnTo>
                  <a:cubicBezTo>
                    <a:pt x="31535" y="40163"/>
                    <a:pt x="31534" y="40160"/>
                    <a:pt x="31532" y="40157"/>
                  </a:cubicBezTo>
                  <a:close/>
                  <a:moveTo>
                    <a:pt x="31608" y="40236"/>
                  </a:moveTo>
                  <a:cubicBezTo>
                    <a:pt x="31626" y="40260"/>
                    <a:pt x="31644" y="40284"/>
                    <a:pt x="31668" y="40296"/>
                  </a:cubicBezTo>
                  <a:cubicBezTo>
                    <a:pt x="31668" y="40296"/>
                    <a:pt x="31656" y="40290"/>
                    <a:pt x="31650" y="40290"/>
                  </a:cubicBezTo>
                  <a:cubicBezTo>
                    <a:pt x="31638" y="40278"/>
                    <a:pt x="31620" y="40260"/>
                    <a:pt x="31608" y="40236"/>
                  </a:cubicBezTo>
                  <a:close/>
                  <a:moveTo>
                    <a:pt x="31902" y="40530"/>
                  </a:moveTo>
                  <a:cubicBezTo>
                    <a:pt x="31914" y="40540"/>
                    <a:pt x="31928" y="40550"/>
                    <a:pt x="31941" y="40563"/>
                  </a:cubicBezTo>
                  <a:cubicBezTo>
                    <a:pt x="31923" y="40557"/>
                    <a:pt x="31911" y="40539"/>
                    <a:pt x="31905" y="40533"/>
                  </a:cubicBezTo>
                  <a:lnTo>
                    <a:pt x="31902" y="40530"/>
                  </a:lnTo>
                  <a:close/>
                  <a:moveTo>
                    <a:pt x="32060" y="40678"/>
                  </a:moveTo>
                  <a:lnTo>
                    <a:pt x="32060" y="40678"/>
                  </a:lnTo>
                  <a:cubicBezTo>
                    <a:pt x="32062" y="40679"/>
                    <a:pt x="32064" y="40680"/>
                    <a:pt x="32066" y="40682"/>
                  </a:cubicBezTo>
                  <a:lnTo>
                    <a:pt x="32066" y="40682"/>
                  </a:lnTo>
                  <a:cubicBezTo>
                    <a:pt x="32062" y="40682"/>
                    <a:pt x="32061" y="40679"/>
                    <a:pt x="32060" y="40678"/>
                  </a:cubicBezTo>
                  <a:close/>
                  <a:moveTo>
                    <a:pt x="32077" y="40689"/>
                  </a:moveTo>
                  <a:cubicBezTo>
                    <a:pt x="32079" y="40691"/>
                    <a:pt x="32081" y="40692"/>
                    <a:pt x="32084" y="40694"/>
                  </a:cubicBezTo>
                  <a:cubicBezTo>
                    <a:pt x="32081" y="40692"/>
                    <a:pt x="32078" y="40691"/>
                    <a:pt x="32077" y="40689"/>
                  </a:cubicBezTo>
                  <a:close/>
                  <a:moveTo>
                    <a:pt x="32297" y="40860"/>
                  </a:moveTo>
                  <a:lnTo>
                    <a:pt x="32345" y="40894"/>
                  </a:lnTo>
                  <a:lnTo>
                    <a:pt x="32345" y="40894"/>
                  </a:lnTo>
                  <a:cubicBezTo>
                    <a:pt x="32340" y="40892"/>
                    <a:pt x="32335" y="40889"/>
                    <a:pt x="32333" y="40889"/>
                  </a:cubicBezTo>
                  <a:cubicBezTo>
                    <a:pt x="32321" y="40884"/>
                    <a:pt x="32303" y="40872"/>
                    <a:pt x="32297" y="40860"/>
                  </a:cubicBezTo>
                  <a:close/>
                  <a:moveTo>
                    <a:pt x="32446" y="40967"/>
                  </a:moveTo>
                  <a:cubicBezTo>
                    <a:pt x="32452" y="40969"/>
                    <a:pt x="32459" y="40973"/>
                    <a:pt x="32465" y="40976"/>
                  </a:cubicBezTo>
                  <a:lnTo>
                    <a:pt x="32465" y="40976"/>
                  </a:lnTo>
                  <a:cubicBezTo>
                    <a:pt x="32459" y="40973"/>
                    <a:pt x="32452" y="40970"/>
                    <a:pt x="32446" y="40967"/>
                  </a:cubicBezTo>
                  <a:close/>
                  <a:moveTo>
                    <a:pt x="13474" y="1"/>
                  </a:moveTo>
                  <a:cubicBezTo>
                    <a:pt x="13427" y="1"/>
                    <a:pt x="13385" y="7"/>
                    <a:pt x="13337" y="7"/>
                  </a:cubicBezTo>
                  <a:cubicBezTo>
                    <a:pt x="13308" y="7"/>
                    <a:pt x="13278" y="7"/>
                    <a:pt x="13248" y="19"/>
                  </a:cubicBezTo>
                  <a:cubicBezTo>
                    <a:pt x="13207" y="19"/>
                    <a:pt x="13153" y="25"/>
                    <a:pt x="13112" y="30"/>
                  </a:cubicBezTo>
                  <a:cubicBezTo>
                    <a:pt x="13082" y="30"/>
                    <a:pt x="13052" y="36"/>
                    <a:pt x="13029" y="36"/>
                  </a:cubicBezTo>
                  <a:cubicBezTo>
                    <a:pt x="12975" y="48"/>
                    <a:pt x="12922" y="54"/>
                    <a:pt x="12862" y="60"/>
                  </a:cubicBezTo>
                  <a:cubicBezTo>
                    <a:pt x="12845" y="60"/>
                    <a:pt x="12827" y="66"/>
                    <a:pt x="12803" y="66"/>
                  </a:cubicBezTo>
                  <a:lnTo>
                    <a:pt x="12791" y="66"/>
                  </a:lnTo>
                  <a:cubicBezTo>
                    <a:pt x="12773" y="66"/>
                    <a:pt x="12767" y="78"/>
                    <a:pt x="12756" y="78"/>
                  </a:cubicBezTo>
                  <a:cubicBezTo>
                    <a:pt x="12702" y="84"/>
                    <a:pt x="12643" y="90"/>
                    <a:pt x="12589" y="108"/>
                  </a:cubicBezTo>
                  <a:cubicBezTo>
                    <a:pt x="12577" y="108"/>
                    <a:pt x="12560" y="114"/>
                    <a:pt x="12548" y="114"/>
                  </a:cubicBezTo>
                  <a:cubicBezTo>
                    <a:pt x="12476" y="126"/>
                    <a:pt x="12417" y="137"/>
                    <a:pt x="12352" y="149"/>
                  </a:cubicBezTo>
                  <a:cubicBezTo>
                    <a:pt x="12340" y="149"/>
                    <a:pt x="12322" y="155"/>
                    <a:pt x="12310" y="155"/>
                  </a:cubicBezTo>
                  <a:cubicBezTo>
                    <a:pt x="12251" y="173"/>
                    <a:pt x="12197" y="179"/>
                    <a:pt x="12138" y="197"/>
                  </a:cubicBezTo>
                  <a:cubicBezTo>
                    <a:pt x="12120" y="197"/>
                    <a:pt x="12108" y="203"/>
                    <a:pt x="12091" y="203"/>
                  </a:cubicBezTo>
                  <a:cubicBezTo>
                    <a:pt x="12025" y="215"/>
                    <a:pt x="11960" y="232"/>
                    <a:pt x="11900" y="256"/>
                  </a:cubicBezTo>
                  <a:cubicBezTo>
                    <a:pt x="11883" y="262"/>
                    <a:pt x="11871" y="262"/>
                    <a:pt x="11853" y="268"/>
                  </a:cubicBezTo>
                  <a:cubicBezTo>
                    <a:pt x="11794" y="286"/>
                    <a:pt x="11746" y="298"/>
                    <a:pt x="11687" y="321"/>
                  </a:cubicBezTo>
                  <a:cubicBezTo>
                    <a:pt x="11669" y="327"/>
                    <a:pt x="11657" y="327"/>
                    <a:pt x="11645" y="333"/>
                  </a:cubicBezTo>
                  <a:lnTo>
                    <a:pt x="11449" y="405"/>
                  </a:lnTo>
                  <a:cubicBezTo>
                    <a:pt x="11431" y="411"/>
                    <a:pt x="11420" y="411"/>
                    <a:pt x="11402" y="416"/>
                  </a:cubicBezTo>
                  <a:cubicBezTo>
                    <a:pt x="11342" y="440"/>
                    <a:pt x="11283" y="452"/>
                    <a:pt x="11224" y="476"/>
                  </a:cubicBezTo>
                  <a:cubicBezTo>
                    <a:pt x="11212" y="482"/>
                    <a:pt x="11200" y="482"/>
                    <a:pt x="11188" y="494"/>
                  </a:cubicBezTo>
                  <a:cubicBezTo>
                    <a:pt x="11123" y="511"/>
                    <a:pt x="11051" y="541"/>
                    <a:pt x="10986" y="565"/>
                  </a:cubicBezTo>
                  <a:cubicBezTo>
                    <a:pt x="10974" y="571"/>
                    <a:pt x="10956" y="583"/>
                    <a:pt x="10933" y="589"/>
                  </a:cubicBezTo>
                  <a:cubicBezTo>
                    <a:pt x="10873" y="612"/>
                    <a:pt x="10808" y="642"/>
                    <a:pt x="10749" y="660"/>
                  </a:cubicBezTo>
                  <a:cubicBezTo>
                    <a:pt x="10743" y="672"/>
                    <a:pt x="10725" y="672"/>
                    <a:pt x="10719" y="678"/>
                  </a:cubicBezTo>
                  <a:cubicBezTo>
                    <a:pt x="10654" y="707"/>
                    <a:pt x="10576" y="737"/>
                    <a:pt x="10511" y="767"/>
                  </a:cubicBezTo>
                  <a:cubicBezTo>
                    <a:pt x="10499" y="773"/>
                    <a:pt x="10475" y="779"/>
                    <a:pt x="10458" y="791"/>
                  </a:cubicBezTo>
                  <a:cubicBezTo>
                    <a:pt x="10440" y="796"/>
                    <a:pt x="10416" y="808"/>
                    <a:pt x="10392" y="820"/>
                  </a:cubicBezTo>
                  <a:cubicBezTo>
                    <a:pt x="10363" y="832"/>
                    <a:pt x="10333" y="850"/>
                    <a:pt x="10303" y="856"/>
                  </a:cubicBezTo>
                  <a:lnTo>
                    <a:pt x="10214" y="897"/>
                  </a:lnTo>
                  <a:cubicBezTo>
                    <a:pt x="10161" y="921"/>
                    <a:pt x="10119" y="951"/>
                    <a:pt x="10066" y="975"/>
                  </a:cubicBezTo>
                  <a:cubicBezTo>
                    <a:pt x="10036" y="987"/>
                    <a:pt x="10012" y="1004"/>
                    <a:pt x="9983" y="1016"/>
                  </a:cubicBezTo>
                  <a:cubicBezTo>
                    <a:pt x="9923" y="1046"/>
                    <a:pt x="9876" y="1076"/>
                    <a:pt x="9816" y="1105"/>
                  </a:cubicBezTo>
                  <a:cubicBezTo>
                    <a:pt x="9793" y="1117"/>
                    <a:pt x="9769" y="1129"/>
                    <a:pt x="9757" y="1135"/>
                  </a:cubicBezTo>
                  <a:cubicBezTo>
                    <a:pt x="9674" y="1182"/>
                    <a:pt x="9597" y="1224"/>
                    <a:pt x="9519" y="1272"/>
                  </a:cubicBezTo>
                  <a:cubicBezTo>
                    <a:pt x="9442" y="1313"/>
                    <a:pt x="9359" y="1361"/>
                    <a:pt x="9288" y="1402"/>
                  </a:cubicBezTo>
                  <a:lnTo>
                    <a:pt x="9222" y="1450"/>
                  </a:lnTo>
                  <a:cubicBezTo>
                    <a:pt x="9169" y="1479"/>
                    <a:pt x="9116" y="1515"/>
                    <a:pt x="9062" y="1545"/>
                  </a:cubicBezTo>
                  <a:cubicBezTo>
                    <a:pt x="9032" y="1562"/>
                    <a:pt x="9015" y="1580"/>
                    <a:pt x="8985" y="1598"/>
                  </a:cubicBezTo>
                  <a:cubicBezTo>
                    <a:pt x="8932" y="1628"/>
                    <a:pt x="8884" y="1657"/>
                    <a:pt x="8837" y="1693"/>
                  </a:cubicBezTo>
                  <a:cubicBezTo>
                    <a:pt x="8807" y="1711"/>
                    <a:pt x="8777" y="1729"/>
                    <a:pt x="8753" y="1747"/>
                  </a:cubicBezTo>
                  <a:cubicBezTo>
                    <a:pt x="8700" y="1776"/>
                    <a:pt x="8658" y="1812"/>
                    <a:pt x="8605" y="1842"/>
                  </a:cubicBezTo>
                  <a:cubicBezTo>
                    <a:pt x="8575" y="1859"/>
                    <a:pt x="8551" y="1877"/>
                    <a:pt x="8522" y="1895"/>
                  </a:cubicBezTo>
                  <a:cubicBezTo>
                    <a:pt x="8468" y="1931"/>
                    <a:pt x="8421" y="1966"/>
                    <a:pt x="8361" y="2008"/>
                  </a:cubicBezTo>
                  <a:cubicBezTo>
                    <a:pt x="8338" y="2020"/>
                    <a:pt x="8320" y="2038"/>
                    <a:pt x="8302" y="2049"/>
                  </a:cubicBezTo>
                  <a:lnTo>
                    <a:pt x="7875" y="2364"/>
                  </a:lnTo>
                  <a:cubicBezTo>
                    <a:pt x="7869" y="2370"/>
                    <a:pt x="7863" y="2370"/>
                    <a:pt x="7857" y="2376"/>
                  </a:cubicBezTo>
                  <a:cubicBezTo>
                    <a:pt x="7768" y="2441"/>
                    <a:pt x="7679" y="2518"/>
                    <a:pt x="7590" y="2584"/>
                  </a:cubicBezTo>
                  <a:cubicBezTo>
                    <a:pt x="7560" y="2608"/>
                    <a:pt x="7536" y="2631"/>
                    <a:pt x="7506" y="2649"/>
                  </a:cubicBezTo>
                  <a:cubicBezTo>
                    <a:pt x="7441" y="2703"/>
                    <a:pt x="7382" y="2756"/>
                    <a:pt x="7310" y="2815"/>
                  </a:cubicBezTo>
                  <a:cubicBezTo>
                    <a:pt x="7281" y="2845"/>
                    <a:pt x="7245" y="2869"/>
                    <a:pt x="7215" y="2899"/>
                  </a:cubicBezTo>
                  <a:cubicBezTo>
                    <a:pt x="7150" y="2946"/>
                    <a:pt x="7091" y="3005"/>
                    <a:pt x="7025" y="3065"/>
                  </a:cubicBezTo>
                  <a:cubicBezTo>
                    <a:pt x="7002" y="3089"/>
                    <a:pt x="6972" y="3112"/>
                    <a:pt x="6948" y="3136"/>
                  </a:cubicBezTo>
                  <a:cubicBezTo>
                    <a:pt x="6859" y="3207"/>
                    <a:pt x="6776" y="3290"/>
                    <a:pt x="6687" y="3374"/>
                  </a:cubicBezTo>
                  <a:lnTo>
                    <a:pt x="6616" y="3445"/>
                  </a:lnTo>
                  <a:cubicBezTo>
                    <a:pt x="6556" y="3504"/>
                    <a:pt x="6491" y="3564"/>
                    <a:pt x="6432" y="3623"/>
                  </a:cubicBezTo>
                  <a:cubicBezTo>
                    <a:pt x="6402" y="3653"/>
                    <a:pt x="6372" y="3682"/>
                    <a:pt x="6331" y="3712"/>
                  </a:cubicBezTo>
                  <a:cubicBezTo>
                    <a:pt x="6271" y="3771"/>
                    <a:pt x="6206" y="3831"/>
                    <a:pt x="6147" y="3896"/>
                  </a:cubicBezTo>
                  <a:lnTo>
                    <a:pt x="6075" y="3973"/>
                  </a:lnTo>
                  <a:cubicBezTo>
                    <a:pt x="5992" y="4056"/>
                    <a:pt x="5909" y="4145"/>
                    <a:pt x="5826" y="4223"/>
                  </a:cubicBezTo>
                  <a:lnTo>
                    <a:pt x="5755" y="4300"/>
                  </a:lnTo>
                  <a:cubicBezTo>
                    <a:pt x="5695" y="4365"/>
                    <a:pt x="5636" y="4425"/>
                    <a:pt x="5577" y="4490"/>
                  </a:cubicBezTo>
                  <a:cubicBezTo>
                    <a:pt x="5547" y="4520"/>
                    <a:pt x="5517" y="4561"/>
                    <a:pt x="5488" y="4591"/>
                  </a:cubicBezTo>
                  <a:lnTo>
                    <a:pt x="5309" y="4787"/>
                  </a:lnTo>
                  <a:cubicBezTo>
                    <a:pt x="5286" y="4816"/>
                    <a:pt x="5262" y="4840"/>
                    <a:pt x="5232" y="4870"/>
                  </a:cubicBezTo>
                  <a:cubicBezTo>
                    <a:pt x="5155" y="4959"/>
                    <a:pt x="5078" y="5054"/>
                    <a:pt x="4995" y="5143"/>
                  </a:cubicBezTo>
                  <a:cubicBezTo>
                    <a:pt x="4977" y="5173"/>
                    <a:pt x="4953" y="5197"/>
                    <a:pt x="4929" y="5226"/>
                  </a:cubicBezTo>
                  <a:cubicBezTo>
                    <a:pt x="4870" y="5292"/>
                    <a:pt x="4817" y="5369"/>
                    <a:pt x="4757" y="5434"/>
                  </a:cubicBezTo>
                  <a:cubicBezTo>
                    <a:pt x="4727" y="5470"/>
                    <a:pt x="4698" y="5499"/>
                    <a:pt x="4680" y="5541"/>
                  </a:cubicBezTo>
                  <a:cubicBezTo>
                    <a:pt x="4621" y="5606"/>
                    <a:pt x="4567" y="5677"/>
                    <a:pt x="4508" y="5749"/>
                  </a:cubicBezTo>
                  <a:lnTo>
                    <a:pt x="4442" y="5838"/>
                  </a:lnTo>
                  <a:lnTo>
                    <a:pt x="4217" y="6123"/>
                  </a:lnTo>
                  <a:lnTo>
                    <a:pt x="4151" y="6212"/>
                  </a:lnTo>
                  <a:cubicBezTo>
                    <a:pt x="4098" y="6289"/>
                    <a:pt x="4039" y="6360"/>
                    <a:pt x="3985" y="6438"/>
                  </a:cubicBezTo>
                  <a:cubicBezTo>
                    <a:pt x="3956" y="6473"/>
                    <a:pt x="3938" y="6509"/>
                    <a:pt x="3908" y="6550"/>
                  </a:cubicBezTo>
                  <a:lnTo>
                    <a:pt x="3748" y="6770"/>
                  </a:lnTo>
                  <a:lnTo>
                    <a:pt x="3682" y="6859"/>
                  </a:lnTo>
                  <a:cubicBezTo>
                    <a:pt x="3617" y="6966"/>
                    <a:pt x="3540" y="7061"/>
                    <a:pt x="3475" y="7162"/>
                  </a:cubicBezTo>
                  <a:cubicBezTo>
                    <a:pt x="3451" y="7192"/>
                    <a:pt x="3439" y="7221"/>
                    <a:pt x="3415" y="7251"/>
                  </a:cubicBezTo>
                  <a:cubicBezTo>
                    <a:pt x="3362" y="7328"/>
                    <a:pt x="3314" y="7411"/>
                    <a:pt x="3267" y="7483"/>
                  </a:cubicBezTo>
                  <a:cubicBezTo>
                    <a:pt x="3243" y="7518"/>
                    <a:pt x="3225" y="7560"/>
                    <a:pt x="3195" y="7595"/>
                  </a:cubicBezTo>
                  <a:cubicBezTo>
                    <a:pt x="3148" y="7667"/>
                    <a:pt x="3095" y="7750"/>
                    <a:pt x="3053" y="7827"/>
                  </a:cubicBezTo>
                  <a:cubicBezTo>
                    <a:pt x="3029" y="7857"/>
                    <a:pt x="3017" y="7892"/>
                    <a:pt x="2994" y="7922"/>
                  </a:cubicBezTo>
                  <a:cubicBezTo>
                    <a:pt x="2928" y="8023"/>
                    <a:pt x="2869" y="8130"/>
                    <a:pt x="2810" y="8243"/>
                  </a:cubicBezTo>
                  <a:cubicBezTo>
                    <a:pt x="2792" y="8272"/>
                    <a:pt x="2768" y="8302"/>
                    <a:pt x="2756" y="8332"/>
                  </a:cubicBezTo>
                  <a:cubicBezTo>
                    <a:pt x="2709" y="8409"/>
                    <a:pt x="2667" y="8492"/>
                    <a:pt x="2614" y="8569"/>
                  </a:cubicBezTo>
                  <a:cubicBezTo>
                    <a:pt x="2590" y="8605"/>
                    <a:pt x="2572" y="8641"/>
                    <a:pt x="2548" y="8688"/>
                  </a:cubicBezTo>
                  <a:cubicBezTo>
                    <a:pt x="2501" y="8765"/>
                    <a:pt x="2459" y="8842"/>
                    <a:pt x="2412" y="8926"/>
                  </a:cubicBezTo>
                  <a:cubicBezTo>
                    <a:pt x="2400" y="8955"/>
                    <a:pt x="2376" y="8991"/>
                    <a:pt x="2364" y="9021"/>
                  </a:cubicBezTo>
                  <a:cubicBezTo>
                    <a:pt x="2305" y="9133"/>
                    <a:pt x="2251" y="9234"/>
                    <a:pt x="2192" y="9347"/>
                  </a:cubicBezTo>
                  <a:lnTo>
                    <a:pt x="2144" y="9436"/>
                  </a:lnTo>
                  <a:cubicBezTo>
                    <a:pt x="2103" y="9519"/>
                    <a:pt x="2067" y="9597"/>
                    <a:pt x="2020" y="9686"/>
                  </a:cubicBezTo>
                  <a:cubicBezTo>
                    <a:pt x="1996" y="9727"/>
                    <a:pt x="1984" y="9769"/>
                    <a:pt x="1960" y="9804"/>
                  </a:cubicBezTo>
                  <a:cubicBezTo>
                    <a:pt x="1925" y="9887"/>
                    <a:pt x="1877" y="9971"/>
                    <a:pt x="1842" y="10054"/>
                  </a:cubicBezTo>
                  <a:cubicBezTo>
                    <a:pt x="1830" y="10089"/>
                    <a:pt x="1812" y="10119"/>
                    <a:pt x="1800" y="10155"/>
                  </a:cubicBezTo>
                  <a:cubicBezTo>
                    <a:pt x="1747" y="10268"/>
                    <a:pt x="1693" y="10380"/>
                    <a:pt x="1652" y="10487"/>
                  </a:cubicBezTo>
                  <a:cubicBezTo>
                    <a:pt x="1634" y="10517"/>
                    <a:pt x="1622" y="10547"/>
                    <a:pt x="1610" y="10576"/>
                  </a:cubicBezTo>
                  <a:cubicBezTo>
                    <a:pt x="1574" y="10659"/>
                    <a:pt x="1539" y="10748"/>
                    <a:pt x="1503" y="10838"/>
                  </a:cubicBezTo>
                  <a:cubicBezTo>
                    <a:pt x="1485" y="10873"/>
                    <a:pt x="1462" y="10921"/>
                    <a:pt x="1450" y="10956"/>
                  </a:cubicBezTo>
                  <a:cubicBezTo>
                    <a:pt x="1414" y="11039"/>
                    <a:pt x="1384" y="11123"/>
                    <a:pt x="1343" y="11212"/>
                  </a:cubicBezTo>
                  <a:cubicBezTo>
                    <a:pt x="1331" y="11247"/>
                    <a:pt x="1313" y="11277"/>
                    <a:pt x="1301" y="11313"/>
                  </a:cubicBezTo>
                  <a:cubicBezTo>
                    <a:pt x="1254" y="11425"/>
                    <a:pt x="1212" y="11538"/>
                    <a:pt x="1165" y="11657"/>
                  </a:cubicBezTo>
                  <a:cubicBezTo>
                    <a:pt x="1159" y="11687"/>
                    <a:pt x="1147" y="11716"/>
                    <a:pt x="1135" y="11746"/>
                  </a:cubicBezTo>
                  <a:cubicBezTo>
                    <a:pt x="1105" y="11835"/>
                    <a:pt x="1070" y="11924"/>
                    <a:pt x="1040" y="12013"/>
                  </a:cubicBezTo>
                  <a:cubicBezTo>
                    <a:pt x="1028" y="12049"/>
                    <a:pt x="1010" y="12090"/>
                    <a:pt x="998" y="12132"/>
                  </a:cubicBezTo>
                  <a:cubicBezTo>
                    <a:pt x="969" y="12209"/>
                    <a:pt x="939" y="12298"/>
                    <a:pt x="909" y="12381"/>
                  </a:cubicBezTo>
                  <a:cubicBezTo>
                    <a:pt x="892" y="12417"/>
                    <a:pt x="886" y="12447"/>
                    <a:pt x="868" y="12488"/>
                  </a:cubicBezTo>
                  <a:cubicBezTo>
                    <a:pt x="832" y="12595"/>
                    <a:pt x="797" y="12714"/>
                    <a:pt x="761" y="12827"/>
                  </a:cubicBezTo>
                  <a:cubicBezTo>
                    <a:pt x="749" y="12856"/>
                    <a:pt x="743" y="12886"/>
                    <a:pt x="737" y="12910"/>
                  </a:cubicBezTo>
                  <a:cubicBezTo>
                    <a:pt x="707" y="12999"/>
                    <a:pt x="684" y="13088"/>
                    <a:pt x="654" y="13177"/>
                  </a:cubicBezTo>
                  <a:cubicBezTo>
                    <a:pt x="648" y="13189"/>
                    <a:pt x="642" y="13213"/>
                    <a:pt x="642" y="13231"/>
                  </a:cubicBezTo>
                  <a:cubicBezTo>
                    <a:pt x="624" y="13272"/>
                    <a:pt x="618" y="13320"/>
                    <a:pt x="601" y="13361"/>
                  </a:cubicBezTo>
                  <a:cubicBezTo>
                    <a:pt x="601" y="13379"/>
                    <a:pt x="595" y="13385"/>
                    <a:pt x="595" y="13397"/>
                  </a:cubicBezTo>
                  <a:cubicBezTo>
                    <a:pt x="571" y="13486"/>
                    <a:pt x="553" y="13575"/>
                    <a:pt x="529" y="13658"/>
                  </a:cubicBezTo>
                  <a:cubicBezTo>
                    <a:pt x="523" y="13676"/>
                    <a:pt x="523" y="13694"/>
                    <a:pt x="512" y="13712"/>
                  </a:cubicBezTo>
                  <a:cubicBezTo>
                    <a:pt x="494" y="13783"/>
                    <a:pt x="476" y="13866"/>
                    <a:pt x="452" y="13943"/>
                  </a:cubicBezTo>
                  <a:cubicBezTo>
                    <a:pt x="452" y="13955"/>
                    <a:pt x="446" y="13961"/>
                    <a:pt x="446" y="13979"/>
                  </a:cubicBezTo>
                  <a:cubicBezTo>
                    <a:pt x="422" y="14068"/>
                    <a:pt x="411" y="14151"/>
                    <a:pt x="387" y="14240"/>
                  </a:cubicBezTo>
                  <a:cubicBezTo>
                    <a:pt x="381" y="14252"/>
                    <a:pt x="381" y="14276"/>
                    <a:pt x="375" y="14287"/>
                  </a:cubicBezTo>
                  <a:cubicBezTo>
                    <a:pt x="357" y="14365"/>
                    <a:pt x="333" y="14448"/>
                    <a:pt x="322" y="14519"/>
                  </a:cubicBezTo>
                  <a:cubicBezTo>
                    <a:pt x="322" y="14537"/>
                    <a:pt x="316" y="14543"/>
                    <a:pt x="316" y="14555"/>
                  </a:cubicBezTo>
                  <a:cubicBezTo>
                    <a:pt x="298" y="14644"/>
                    <a:pt x="274" y="14727"/>
                    <a:pt x="262" y="14816"/>
                  </a:cubicBezTo>
                  <a:cubicBezTo>
                    <a:pt x="262" y="14834"/>
                    <a:pt x="256" y="14852"/>
                    <a:pt x="256" y="14869"/>
                  </a:cubicBezTo>
                  <a:cubicBezTo>
                    <a:pt x="238" y="14953"/>
                    <a:pt x="227" y="15024"/>
                    <a:pt x="209" y="15107"/>
                  </a:cubicBezTo>
                  <a:cubicBezTo>
                    <a:pt x="209" y="15113"/>
                    <a:pt x="203" y="15131"/>
                    <a:pt x="203" y="15137"/>
                  </a:cubicBezTo>
                  <a:cubicBezTo>
                    <a:pt x="185" y="15226"/>
                    <a:pt x="173" y="15309"/>
                    <a:pt x="167" y="15398"/>
                  </a:cubicBezTo>
                  <a:cubicBezTo>
                    <a:pt x="167" y="15410"/>
                    <a:pt x="155" y="15434"/>
                    <a:pt x="155" y="15445"/>
                  </a:cubicBezTo>
                  <a:cubicBezTo>
                    <a:pt x="143" y="15529"/>
                    <a:pt x="137" y="15606"/>
                    <a:pt x="126" y="15683"/>
                  </a:cubicBezTo>
                  <a:cubicBezTo>
                    <a:pt x="126" y="15695"/>
                    <a:pt x="126" y="15707"/>
                    <a:pt x="120" y="15713"/>
                  </a:cubicBezTo>
                  <a:cubicBezTo>
                    <a:pt x="114" y="15802"/>
                    <a:pt x="96" y="15885"/>
                    <a:pt x="90" y="15974"/>
                  </a:cubicBezTo>
                  <a:cubicBezTo>
                    <a:pt x="90" y="15992"/>
                    <a:pt x="84" y="16009"/>
                    <a:pt x="84" y="16027"/>
                  </a:cubicBezTo>
                  <a:cubicBezTo>
                    <a:pt x="78" y="16110"/>
                    <a:pt x="66" y="16182"/>
                    <a:pt x="60" y="16265"/>
                  </a:cubicBezTo>
                  <a:lnTo>
                    <a:pt x="60" y="16295"/>
                  </a:lnTo>
                  <a:lnTo>
                    <a:pt x="60" y="16306"/>
                  </a:lnTo>
                  <a:cubicBezTo>
                    <a:pt x="54" y="16366"/>
                    <a:pt x="54" y="16419"/>
                    <a:pt x="48" y="16479"/>
                  </a:cubicBezTo>
                  <a:cubicBezTo>
                    <a:pt x="48" y="16508"/>
                    <a:pt x="37" y="16544"/>
                    <a:pt x="37" y="16574"/>
                  </a:cubicBezTo>
                  <a:cubicBezTo>
                    <a:pt x="31" y="16645"/>
                    <a:pt x="31" y="16710"/>
                    <a:pt x="25" y="16770"/>
                  </a:cubicBezTo>
                  <a:cubicBezTo>
                    <a:pt x="25" y="16799"/>
                    <a:pt x="25" y="16829"/>
                    <a:pt x="19" y="16853"/>
                  </a:cubicBezTo>
                  <a:cubicBezTo>
                    <a:pt x="19" y="16924"/>
                    <a:pt x="7" y="17001"/>
                    <a:pt x="7" y="17072"/>
                  </a:cubicBezTo>
                  <a:lnTo>
                    <a:pt x="7" y="17132"/>
                  </a:lnTo>
                  <a:cubicBezTo>
                    <a:pt x="7" y="17227"/>
                    <a:pt x="1" y="17316"/>
                    <a:pt x="1" y="17405"/>
                  </a:cubicBezTo>
                  <a:lnTo>
                    <a:pt x="1" y="17660"/>
                  </a:lnTo>
                  <a:lnTo>
                    <a:pt x="1" y="17743"/>
                  </a:lnTo>
                  <a:cubicBezTo>
                    <a:pt x="1" y="17791"/>
                    <a:pt x="1" y="17850"/>
                    <a:pt x="7" y="17904"/>
                  </a:cubicBezTo>
                  <a:cubicBezTo>
                    <a:pt x="7" y="17933"/>
                    <a:pt x="7" y="17969"/>
                    <a:pt x="19" y="17999"/>
                  </a:cubicBezTo>
                  <a:cubicBezTo>
                    <a:pt x="19" y="18052"/>
                    <a:pt x="25" y="18106"/>
                    <a:pt x="25" y="18159"/>
                  </a:cubicBezTo>
                  <a:cubicBezTo>
                    <a:pt x="25" y="18189"/>
                    <a:pt x="25" y="18218"/>
                    <a:pt x="31" y="18248"/>
                  </a:cubicBezTo>
                  <a:cubicBezTo>
                    <a:pt x="37" y="18307"/>
                    <a:pt x="37" y="18355"/>
                    <a:pt x="48" y="18408"/>
                  </a:cubicBezTo>
                  <a:cubicBezTo>
                    <a:pt x="48" y="18432"/>
                    <a:pt x="48" y="18456"/>
                    <a:pt x="54" y="18486"/>
                  </a:cubicBezTo>
                  <a:cubicBezTo>
                    <a:pt x="60" y="18557"/>
                    <a:pt x="66" y="18640"/>
                    <a:pt x="78" y="18711"/>
                  </a:cubicBezTo>
                  <a:cubicBezTo>
                    <a:pt x="78" y="18735"/>
                    <a:pt x="84" y="18759"/>
                    <a:pt x="84" y="18783"/>
                  </a:cubicBezTo>
                  <a:cubicBezTo>
                    <a:pt x="90" y="18842"/>
                    <a:pt x="96" y="18889"/>
                    <a:pt x="108" y="18943"/>
                  </a:cubicBezTo>
                  <a:cubicBezTo>
                    <a:pt x="108" y="18973"/>
                    <a:pt x="114" y="18996"/>
                    <a:pt x="120" y="19026"/>
                  </a:cubicBezTo>
                  <a:cubicBezTo>
                    <a:pt x="126" y="19056"/>
                    <a:pt x="126" y="19085"/>
                    <a:pt x="137" y="19109"/>
                  </a:cubicBezTo>
                  <a:cubicBezTo>
                    <a:pt x="137" y="19127"/>
                    <a:pt x="143" y="19151"/>
                    <a:pt x="143" y="19174"/>
                  </a:cubicBezTo>
                  <a:cubicBezTo>
                    <a:pt x="149" y="19198"/>
                    <a:pt x="149" y="19228"/>
                    <a:pt x="155" y="19246"/>
                  </a:cubicBezTo>
                  <a:cubicBezTo>
                    <a:pt x="167" y="19299"/>
                    <a:pt x="173" y="19353"/>
                    <a:pt x="185" y="19406"/>
                  </a:cubicBezTo>
                  <a:cubicBezTo>
                    <a:pt x="197" y="19424"/>
                    <a:pt x="197" y="19448"/>
                    <a:pt x="203" y="19465"/>
                  </a:cubicBezTo>
                  <a:cubicBezTo>
                    <a:pt x="215" y="19537"/>
                    <a:pt x="232" y="19602"/>
                    <a:pt x="244" y="19673"/>
                  </a:cubicBezTo>
                  <a:cubicBezTo>
                    <a:pt x="244" y="19685"/>
                    <a:pt x="256" y="19703"/>
                    <a:pt x="256" y="19709"/>
                  </a:cubicBezTo>
                  <a:cubicBezTo>
                    <a:pt x="268" y="19768"/>
                    <a:pt x="274" y="19822"/>
                    <a:pt x="292" y="19881"/>
                  </a:cubicBezTo>
                  <a:cubicBezTo>
                    <a:pt x="298" y="19899"/>
                    <a:pt x="304" y="19923"/>
                    <a:pt x="304" y="19946"/>
                  </a:cubicBezTo>
                  <a:cubicBezTo>
                    <a:pt x="322" y="19988"/>
                    <a:pt x="327" y="20035"/>
                    <a:pt x="345" y="20077"/>
                  </a:cubicBezTo>
                  <a:cubicBezTo>
                    <a:pt x="351" y="20101"/>
                    <a:pt x="357" y="20124"/>
                    <a:pt x="363" y="20154"/>
                  </a:cubicBezTo>
                  <a:cubicBezTo>
                    <a:pt x="381" y="20196"/>
                    <a:pt x="393" y="20249"/>
                    <a:pt x="411" y="20297"/>
                  </a:cubicBezTo>
                  <a:cubicBezTo>
                    <a:pt x="417" y="20309"/>
                    <a:pt x="417" y="20332"/>
                    <a:pt x="422" y="20344"/>
                  </a:cubicBezTo>
                  <a:cubicBezTo>
                    <a:pt x="446" y="20415"/>
                    <a:pt x="470" y="20475"/>
                    <a:pt x="482" y="20540"/>
                  </a:cubicBezTo>
                  <a:cubicBezTo>
                    <a:pt x="494" y="20552"/>
                    <a:pt x="500" y="20570"/>
                    <a:pt x="500" y="20582"/>
                  </a:cubicBezTo>
                  <a:cubicBezTo>
                    <a:pt x="512" y="20629"/>
                    <a:pt x="535" y="20683"/>
                    <a:pt x="553" y="20724"/>
                  </a:cubicBezTo>
                  <a:lnTo>
                    <a:pt x="571" y="20790"/>
                  </a:lnTo>
                  <a:cubicBezTo>
                    <a:pt x="589" y="20831"/>
                    <a:pt x="601" y="20873"/>
                    <a:pt x="618" y="20908"/>
                  </a:cubicBezTo>
                  <a:cubicBezTo>
                    <a:pt x="624" y="20932"/>
                    <a:pt x="630" y="20956"/>
                    <a:pt x="648" y="20980"/>
                  </a:cubicBezTo>
                  <a:cubicBezTo>
                    <a:pt x="660" y="21021"/>
                    <a:pt x="684" y="21069"/>
                    <a:pt x="707" y="21104"/>
                  </a:cubicBezTo>
                  <a:lnTo>
                    <a:pt x="731" y="21146"/>
                  </a:lnTo>
                  <a:cubicBezTo>
                    <a:pt x="761" y="21205"/>
                    <a:pt x="779" y="21259"/>
                    <a:pt x="808" y="21318"/>
                  </a:cubicBezTo>
                  <a:lnTo>
                    <a:pt x="832" y="21366"/>
                  </a:lnTo>
                  <a:cubicBezTo>
                    <a:pt x="856" y="21401"/>
                    <a:pt x="880" y="21443"/>
                    <a:pt x="892" y="21484"/>
                  </a:cubicBezTo>
                  <a:cubicBezTo>
                    <a:pt x="898" y="21502"/>
                    <a:pt x="915" y="21520"/>
                    <a:pt x="921" y="21544"/>
                  </a:cubicBezTo>
                  <a:cubicBezTo>
                    <a:pt x="945" y="21579"/>
                    <a:pt x="957" y="21609"/>
                    <a:pt x="981" y="21645"/>
                  </a:cubicBezTo>
                  <a:cubicBezTo>
                    <a:pt x="998" y="21668"/>
                    <a:pt x="1004" y="21680"/>
                    <a:pt x="1016" y="21704"/>
                  </a:cubicBezTo>
                  <a:cubicBezTo>
                    <a:pt x="1040" y="21740"/>
                    <a:pt x="1064" y="21787"/>
                    <a:pt x="1093" y="21823"/>
                  </a:cubicBezTo>
                  <a:cubicBezTo>
                    <a:pt x="1099" y="21841"/>
                    <a:pt x="1105" y="21846"/>
                    <a:pt x="1117" y="21858"/>
                  </a:cubicBezTo>
                  <a:cubicBezTo>
                    <a:pt x="1147" y="21912"/>
                    <a:pt x="1183" y="21959"/>
                    <a:pt x="1212" y="22007"/>
                  </a:cubicBezTo>
                  <a:cubicBezTo>
                    <a:pt x="1218" y="22025"/>
                    <a:pt x="1236" y="22037"/>
                    <a:pt x="1242" y="22054"/>
                  </a:cubicBezTo>
                  <a:cubicBezTo>
                    <a:pt x="1266" y="22090"/>
                    <a:pt x="1283" y="22120"/>
                    <a:pt x="1313" y="22155"/>
                  </a:cubicBezTo>
                  <a:cubicBezTo>
                    <a:pt x="1331" y="22173"/>
                    <a:pt x="1343" y="22197"/>
                    <a:pt x="1355" y="22209"/>
                  </a:cubicBezTo>
                  <a:cubicBezTo>
                    <a:pt x="1373" y="22238"/>
                    <a:pt x="1396" y="22268"/>
                    <a:pt x="1426" y="22298"/>
                  </a:cubicBezTo>
                  <a:cubicBezTo>
                    <a:pt x="1444" y="22316"/>
                    <a:pt x="1450" y="22327"/>
                    <a:pt x="1462" y="22351"/>
                  </a:cubicBezTo>
                  <a:cubicBezTo>
                    <a:pt x="1491" y="22387"/>
                    <a:pt x="1521" y="22422"/>
                    <a:pt x="1551" y="22452"/>
                  </a:cubicBezTo>
                  <a:cubicBezTo>
                    <a:pt x="1563" y="22464"/>
                    <a:pt x="1568" y="22470"/>
                    <a:pt x="1574" y="22482"/>
                  </a:cubicBezTo>
                  <a:cubicBezTo>
                    <a:pt x="1610" y="22529"/>
                    <a:pt x="1652" y="22565"/>
                    <a:pt x="1687" y="22612"/>
                  </a:cubicBezTo>
                  <a:lnTo>
                    <a:pt x="1723" y="22648"/>
                  </a:lnTo>
                  <a:cubicBezTo>
                    <a:pt x="1753" y="22678"/>
                    <a:pt x="1776" y="22707"/>
                    <a:pt x="1806" y="22731"/>
                  </a:cubicBezTo>
                  <a:lnTo>
                    <a:pt x="1848" y="22773"/>
                  </a:lnTo>
                  <a:lnTo>
                    <a:pt x="1931" y="22856"/>
                  </a:lnTo>
                  <a:cubicBezTo>
                    <a:pt x="1949" y="22868"/>
                    <a:pt x="1960" y="22886"/>
                    <a:pt x="1978" y="22892"/>
                  </a:cubicBezTo>
                  <a:cubicBezTo>
                    <a:pt x="2014" y="22921"/>
                    <a:pt x="2049" y="22957"/>
                    <a:pt x="2085" y="22987"/>
                  </a:cubicBezTo>
                  <a:lnTo>
                    <a:pt x="2103" y="23004"/>
                  </a:lnTo>
                  <a:cubicBezTo>
                    <a:pt x="2144" y="23040"/>
                    <a:pt x="2192" y="23070"/>
                    <a:pt x="2234" y="23105"/>
                  </a:cubicBezTo>
                  <a:cubicBezTo>
                    <a:pt x="2251" y="23117"/>
                    <a:pt x="2263" y="23129"/>
                    <a:pt x="2281" y="23135"/>
                  </a:cubicBezTo>
                  <a:cubicBezTo>
                    <a:pt x="2311" y="23159"/>
                    <a:pt x="2340" y="23183"/>
                    <a:pt x="2376" y="23206"/>
                  </a:cubicBezTo>
                  <a:cubicBezTo>
                    <a:pt x="2394" y="23218"/>
                    <a:pt x="2406" y="23224"/>
                    <a:pt x="2424" y="23242"/>
                  </a:cubicBezTo>
                  <a:cubicBezTo>
                    <a:pt x="2453" y="23266"/>
                    <a:pt x="2489" y="23283"/>
                    <a:pt x="2519" y="23307"/>
                  </a:cubicBezTo>
                  <a:cubicBezTo>
                    <a:pt x="2530" y="23313"/>
                    <a:pt x="2548" y="23331"/>
                    <a:pt x="2560" y="23337"/>
                  </a:cubicBezTo>
                  <a:cubicBezTo>
                    <a:pt x="2608" y="23367"/>
                    <a:pt x="2661" y="23396"/>
                    <a:pt x="2703" y="23426"/>
                  </a:cubicBezTo>
                  <a:lnTo>
                    <a:pt x="32580" y="41082"/>
                  </a:lnTo>
                  <a:lnTo>
                    <a:pt x="32580" y="41082"/>
                  </a:lnTo>
                  <a:cubicBezTo>
                    <a:pt x="32577" y="41081"/>
                    <a:pt x="32574" y="41080"/>
                    <a:pt x="32570" y="41079"/>
                  </a:cubicBezTo>
                  <a:lnTo>
                    <a:pt x="32570" y="41079"/>
                  </a:lnTo>
                  <a:cubicBezTo>
                    <a:pt x="33312" y="41533"/>
                    <a:pt x="34181" y="41769"/>
                    <a:pt x="35144" y="41769"/>
                  </a:cubicBezTo>
                  <a:cubicBezTo>
                    <a:pt x="36400" y="41769"/>
                    <a:pt x="37816" y="41366"/>
                    <a:pt x="39316" y="40515"/>
                  </a:cubicBezTo>
                  <a:cubicBezTo>
                    <a:pt x="44529" y="37558"/>
                    <a:pt x="48769" y="30338"/>
                    <a:pt x="48799" y="24376"/>
                  </a:cubicBezTo>
                  <a:cubicBezTo>
                    <a:pt x="48846" y="21395"/>
                    <a:pt x="47811" y="19307"/>
                    <a:pt x="46136" y="18319"/>
                  </a:cubicBezTo>
                  <a:lnTo>
                    <a:pt x="46136" y="18319"/>
                  </a:lnTo>
                  <a:cubicBezTo>
                    <a:pt x="46137" y="18319"/>
                    <a:pt x="46138" y="18319"/>
                    <a:pt x="46139" y="18319"/>
                  </a:cubicBezTo>
                  <a:lnTo>
                    <a:pt x="46131" y="18315"/>
                  </a:lnTo>
                  <a:lnTo>
                    <a:pt x="46131" y="18315"/>
                  </a:lnTo>
                  <a:cubicBezTo>
                    <a:pt x="46132" y="18316"/>
                    <a:pt x="46133" y="18317"/>
                    <a:pt x="46134" y="18318"/>
                  </a:cubicBezTo>
                  <a:lnTo>
                    <a:pt x="46134" y="18318"/>
                  </a:lnTo>
                  <a:cubicBezTo>
                    <a:pt x="46132" y="18316"/>
                    <a:pt x="46129" y="18315"/>
                    <a:pt x="46127" y="18313"/>
                  </a:cubicBezTo>
                  <a:lnTo>
                    <a:pt x="46127" y="18313"/>
                  </a:lnTo>
                  <a:cubicBezTo>
                    <a:pt x="46128" y="18313"/>
                    <a:pt x="46129" y="18314"/>
                    <a:pt x="46129" y="18314"/>
                  </a:cubicBezTo>
                  <a:lnTo>
                    <a:pt x="46129" y="18314"/>
                  </a:lnTo>
                  <a:lnTo>
                    <a:pt x="16205" y="642"/>
                  </a:lnTo>
                  <a:cubicBezTo>
                    <a:pt x="16146" y="612"/>
                    <a:pt x="16093" y="571"/>
                    <a:pt x="16033" y="541"/>
                  </a:cubicBezTo>
                  <a:cubicBezTo>
                    <a:pt x="16010" y="535"/>
                    <a:pt x="15998" y="523"/>
                    <a:pt x="15974" y="511"/>
                  </a:cubicBezTo>
                  <a:cubicBezTo>
                    <a:pt x="15938" y="494"/>
                    <a:pt x="15897" y="476"/>
                    <a:pt x="15855" y="452"/>
                  </a:cubicBezTo>
                  <a:cubicBezTo>
                    <a:pt x="15831" y="440"/>
                    <a:pt x="15814" y="434"/>
                    <a:pt x="15778" y="422"/>
                  </a:cubicBezTo>
                  <a:lnTo>
                    <a:pt x="15671" y="381"/>
                  </a:lnTo>
                  <a:cubicBezTo>
                    <a:pt x="15647" y="375"/>
                    <a:pt x="15618" y="357"/>
                    <a:pt x="15594" y="351"/>
                  </a:cubicBezTo>
                  <a:cubicBezTo>
                    <a:pt x="15558" y="333"/>
                    <a:pt x="15523" y="321"/>
                    <a:pt x="15493" y="304"/>
                  </a:cubicBezTo>
                  <a:cubicBezTo>
                    <a:pt x="15463" y="298"/>
                    <a:pt x="15439" y="286"/>
                    <a:pt x="15410" y="274"/>
                  </a:cubicBezTo>
                  <a:cubicBezTo>
                    <a:pt x="15374" y="262"/>
                    <a:pt x="15333" y="256"/>
                    <a:pt x="15297" y="238"/>
                  </a:cubicBezTo>
                  <a:cubicBezTo>
                    <a:pt x="15267" y="232"/>
                    <a:pt x="15249" y="226"/>
                    <a:pt x="15220" y="209"/>
                  </a:cubicBezTo>
                  <a:cubicBezTo>
                    <a:pt x="15178" y="197"/>
                    <a:pt x="15143" y="185"/>
                    <a:pt x="15107" y="179"/>
                  </a:cubicBezTo>
                  <a:cubicBezTo>
                    <a:pt x="15077" y="173"/>
                    <a:pt x="15054" y="167"/>
                    <a:pt x="15024" y="155"/>
                  </a:cubicBezTo>
                  <a:cubicBezTo>
                    <a:pt x="14988" y="149"/>
                    <a:pt x="14941" y="137"/>
                    <a:pt x="14899" y="126"/>
                  </a:cubicBezTo>
                  <a:cubicBezTo>
                    <a:pt x="14875" y="120"/>
                    <a:pt x="14846" y="114"/>
                    <a:pt x="14822" y="114"/>
                  </a:cubicBezTo>
                  <a:cubicBezTo>
                    <a:pt x="14774" y="108"/>
                    <a:pt x="14727" y="90"/>
                    <a:pt x="14674" y="84"/>
                  </a:cubicBezTo>
                  <a:cubicBezTo>
                    <a:pt x="14662" y="84"/>
                    <a:pt x="14638" y="78"/>
                    <a:pt x="14626" y="78"/>
                  </a:cubicBezTo>
                  <a:cubicBezTo>
                    <a:pt x="14555" y="60"/>
                    <a:pt x="14489" y="54"/>
                    <a:pt x="14418" y="48"/>
                  </a:cubicBezTo>
                  <a:cubicBezTo>
                    <a:pt x="14400" y="48"/>
                    <a:pt x="14388" y="48"/>
                    <a:pt x="14365" y="36"/>
                  </a:cubicBezTo>
                  <a:cubicBezTo>
                    <a:pt x="14311" y="30"/>
                    <a:pt x="14258" y="25"/>
                    <a:pt x="14210" y="25"/>
                  </a:cubicBezTo>
                  <a:cubicBezTo>
                    <a:pt x="14187" y="25"/>
                    <a:pt x="14157" y="19"/>
                    <a:pt x="14133" y="19"/>
                  </a:cubicBezTo>
                  <a:cubicBezTo>
                    <a:pt x="14092" y="19"/>
                    <a:pt x="14044" y="7"/>
                    <a:pt x="14003" y="7"/>
                  </a:cubicBezTo>
                  <a:lnTo>
                    <a:pt x="13919" y="7"/>
                  </a:lnTo>
                  <a:cubicBezTo>
                    <a:pt x="13872" y="7"/>
                    <a:pt x="13830" y="7"/>
                    <a:pt x="13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5278811" y="1596201"/>
              <a:ext cx="1736222" cy="2173725"/>
            </a:xfrm>
            <a:custGeom>
              <a:avLst/>
              <a:gdLst/>
              <a:ahLst/>
              <a:cxnLst/>
              <a:rect l="l" t="t" r="r" b="b"/>
              <a:pathLst>
                <a:path w="18005" h="22542" extrusionOk="0">
                  <a:moveTo>
                    <a:pt x="11473" y="1"/>
                  </a:moveTo>
                  <a:cubicBezTo>
                    <a:pt x="11431" y="1"/>
                    <a:pt x="11402" y="1"/>
                    <a:pt x="11366" y="7"/>
                  </a:cubicBezTo>
                  <a:cubicBezTo>
                    <a:pt x="11336" y="7"/>
                    <a:pt x="11307" y="7"/>
                    <a:pt x="11277" y="18"/>
                  </a:cubicBezTo>
                  <a:cubicBezTo>
                    <a:pt x="11241" y="18"/>
                    <a:pt x="11212" y="24"/>
                    <a:pt x="11176" y="24"/>
                  </a:cubicBezTo>
                  <a:cubicBezTo>
                    <a:pt x="11146" y="24"/>
                    <a:pt x="11117" y="30"/>
                    <a:pt x="11087" y="30"/>
                  </a:cubicBezTo>
                  <a:cubicBezTo>
                    <a:pt x="11045" y="36"/>
                    <a:pt x="11010" y="36"/>
                    <a:pt x="10974" y="48"/>
                  </a:cubicBezTo>
                  <a:cubicBezTo>
                    <a:pt x="10950" y="48"/>
                    <a:pt x="10927" y="54"/>
                    <a:pt x="10897" y="54"/>
                  </a:cubicBezTo>
                  <a:lnTo>
                    <a:pt x="10867" y="54"/>
                  </a:lnTo>
                  <a:cubicBezTo>
                    <a:pt x="10820" y="60"/>
                    <a:pt x="10766" y="66"/>
                    <a:pt x="10707" y="84"/>
                  </a:cubicBezTo>
                  <a:cubicBezTo>
                    <a:pt x="10701" y="84"/>
                    <a:pt x="10689" y="84"/>
                    <a:pt x="10683" y="90"/>
                  </a:cubicBezTo>
                  <a:cubicBezTo>
                    <a:pt x="10624" y="96"/>
                    <a:pt x="10570" y="113"/>
                    <a:pt x="10511" y="125"/>
                  </a:cubicBezTo>
                  <a:cubicBezTo>
                    <a:pt x="10505" y="125"/>
                    <a:pt x="10499" y="125"/>
                    <a:pt x="10493" y="137"/>
                  </a:cubicBezTo>
                  <a:cubicBezTo>
                    <a:pt x="10440" y="149"/>
                    <a:pt x="10386" y="155"/>
                    <a:pt x="10327" y="173"/>
                  </a:cubicBezTo>
                  <a:cubicBezTo>
                    <a:pt x="10321" y="173"/>
                    <a:pt x="10315" y="179"/>
                    <a:pt x="10303" y="179"/>
                  </a:cubicBezTo>
                  <a:lnTo>
                    <a:pt x="10125" y="226"/>
                  </a:lnTo>
                  <a:cubicBezTo>
                    <a:pt x="10119" y="226"/>
                    <a:pt x="10113" y="232"/>
                    <a:pt x="10095" y="232"/>
                  </a:cubicBezTo>
                  <a:cubicBezTo>
                    <a:pt x="10048" y="244"/>
                    <a:pt x="9994" y="262"/>
                    <a:pt x="9935" y="274"/>
                  </a:cubicBezTo>
                  <a:cubicBezTo>
                    <a:pt x="9929" y="274"/>
                    <a:pt x="9917" y="286"/>
                    <a:pt x="9911" y="286"/>
                  </a:cubicBezTo>
                  <a:cubicBezTo>
                    <a:pt x="9852" y="298"/>
                    <a:pt x="9792" y="321"/>
                    <a:pt x="9733" y="345"/>
                  </a:cubicBezTo>
                  <a:cubicBezTo>
                    <a:pt x="9727" y="345"/>
                    <a:pt x="9709" y="351"/>
                    <a:pt x="9703" y="351"/>
                  </a:cubicBezTo>
                  <a:cubicBezTo>
                    <a:pt x="9650" y="363"/>
                    <a:pt x="9591" y="387"/>
                    <a:pt x="9543" y="410"/>
                  </a:cubicBezTo>
                  <a:cubicBezTo>
                    <a:pt x="9531" y="410"/>
                    <a:pt x="9525" y="416"/>
                    <a:pt x="9519" y="416"/>
                  </a:cubicBezTo>
                  <a:lnTo>
                    <a:pt x="9341" y="482"/>
                  </a:lnTo>
                  <a:cubicBezTo>
                    <a:pt x="9323" y="493"/>
                    <a:pt x="9317" y="493"/>
                    <a:pt x="9306" y="499"/>
                  </a:cubicBezTo>
                  <a:cubicBezTo>
                    <a:pt x="9246" y="523"/>
                    <a:pt x="9193" y="541"/>
                    <a:pt x="9133" y="565"/>
                  </a:cubicBezTo>
                  <a:cubicBezTo>
                    <a:pt x="9127" y="565"/>
                    <a:pt x="9127" y="571"/>
                    <a:pt x="9116" y="571"/>
                  </a:cubicBezTo>
                  <a:cubicBezTo>
                    <a:pt x="9056" y="594"/>
                    <a:pt x="8997" y="624"/>
                    <a:pt x="8931" y="654"/>
                  </a:cubicBezTo>
                  <a:cubicBezTo>
                    <a:pt x="8920" y="660"/>
                    <a:pt x="8902" y="672"/>
                    <a:pt x="8896" y="672"/>
                  </a:cubicBezTo>
                  <a:cubicBezTo>
                    <a:pt x="8872" y="678"/>
                    <a:pt x="8860" y="683"/>
                    <a:pt x="8836" y="689"/>
                  </a:cubicBezTo>
                  <a:cubicBezTo>
                    <a:pt x="8813" y="707"/>
                    <a:pt x="8783" y="713"/>
                    <a:pt x="8759" y="731"/>
                  </a:cubicBezTo>
                  <a:cubicBezTo>
                    <a:pt x="8741" y="743"/>
                    <a:pt x="8712" y="749"/>
                    <a:pt x="8682" y="767"/>
                  </a:cubicBezTo>
                  <a:cubicBezTo>
                    <a:pt x="8635" y="790"/>
                    <a:pt x="8599" y="808"/>
                    <a:pt x="8551" y="826"/>
                  </a:cubicBezTo>
                  <a:cubicBezTo>
                    <a:pt x="8534" y="838"/>
                    <a:pt x="8504" y="850"/>
                    <a:pt x="8480" y="862"/>
                  </a:cubicBezTo>
                  <a:cubicBezTo>
                    <a:pt x="8433" y="885"/>
                    <a:pt x="8391" y="909"/>
                    <a:pt x="8344" y="939"/>
                  </a:cubicBezTo>
                  <a:cubicBezTo>
                    <a:pt x="8326" y="945"/>
                    <a:pt x="8302" y="957"/>
                    <a:pt x="8284" y="968"/>
                  </a:cubicBezTo>
                  <a:lnTo>
                    <a:pt x="8088" y="1075"/>
                  </a:lnTo>
                  <a:cubicBezTo>
                    <a:pt x="8017" y="1117"/>
                    <a:pt x="7952" y="1153"/>
                    <a:pt x="7892" y="1188"/>
                  </a:cubicBezTo>
                  <a:cubicBezTo>
                    <a:pt x="7869" y="1206"/>
                    <a:pt x="7857" y="1212"/>
                    <a:pt x="7833" y="1224"/>
                  </a:cubicBezTo>
                  <a:cubicBezTo>
                    <a:pt x="7791" y="1254"/>
                    <a:pt x="7744" y="1277"/>
                    <a:pt x="7702" y="1307"/>
                  </a:cubicBezTo>
                  <a:lnTo>
                    <a:pt x="7631" y="1354"/>
                  </a:lnTo>
                  <a:cubicBezTo>
                    <a:pt x="7589" y="1384"/>
                    <a:pt x="7554" y="1402"/>
                    <a:pt x="7506" y="1432"/>
                  </a:cubicBezTo>
                  <a:lnTo>
                    <a:pt x="7441" y="1479"/>
                  </a:lnTo>
                  <a:cubicBezTo>
                    <a:pt x="7394" y="1509"/>
                    <a:pt x="7358" y="1539"/>
                    <a:pt x="7316" y="1562"/>
                  </a:cubicBezTo>
                  <a:lnTo>
                    <a:pt x="7245" y="1604"/>
                  </a:lnTo>
                  <a:cubicBezTo>
                    <a:pt x="7204" y="1634"/>
                    <a:pt x="7156" y="1669"/>
                    <a:pt x="7109" y="1699"/>
                  </a:cubicBezTo>
                  <a:cubicBezTo>
                    <a:pt x="7091" y="1717"/>
                    <a:pt x="7067" y="1723"/>
                    <a:pt x="7055" y="1740"/>
                  </a:cubicBezTo>
                  <a:lnTo>
                    <a:pt x="6699" y="2008"/>
                  </a:lnTo>
                  <a:cubicBezTo>
                    <a:pt x="6693" y="2008"/>
                    <a:pt x="6693" y="2014"/>
                    <a:pt x="6681" y="2014"/>
                  </a:cubicBezTo>
                  <a:cubicBezTo>
                    <a:pt x="6604" y="2073"/>
                    <a:pt x="6527" y="2132"/>
                    <a:pt x="6455" y="2198"/>
                  </a:cubicBezTo>
                  <a:cubicBezTo>
                    <a:pt x="6432" y="2215"/>
                    <a:pt x="6414" y="2227"/>
                    <a:pt x="6396" y="2251"/>
                  </a:cubicBezTo>
                  <a:cubicBezTo>
                    <a:pt x="6337" y="2293"/>
                    <a:pt x="6277" y="2346"/>
                    <a:pt x="6218" y="2400"/>
                  </a:cubicBezTo>
                  <a:cubicBezTo>
                    <a:pt x="6194" y="2423"/>
                    <a:pt x="6164" y="2441"/>
                    <a:pt x="6141" y="2465"/>
                  </a:cubicBezTo>
                  <a:lnTo>
                    <a:pt x="5962" y="2619"/>
                  </a:lnTo>
                  <a:cubicBezTo>
                    <a:pt x="5939" y="2637"/>
                    <a:pt x="5927" y="2649"/>
                    <a:pt x="5903" y="2673"/>
                  </a:cubicBezTo>
                  <a:cubicBezTo>
                    <a:pt x="5832" y="2738"/>
                    <a:pt x="5755" y="2809"/>
                    <a:pt x="5683" y="2881"/>
                  </a:cubicBezTo>
                  <a:cubicBezTo>
                    <a:pt x="5660" y="2898"/>
                    <a:pt x="5642" y="2916"/>
                    <a:pt x="5624" y="2934"/>
                  </a:cubicBezTo>
                  <a:cubicBezTo>
                    <a:pt x="5565" y="2987"/>
                    <a:pt x="5505" y="3047"/>
                    <a:pt x="5452" y="3094"/>
                  </a:cubicBezTo>
                  <a:cubicBezTo>
                    <a:pt x="5428" y="3118"/>
                    <a:pt x="5404" y="3142"/>
                    <a:pt x="5375" y="3166"/>
                  </a:cubicBezTo>
                  <a:lnTo>
                    <a:pt x="5208" y="3332"/>
                  </a:lnTo>
                  <a:lnTo>
                    <a:pt x="5155" y="3385"/>
                  </a:lnTo>
                  <a:cubicBezTo>
                    <a:pt x="5078" y="3462"/>
                    <a:pt x="5006" y="3534"/>
                    <a:pt x="4941" y="3611"/>
                  </a:cubicBezTo>
                  <a:lnTo>
                    <a:pt x="4888" y="3658"/>
                  </a:lnTo>
                  <a:cubicBezTo>
                    <a:pt x="4834" y="3718"/>
                    <a:pt x="4775" y="3777"/>
                    <a:pt x="4721" y="3837"/>
                  </a:cubicBezTo>
                  <a:cubicBezTo>
                    <a:pt x="4704" y="3860"/>
                    <a:pt x="4680" y="3890"/>
                    <a:pt x="4656" y="3914"/>
                  </a:cubicBezTo>
                  <a:cubicBezTo>
                    <a:pt x="4603" y="3973"/>
                    <a:pt x="4543" y="4032"/>
                    <a:pt x="4496" y="4098"/>
                  </a:cubicBezTo>
                  <a:cubicBezTo>
                    <a:pt x="4478" y="4122"/>
                    <a:pt x="4454" y="4133"/>
                    <a:pt x="4442" y="4157"/>
                  </a:cubicBezTo>
                  <a:cubicBezTo>
                    <a:pt x="4377" y="4240"/>
                    <a:pt x="4300" y="4323"/>
                    <a:pt x="4235" y="4395"/>
                  </a:cubicBezTo>
                  <a:cubicBezTo>
                    <a:pt x="4217" y="4418"/>
                    <a:pt x="4205" y="4430"/>
                    <a:pt x="4181" y="4454"/>
                  </a:cubicBezTo>
                  <a:cubicBezTo>
                    <a:pt x="4128" y="4519"/>
                    <a:pt x="4080" y="4579"/>
                    <a:pt x="4027" y="4650"/>
                  </a:cubicBezTo>
                  <a:cubicBezTo>
                    <a:pt x="4003" y="4680"/>
                    <a:pt x="3979" y="4698"/>
                    <a:pt x="3961" y="4727"/>
                  </a:cubicBezTo>
                  <a:cubicBezTo>
                    <a:pt x="3908" y="4798"/>
                    <a:pt x="3855" y="4858"/>
                    <a:pt x="3801" y="4923"/>
                  </a:cubicBezTo>
                  <a:cubicBezTo>
                    <a:pt x="3789" y="4947"/>
                    <a:pt x="3771" y="4959"/>
                    <a:pt x="3760" y="4983"/>
                  </a:cubicBezTo>
                  <a:cubicBezTo>
                    <a:pt x="3694" y="5066"/>
                    <a:pt x="3635" y="5155"/>
                    <a:pt x="3564" y="5232"/>
                  </a:cubicBezTo>
                  <a:cubicBezTo>
                    <a:pt x="3552" y="5256"/>
                    <a:pt x="3534" y="5274"/>
                    <a:pt x="3522" y="5291"/>
                  </a:cubicBezTo>
                  <a:cubicBezTo>
                    <a:pt x="3469" y="5363"/>
                    <a:pt x="3427" y="5428"/>
                    <a:pt x="3374" y="5493"/>
                  </a:cubicBezTo>
                  <a:cubicBezTo>
                    <a:pt x="3350" y="5523"/>
                    <a:pt x="3338" y="5553"/>
                    <a:pt x="3314" y="5576"/>
                  </a:cubicBezTo>
                  <a:cubicBezTo>
                    <a:pt x="3267" y="5642"/>
                    <a:pt x="3219" y="5707"/>
                    <a:pt x="3172" y="5778"/>
                  </a:cubicBezTo>
                  <a:lnTo>
                    <a:pt x="3130" y="5844"/>
                  </a:lnTo>
                  <a:lnTo>
                    <a:pt x="2952" y="6111"/>
                  </a:lnTo>
                  <a:cubicBezTo>
                    <a:pt x="2934" y="6135"/>
                    <a:pt x="2922" y="6152"/>
                    <a:pt x="2904" y="6170"/>
                  </a:cubicBezTo>
                  <a:cubicBezTo>
                    <a:pt x="2863" y="6241"/>
                    <a:pt x="2815" y="6313"/>
                    <a:pt x="2762" y="6384"/>
                  </a:cubicBezTo>
                  <a:cubicBezTo>
                    <a:pt x="2744" y="6414"/>
                    <a:pt x="2726" y="6443"/>
                    <a:pt x="2714" y="6473"/>
                  </a:cubicBezTo>
                  <a:cubicBezTo>
                    <a:pt x="2667" y="6538"/>
                    <a:pt x="2625" y="6615"/>
                    <a:pt x="2578" y="6681"/>
                  </a:cubicBezTo>
                  <a:lnTo>
                    <a:pt x="2536" y="6746"/>
                  </a:lnTo>
                  <a:cubicBezTo>
                    <a:pt x="2477" y="6835"/>
                    <a:pt x="2423" y="6936"/>
                    <a:pt x="2370" y="7025"/>
                  </a:cubicBezTo>
                  <a:cubicBezTo>
                    <a:pt x="2358" y="7043"/>
                    <a:pt x="2346" y="7067"/>
                    <a:pt x="2334" y="7091"/>
                  </a:cubicBezTo>
                  <a:cubicBezTo>
                    <a:pt x="2287" y="7162"/>
                    <a:pt x="2251" y="7239"/>
                    <a:pt x="2210" y="7310"/>
                  </a:cubicBezTo>
                  <a:cubicBezTo>
                    <a:pt x="2192" y="7340"/>
                    <a:pt x="2168" y="7370"/>
                    <a:pt x="2156" y="7399"/>
                  </a:cubicBezTo>
                  <a:cubicBezTo>
                    <a:pt x="2121" y="7476"/>
                    <a:pt x="2073" y="7542"/>
                    <a:pt x="2038" y="7619"/>
                  </a:cubicBezTo>
                  <a:cubicBezTo>
                    <a:pt x="2020" y="7637"/>
                    <a:pt x="2008" y="7666"/>
                    <a:pt x="2002" y="7690"/>
                  </a:cubicBezTo>
                  <a:cubicBezTo>
                    <a:pt x="1948" y="7785"/>
                    <a:pt x="1895" y="7886"/>
                    <a:pt x="1853" y="7975"/>
                  </a:cubicBezTo>
                  <a:cubicBezTo>
                    <a:pt x="1836" y="7993"/>
                    <a:pt x="1830" y="8017"/>
                    <a:pt x="1812" y="8041"/>
                  </a:cubicBezTo>
                  <a:lnTo>
                    <a:pt x="1705" y="8260"/>
                  </a:lnTo>
                  <a:cubicBezTo>
                    <a:pt x="1687" y="8290"/>
                    <a:pt x="1675" y="8320"/>
                    <a:pt x="1657" y="8361"/>
                  </a:cubicBezTo>
                  <a:cubicBezTo>
                    <a:pt x="1622" y="8432"/>
                    <a:pt x="1592" y="8510"/>
                    <a:pt x="1557" y="8581"/>
                  </a:cubicBezTo>
                  <a:cubicBezTo>
                    <a:pt x="1539" y="8605"/>
                    <a:pt x="1533" y="8634"/>
                    <a:pt x="1515" y="8658"/>
                  </a:cubicBezTo>
                  <a:lnTo>
                    <a:pt x="1384" y="8943"/>
                  </a:lnTo>
                  <a:cubicBezTo>
                    <a:pt x="1378" y="8967"/>
                    <a:pt x="1361" y="8991"/>
                    <a:pt x="1355" y="9014"/>
                  </a:cubicBezTo>
                  <a:cubicBezTo>
                    <a:pt x="1319" y="9086"/>
                    <a:pt x="1289" y="9169"/>
                    <a:pt x="1260" y="9240"/>
                  </a:cubicBezTo>
                  <a:cubicBezTo>
                    <a:pt x="1242" y="9270"/>
                    <a:pt x="1230" y="9311"/>
                    <a:pt x="1218" y="9341"/>
                  </a:cubicBezTo>
                  <a:lnTo>
                    <a:pt x="1129" y="9561"/>
                  </a:lnTo>
                  <a:cubicBezTo>
                    <a:pt x="1123" y="9590"/>
                    <a:pt x="1111" y="9614"/>
                    <a:pt x="1099" y="9644"/>
                  </a:cubicBezTo>
                  <a:cubicBezTo>
                    <a:pt x="1064" y="9739"/>
                    <a:pt x="1028" y="9834"/>
                    <a:pt x="992" y="9941"/>
                  </a:cubicBezTo>
                  <a:lnTo>
                    <a:pt x="969" y="10006"/>
                  </a:lnTo>
                  <a:cubicBezTo>
                    <a:pt x="939" y="10083"/>
                    <a:pt x="909" y="10160"/>
                    <a:pt x="886" y="10238"/>
                  </a:cubicBezTo>
                  <a:cubicBezTo>
                    <a:pt x="874" y="10267"/>
                    <a:pt x="862" y="10303"/>
                    <a:pt x="850" y="10333"/>
                  </a:cubicBezTo>
                  <a:cubicBezTo>
                    <a:pt x="820" y="10410"/>
                    <a:pt x="796" y="10481"/>
                    <a:pt x="773" y="10558"/>
                  </a:cubicBezTo>
                  <a:cubicBezTo>
                    <a:pt x="767" y="10588"/>
                    <a:pt x="761" y="10606"/>
                    <a:pt x="743" y="10635"/>
                  </a:cubicBezTo>
                  <a:cubicBezTo>
                    <a:pt x="713" y="10736"/>
                    <a:pt x="678" y="10837"/>
                    <a:pt x="648" y="10932"/>
                  </a:cubicBezTo>
                  <a:lnTo>
                    <a:pt x="624" y="11004"/>
                  </a:lnTo>
                  <a:cubicBezTo>
                    <a:pt x="606" y="11081"/>
                    <a:pt x="583" y="11158"/>
                    <a:pt x="559" y="11241"/>
                  </a:cubicBezTo>
                  <a:cubicBezTo>
                    <a:pt x="553" y="11253"/>
                    <a:pt x="553" y="11271"/>
                    <a:pt x="547" y="11283"/>
                  </a:cubicBezTo>
                  <a:cubicBezTo>
                    <a:pt x="535" y="11301"/>
                    <a:pt x="535" y="11318"/>
                    <a:pt x="529" y="11336"/>
                  </a:cubicBezTo>
                  <a:cubicBezTo>
                    <a:pt x="506" y="11407"/>
                    <a:pt x="488" y="11485"/>
                    <a:pt x="470" y="11556"/>
                  </a:cubicBezTo>
                  <a:cubicBezTo>
                    <a:pt x="464" y="11586"/>
                    <a:pt x="458" y="11609"/>
                    <a:pt x="446" y="11639"/>
                  </a:cubicBezTo>
                  <a:cubicBezTo>
                    <a:pt x="428" y="11734"/>
                    <a:pt x="399" y="11841"/>
                    <a:pt x="375" y="11936"/>
                  </a:cubicBezTo>
                  <a:cubicBezTo>
                    <a:pt x="369" y="11960"/>
                    <a:pt x="369" y="11972"/>
                    <a:pt x="357" y="11995"/>
                  </a:cubicBezTo>
                  <a:cubicBezTo>
                    <a:pt x="339" y="12078"/>
                    <a:pt x="321" y="12162"/>
                    <a:pt x="310" y="12239"/>
                  </a:cubicBezTo>
                  <a:cubicBezTo>
                    <a:pt x="298" y="12268"/>
                    <a:pt x="292" y="12298"/>
                    <a:pt x="286" y="12340"/>
                  </a:cubicBezTo>
                  <a:cubicBezTo>
                    <a:pt x="268" y="12411"/>
                    <a:pt x="256" y="12488"/>
                    <a:pt x="238" y="12565"/>
                  </a:cubicBezTo>
                  <a:cubicBezTo>
                    <a:pt x="232" y="12589"/>
                    <a:pt x="232" y="12619"/>
                    <a:pt x="226" y="12642"/>
                  </a:cubicBezTo>
                  <a:cubicBezTo>
                    <a:pt x="203" y="12737"/>
                    <a:pt x="191" y="12844"/>
                    <a:pt x="173" y="12939"/>
                  </a:cubicBezTo>
                  <a:cubicBezTo>
                    <a:pt x="173" y="12951"/>
                    <a:pt x="167" y="12969"/>
                    <a:pt x="167" y="12981"/>
                  </a:cubicBezTo>
                  <a:cubicBezTo>
                    <a:pt x="149" y="13064"/>
                    <a:pt x="137" y="13153"/>
                    <a:pt x="131" y="13236"/>
                  </a:cubicBezTo>
                  <a:cubicBezTo>
                    <a:pt x="120" y="13266"/>
                    <a:pt x="120" y="13296"/>
                    <a:pt x="114" y="13325"/>
                  </a:cubicBezTo>
                  <a:cubicBezTo>
                    <a:pt x="108" y="13397"/>
                    <a:pt x="90" y="13480"/>
                    <a:pt x="84" y="13557"/>
                  </a:cubicBezTo>
                  <a:cubicBezTo>
                    <a:pt x="84" y="13575"/>
                    <a:pt x="78" y="13598"/>
                    <a:pt x="78" y="13628"/>
                  </a:cubicBezTo>
                  <a:cubicBezTo>
                    <a:pt x="72" y="13723"/>
                    <a:pt x="54" y="13830"/>
                    <a:pt x="48" y="13925"/>
                  </a:cubicBezTo>
                  <a:lnTo>
                    <a:pt x="48" y="13931"/>
                  </a:lnTo>
                  <a:cubicBezTo>
                    <a:pt x="48" y="13961"/>
                    <a:pt x="42" y="13990"/>
                    <a:pt x="42" y="14032"/>
                  </a:cubicBezTo>
                  <a:cubicBezTo>
                    <a:pt x="42" y="14074"/>
                    <a:pt x="30" y="14121"/>
                    <a:pt x="30" y="14169"/>
                  </a:cubicBezTo>
                  <a:cubicBezTo>
                    <a:pt x="30" y="14198"/>
                    <a:pt x="25" y="14240"/>
                    <a:pt x="25" y="14269"/>
                  </a:cubicBezTo>
                  <a:cubicBezTo>
                    <a:pt x="25" y="14311"/>
                    <a:pt x="19" y="14364"/>
                    <a:pt x="19" y="14406"/>
                  </a:cubicBezTo>
                  <a:lnTo>
                    <a:pt x="19" y="14507"/>
                  </a:lnTo>
                  <a:cubicBezTo>
                    <a:pt x="19" y="14549"/>
                    <a:pt x="13" y="14602"/>
                    <a:pt x="13" y="14644"/>
                  </a:cubicBezTo>
                  <a:cubicBezTo>
                    <a:pt x="13" y="14727"/>
                    <a:pt x="13" y="14804"/>
                    <a:pt x="1" y="14881"/>
                  </a:cubicBezTo>
                  <a:lnTo>
                    <a:pt x="1" y="15101"/>
                  </a:lnTo>
                  <a:lnTo>
                    <a:pt x="1" y="15166"/>
                  </a:lnTo>
                  <a:cubicBezTo>
                    <a:pt x="1" y="15220"/>
                    <a:pt x="1" y="15261"/>
                    <a:pt x="13" y="15315"/>
                  </a:cubicBezTo>
                  <a:lnTo>
                    <a:pt x="13" y="15386"/>
                  </a:lnTo>
                  <a:cubicBezTo>
                    <a:pt x="13" y="15433"/>
                    <a:pt x="19" y="15475"/>
                    <a:pt x="19" y="15528"/>
                  </a:cubicBezTo>
                  <a:cubicBezTo>
                    <a:pt x="19" y="15552"/>
                    <a:pt x="19" y="15582"/>
                    <a:pt x="25" y="15606"/>
                  </a:cubicBezTo>
                  <a:cubicBezTo>
                    <a:pt x="25" y="15653"/>
                    <a:pt x="30" y="15706"/>
                    <a:pt x="42" y="15754"/>
                  </a:cubicBezTo>
                  <a:cubicBezTo>
                    <a:pt x="42" y="15766"/>
                    <a:pt x="42" y="15790"/>
                    <a:pt x="48" y="15801"/>
                  </a:cubicBezTo>
                  <a:lnTo>
                    <a:pt x="72" y="16003"/>
                  </a:lnTo>
                  <a:cubicBezTo>
                    <a:pt x="72" y="16021"/>
                    <a:pt x="78" y="16039"/>
                    <a:pt x="78" y="16057"/>
                  </a:cubicBezTo>
                  <a:cubicBezTo>
                    <a:pt x="84" y="16110"/>
                    <a:pt x="90" y="16152"/>
                    <a:pt x="90" y="16205"/>
                  </a:cubicBezTo>
                  <a:cubicBezTo>
                    <a:pt x="90" y="16229"/>
                    <a:pt x="102" y="16247"/>
                    <a:pt x="102" y="16277"/>
                  </a:cubicBezTo>
                  <a:cubicBezTo>
                    <a:pt x="102" y="16300"/>
                    <a:pt x="108" y="16324"/>
                    <a:pt x="108" y="16348"/>
                  </a:cubicBezTo>
                  <a:cubicBezTo>
                    <a:pt x="108" y="16360"/>
                    <a:pt x="114" y="16383"/>
                    <a:pt x="114" y="16395"/>
                  </a:cubicBezTo>
                  <a:cubicBezTo>
                    <a:pt x="120" y="16419"/>
                    <a:pt x="120" y="16443"/>
                    <a:pt x="131" y="16467"/>
                  </a:cubicBezTo>
                  <a:cubicBezTo>
                    <a:pt x="137" y="16508"/>
                    <a:pt x="143" y="16556"/>
                    <a:pt x="149" y="16591"/>
                  </a:cubicBezTo>
                  <a:cubicBezTo>
                    <a:pt x="149" y="16615"/>
                    <a:pt x="161" y="16627"/>
                    <a:pt x="161" y="16651"/>
                  </a:cubicBezTo>
                  <a:cubicBezTo>
                    <a:pt x="173" y="16710"/>
                    <a:pt x="179" y="16769"/>
                    <a:pt x="197" y="16829"/>
                  </a:cubicBezTo>
                  <a:cubicBezTo>
                    <a:pt x="197" y="16841"/>
                    <a:pt x="203" y="16858"/>
                    <a:pt x="203" y="16864"/>
                  </a:cubicBezTo>
                  <a:cubicBezTo>
                    <a:pt x="209" y="16912"/>
                    <a:pt x="226" y="16959"/>
                    <a:pt x="232" y="17007"/>
                  </a:cubicBezTo>
                  <a:cubicBezTo>
                    <a:pt x="238" y="17031"/>
                    <a:pt x="238" y="17048"/>
                    <a:pt x="250" y="17066"/>
                  </a:cubicBezTo>
                  <a:cubicBezTo>
                    <a:pt x="256" y="17102"/>
                    <a:pt x="268" y="17138"/>
                    <a:pt x="280" y="17179"/>
                  </a:cubicBezTo>
                  <a:cubicBezTo>
                    <a:pt x="286" y="17197"/>
                    <a:pt x="292" y="17221"/>
                    <a:pt x="292" y="17238"/>
                  </a:cubicBezTo>
                  <a:cubicBezTo>
                    <a:pt x="310" y="17280"/>
                    <a:pt x="316" y="17316"/>
                    <a:pt x="327" y="17357"/>
                  </a:cubicBezTo>
                  <a:cubicBezTo>
                    <a:pt x="339" y="17369"/>
                    <a:pt x="339" y="17387"/>
                    <a:pt x="345" y="17399"/>
                  </a:cubicBezTo>
                  <a:cubicBezTo>
                    <a:pt x="357" y="17452"/>
                    <a:pt x="381" y="17512"/>
                    <a:pt x="399" y="17565"/>
                  </a:cubicBezTo>
                  <a:cubicBezTo>
                    <a:pt x="405" y="17577"/>
                    <a:pt x="405" y="17583"/>
                    <a:pt x="411" y="17601"/>
                  </a:cubicBezTo>
                  <a:cubicBezTo>
                    <a:pt x="428" y="17642"/>
                    <a:pt x="440" y="17684"/>
                    <a:pt x="458" y="17725"/>
                  </a:cubicBezTo>
                  <a:cubicBezTo>
                    <a:pt x="464" y="17743"/>
                    <a:pt x="470" y="17761"/>
                    <a:pt x="476" y="17779"/>
                  </a:cubicBezTo>
                  <a:cubicBezTo>
                    <a:pt x="494" y="17814"/>
                    <a:pt x="506" y="17850"/>
                    <a:pt x="523" y="17880"/>
                  </a:cubicBezTo>
                  <a:cubicBezTo>
                    <a:pt x="529" y="17898"/>
                    <a:pt x="535" y="17921"/>
                    <a:pt x="547" y="17933"/>
                  </a:cubicBezTo>
                  <a:cubicBezTo>
                    <a:pt x="559" y="17969"/>
                    <a:pt x="583" y="18010"/>
                    <a:pt x="595" y="18052"/>
                  </a:cubicBezTo>
                  <a:cubicBezTo>
                    <a:pt x="606" y="18070"/>
                    <a:pt x="606" y="18076"/>
                    <a:pt x="612" y="18088"/>
                  </a:cubicBezTo>
                  <a:cubicBezTo>
                    <a:pt x="636" y="18141"/>
                    <a:pt x="654" y="18189"/>
                    <a:pt x="678" y="18236"/>
                  </a:cubicBezTo>
                  <a:cubicBezTo>
                    <a:pt x="684" y="18254"/>
                    <a:pt x="696" y="18260"/>
                    <a:pt x="696" y="18278"/>
                  </a:cubicBezTo>
                  <a:cubicBezTo>
                    <a:pt x="707" y="18313"/>
                    <a:pt x="731" y="18349"/>
                    <a:pt x="755" y="18384"/>
                  </a:cubicBezTo>
                  <a:lnTo>
                    <a:pt x="773" y="18432"/>
                  </a:lnTo>
                  <a:cubicBezTo>
                    <a:pt x="791" y="18462"/>
                    <a:pt x="814" y="18497"/>
                    <a:pt x="826" y="18527"/>
                  </a:cubicBezTo>
                  <a:lnTo>
                    <a:pt x="850" y="18574"/>
                  </a:lnTo>
                  <a:lnTo>
                    <a:pt x="915" y="18681"/>
                  </a:lnTo>
                  <a:cubicBezTo>
                    <a:pt x="921" y="18693"/>
                    <a:pt x="921" y="18699"/>
                    <a:pt x="933" y="18705"/>
                  </a:cubicBezTo>
                  <a:cubicBezTo>
                    <a:pt x="963" y="18753"/>
                    <a:pt x="992" y="18794"/>
                    <a:pt x="1010" y="18830"/>
                  </a:cubicBezTo>
                  <a:cubicBezTo>
                    <a:pt x="1022" y="18842"/>
                    <a:pt x="1028" y="18854"/>
                    <a:pt x="1034" y="18860"/>
                  </a:cubicBezTo>
                  <a:cubicBezTo>
                    <a:pt x="1058" y="18889"/>
                    <a:pt x="1082" y="18919"/>
                    <a:pt x="1099" y="18960"/>
                  </a:cubicBezTo>
                  <a:cubicBezTo>
                    <a:pt x="1111" y="18972"/>
                    <a:pt x="1123" y="18990"/>
                    <a:pt x="1129" y="18996"/>
                  </a:cubicBezTo>
                  <a:cubicBezTo>
                    <a:pt x="1153" y="19026"/>
                    <a:pt x="1177" y="19055"/>
                    <a:pt x="1200" y="19079"/>
                  </a:cubicBezTo>
                  <a:cubicBezTo>
                    <a:pt x="1206" y="19091"/>
                    <a:pt x="1218" y="19097"/>
                    <a:pt x="1230" y="19115"/>
                  </a:cubicBezTo>
                  <a:cubicBezTo>
                    <a:pt x="1260" y="19150"/>
                    <a:pt x="1277" y="19180"/>
                    <a:pt x="1307" y="19210"/>
                  </a:cubicBezTo>
                  <a:lnTo>
                    <a:pt x="1325" y="19228"/>
                  </a:lnTo>
                  <a:cubicBezTo>
                    <a:pt x="1355" y="19263"/>
                    <a:pt x="1390" y="19299"/>
                    <a:pt x="1420" y="19335"/>
                  </a:cubicBezTo>
                  <a:cubicBezTo>
                    <a:pt x="1426" y="19346"/>
                    <a:pt x="1438" y="19358"/>
                    <a:pt x="1450" y="19364"/>
                  </a:cubicBezTo>
                  <a:cubicBezTo>
                    <a:pt x="1473" y="19394"/>
                    <a:pt x="1503" y="19418"/>
                    <a:pt x="1527" y="19441"/>
                  </a:cubicBezTo>
                  <a:lnTo>
                    <a:pt x="1562" y="19477"/>
                  </a:lnTo>
                  <a:cubicBezTo>
                    <a:pt x="1586" y="19501"/>
                    <a:pt x="1616" y="19525"/>
                    <a:pt x="1634" y="19554"/>
                  </a:cubicBezTo>
                  <a:lnTo>
                    <a:pt x="1663" y="19584"/>
                  </a:lnTo>
                  <a:cubicBezTo>
                    <a:pt x="1693" y="19614"/>
                    <a:pt x="1735" y="19643"/>
                    <a:pt x="1770" y="19673"/>
                  </a:cubicBezTo>
                  <a:lnTo>
                    <a:pt x="1776" y="19679"/>
                  </a:lnTo>
                  <a:lnTo>
                    <a:pt x="1889" y="19768"/>
                  </a:lnTo>
                  <a:cubicBezTo>
                    <a:pt x="1895" y="19774"/>
                    <a:pt x="1913" y="19780"/>
                    <a:pt x="1919" y="19792"/>
                  </a:cubicBezTo>
                  <a:cubicBezTo>
                    <a:pt x="1948" y="19810"/>
                    <a:pt x="1972" y="19833"/>
                    <a:pt x="2002" y="19851"/>
                  </a:cubicBezTo>
                  <a:cubicBezTo>
                    <a:pt x="2014" y="19857"/>
                    <a:pt x="2032" y="19869"/>
                    <a:pt x="2038" y="19881"/>
                  </a:cubicBezTo>
                  <a:cubicBezTo>
                    <a:pt x="2067" y="19899"/>
                    <a:pt x="2091" y="19916"/>
                    <a:pt x="2121" y="19940"/>
                  </a:cubicBezTo>
                  <a:cubicBezTo>
                    <a:pt x="2133" y="19946"/>
                    <a:pt x="2138" y="19952"/>
                    <a:pt x="2156" y="19958"/>
                  </a:cubicBezTo>
                  <a:cubicBezTo>
                    <a:pt x="2192" y="19982"/>
                    <a:pt x="2239" y="20011"/>
                    <a:pt x="2275" y="20035"/>
                  </a:cubicBezTo>
                  <a:lnTo>
                    <a:pt x="6055" y="22295"/>
                  </a:lnTo>
                  <a:lnTo>
                    <a:pt x="5968" y="22226"/>
                  </a:lnTo>
                  <a:cubicBezTo>
                    <a:pt x="5962" y="22226"/>
                    <a:pt x="5962" y="22220"/>
                    <a:pt x="5962" y="22220"/>
                  </a:cubicBezTo>
                  <a:cubicBezTo>
                    <a:pt x="5933" y="22185"/>
                    <a:pt x="5897" y="22161"/>
                    <a:pt x="5867" y="22125"/>
                  </a:cubicBezTo>
                  <a:cubicBezTo>
                    <a:pt x="5850" y="22119"/>
                    <a:pt x="5844" y="22108"/>
                    <a:pt x="5832" y="22096"/>
                  </a:cubicBezTo>
                  <a:cubicBezTo>
                    <a:pt x="5808" y="22078"/>
                    <a:pt x="5778" y="22054"/>
                    <a:pt x="5755" y="22030"/>
                  </a:cubicBezTo>
                  <a:lnTo>
                    <a:pt x="5719" y="21995"/>
                  </a:lnTo>
                  <a:lnTo>
                    <a:pt x="5642" y="21918"/>
                  </a:lnTo>
                  <a:lnTo>
                    <a:pt x="5612" y="21888"/>
                  </a:lnTo>
                  <a:cubicBezTo>
                    <a:pt x="5582" y="21852"/>
                    <a:pt x="5547" y="21817"/>
                    <a:pt x="5517" y="21781"/>
                  </a:cubicBezTo>
                  <a:cubicBezTo>
                    <a:pt x="5511" y="21769"/>
                    <a:pt x="5511" y="21763"/>
                    <a:pt x="5505" y="21763"/>
                  </a:cubicBezTo>
                  <a:cubicBezTo>
                    <a:pt x="5476" y="21733"/>
                    <a:pt x="5452" y="21698"/>
                    <a:pt x="5422" y="21668"/>
                  </a:cubicBezTo>
                  <a:cubicBezTo>
                    <a:pt x="5416" y="21650"/>
                    <a:pt x="5398" y="21644"/>
                    <a:pt x="5392" y="21633"/>
                  </a:cubicBezTo>
                  <a:cubicBezTo>
                    <a:pt x="5369" y="21603"/>
                    <a:pt x="5345" y="21579"/>
                    <a:pt x="5327" y="21549"/>
                  </a:cubicBezTo>
                  <a:cubicBezTo>
                    <a:pt x="5315" y="21532"/>
                    <a:pt x="5303" y="21520"/>
                    <a:pt x="5291" y="21502"/>
                  </a:cubicBezTo>
                  <a:lnTo>
                    <a:pt x="5226" y="21413"/>
                  </a:lnTo>
                  <a:cubicBezTo>
                    <a:pt x="5220" y="21407"/>
                    <a:pt x="5214" y="21395"/>
                    <a:pt x="5202" y="21383"/>
                  </a:cubicBezTo>
                  <a:cubicBezTo>
                    <a:pt x="5173" y="21342"/>
                    <a:pt x="5143" y="21306"/>
                    <a:pt x="5125" y="21258"/>
                  </a:cubicBezTo>
                  <a:cubicBezTo>
                    <a:pt x="5113" y="21253"/>
                    <a:pt x="5113" y="21247"/>
                    <a:pt x="5107" y="21235"/>
                  </a:cubicBezTo>
                  <a:lnTo>
                    <a:pt x="5042" y="21128"/>
                  </a:lnTo>
                  <a:lnTo>
                    <a:pt x="5018" y="21080"/>
                  </a:lnTo>
                  <a:cubicBezTo>
                    <a:pt x="5006" y="21051"/>
                    <a:pt x="4983" y="21015"/>
                    <a:pt x="4965" y="20985"/>
                  </a:cubicBezTo>
                  <a:lnTo>
                    <a:pt x="4947" y="20938"/>
                  </a:lnTo>
                  <a:cubicBezTo>
                    <a:pt x="4923" y="20902"/>
                    <a:pt x="4906" y="20867"/>
                    <a:pt x="4888" y="20831"/>
                  </a:cubicBezTo>
                  <a:cubicBezTo>
                    <a:pt x="4876" y="20813"/>
                    <a:pt x="4870" y="20807"/>
                    <a:pt x="4870" y="20789"/>
                  </a:cubicBezTo>
                  <a:cubicBezTo>
                    <a:pt x="4846" y="20742"/>
                    <a:pt x="4828" y="20694"/>
                    <a:pt x="4805" y="20641"/>
                  </a:cubicBezTo>
                  <a:cubicBezTo>
                    <a:pt x="4799" y="20635"/>
                    <a:pt x="4799" y="20623"/>
                    <a:pt x="4787" y="20605"/>
                  </a:cubicBezTo>
                  <a:cubicBezTo>
                    <a:pt x="4775" y="20570"/>
                    <a:pt x="4751" y="20522"/>
                    <a:pt x="4739" y="20487"/>
                  </a:cubicBezTo>
                  <a:cubicBezTo>
                    <a:pt x="4733" y="20475"/>
                    <a:pt x="4721" y="20451"/>
                    <a:pt x="4716" y="20433"/>
                  </a:cubicBezTo>
                  <a:lnTo>
                    <a:pt x="4668" y="20326"/>
                  </a:lnTo>
                  <a:cubicBezTo>
                    <a:pt x="4662" y="20308"/>
                    <a:pt x="4656" y="20285"/>
                    <a:pt x="4650" y="20273"/>
                  </a:cubicBezTo>
                  <a:cubicBezTo>
                    <a:pt x="4632" y="20225"/>
                    <a:pt x="4621" y="20190"/>
                    <a:pt x="4603" y="20148"/>
                  </a:cubicBezTo>
                  <a:cubicBezTo>
                    <a:pt x="4597" y="20130"/>
                    <a:pt x="4597" y="20124"/>
                    <a:pt x="4591" y="20106"/>
                  </a:cubicBezTo>
                  <a:cubicBezTo>
                    <a:pt x="4567" y="20059"/>
                    <a:pt x="4549" y="20000"/>
                    <a:pt x="4537" y="19946"/>
                  </a:cubicBezTo>
                  <a:cubicBezTo>
                    <a:pt x="4531" y="19928"/>
                    <a:pt x="4531" y="19916"/>
                    <a:pt x="4526" y="19899"/>
                  </a:cubicBezTo>
                  <a:cubicBezTo>
                    <a:pt x="4508" y="19857"/>
                    <a:pt x="4502" y="19821"/>
                    <a:pt x="4484" y="19774"/>
                  </a:cubicBezTo>
                  <a:cubicBezTo>
                    <a:pt x="4478" y="19750"/>
                    <a:pt x="4478" y="19738"/>
                    <a:pt x="4472" y="19715"/>
                  </a:cubicBezTo>
                  <a:cubicBezTo>
                    <a:pt x="4466" y="19679"/>
                    <a:pt x="4448" y="19631"/>
                    <a:pt x="4442" y="19596"/>
                  </a:cubicBezTo>
                  <a:cubicBezTo>
                    <a:pt x="4436" y="19578"/>
                    <a:pt x="4436" y="19560"/>
                    <a:pt x="4425" y="19536"/>
                  </a:cubicBezTo>
                  <a:cubicBezTo>
                    <a:pt x="4413" y="19495"/>
                    <a:pt x="4407" y="19441"/>
                    <a:pt x="4395" y="19394"/>
                  </a:cubicBezTo>
                  <a:cubicBezTo>
                    <a:pt x="4395" y="19382"/>
                    <a:pt x="4389" y="19376"/>
                    <a:pt x="4389" y="19358"/>
                  </a:cubicBezTo>
                  <a:cubicBezTo>
                    <a:pt x="4377" y="19299"/>
                    <a:pt x="4365" y="19240"/>
                    <a:pt x="4353" y="19180"/>
                  </a:cubicBezTo>
                  <a:cubicBezTo>
                    <a:pt x="4353" y="19156"/>
                    <a:pt x="4347" y="19145"/>
                    <a:pt x="4347" y="19121"/>
                  </a:cubicBezTo>
                  <a:cubicBezTo>
                    <a:pt x="4335" y="19079"/>
                    <a:pt x="4330" y="19032"/>
                    <a:pt x="4324" y="18996"/>
                  </a:cubicBezTo>
                  <a:cubicBezTo>
                    <a:pt x="4318" y="18972"/>
                    <a:pt x="4318" y="18949"/>
                    <a:pt x="4306" y="18919"/>
                  </a:cubicBezTo>
                  <a:cubicBezTo>
                    <a:pt x="4300" y="18883"/>
                    <a:pt x="4294" y="18842"/>
                    <a:pt x="4294" y="18800"/>
                  </a:cubicBezTo>
                  <a:cubicBezTo>
                    <a:pt x="4294" y="18782"/>
                    <a:pt x="4288" y="18753"/>
                    <a:pt x="4288" y="18729"/>
                  </a:cubicBezTo>
                  <a:cubicBezTo>
                    <a:pt x="4276" y="18687"/>
                    <a:pt x="4270" y="18634"/>
                    <a:pt x="4270" y="18586"/>
                  </a:cubicBezTo>
                  <a:cubicBezTo>
                    <a:pt x="4270" y="18574"/>
                    <a:pt x="4264" y="18551"/>
                    <a:pt x="4264" y="18533"/>
                  </a:cubicBezTo>
                  <a:lnTo>
                    <a:pt x="4240" y="18337"/>
                  </a:lnTo>
                  <a:cubicBezTo>
                    <a:pt x="4240" y="18319"/>
                    <a:pt x="4240" y="18295"/>
                    <a:pt x="4235" y="18284"/>
                  </a:cubicBezTo>
                  <a:cubicBezTo>
                    <a:pt x="4229" y="18230"/>
                    <a:pt x="4229" y="18189"/>
                    <a:pt x="4217" y="18135"/>
                  </a:cubicBezTo>
                  <a:cubicBezTo>
                    <a:pt x="4217" y="18111"/>
                    <a:pt x="4217" y="18082"/>
                    <a:pt x="4211" y="18058"/>
                  </a:cubicBezTo>
                  <a:cubicBezTo>
                    <a:pt x="4211" y="18016"/>
                    <a:pt x="4205" y="17969"/>
                    <a:pt x="4205" y="17921"/>
                  </a:cubicBezTo>
                  <a:lnTo>
                    <a:pt x="4205" y="17844"/>
                  </a:lnTo>
                  <a:cubicBezTo>
                    <a:pt x="4205" y="17791"/>
                    <a:pt x="4205" y="17749"/>
                    <a:pt x="4199" y="17696"/>
                  </a:cubicBezTo>
                  <a:lnTo>
                    <a:pt x="4199" y="17630"/>
                  </a:lnTo>
                  <a:lnTo>
                    <a:pt x="4199" y="17417"/>
                  </a:lnTo>
                  <a:cubicBezTo>
                    <a:pt x="4199" y="17333"/>
                    <a:pt x="4199" y="17256"/>
                    <a:pt x="4205" y="17179"/>
                  </a:cubicBezTo>
                  <a:lnTo>
                    <a:pt x="4205" y="17155"/>
                  </a:lnTo>
                  <a:cubicBezTo>
                    <a:pt x="4205" y="17078"/>
                    <a:pt x="4211" y="17013"/>
                    <a:pt x="4211" y="16942"/>
                  </a:cubicBezTo>
                  <a:lnTo>
                    <a:pt x="4211" y="16894"/>
                  </a:lnTo>
                  <a:cubicBezTo>
                    <a:pt x="4211" y="16829"/>
                    <a:pt x="4217" y="16763"/>
                    <a:pt x="4229" y="16692"/>
                  </a:cubicBezTo>
                  <a:cubicBezTo>
                    <a:pt x="4229" y="16674"/>
                    <a:pt x="4229" y="16657"/>
                    <a:pt x="4235" y="16633"/>
                  </a:cubicBezTo>
                  <a:cubicBezTo>
                    <a:pt x="4240" y="16573"/>
                    <a:pt x="4240" y="16514"/>
                    <a:pt x="4246" y="16455"/>
                  </a:cubicBezTo>
                  <a:cubicBezTo>
                    <a:pt x="4258" y="16360"/>
                    <a:pt x="4264" y="16265"/>
                    <a:pt x="4276" y="16170"/>
                  </a:cubicBezTo>
                  <a:cubicBezTo>
                    <a:pt x="4276" y="16140"/>
                    <a:pt x="4288" y="16110"/>
                    <a:pt x="4288" y="16086"/>
                  </a:cubicBezTo>
                  <a:cubicBezTo>
                    <a:pt x="4294" y="16009"/>
                    <a:pt x="4300" y="15938"/>
                    <a:pt x="4318" y="15861"/>
                  </a:cubicBezTo>
                  <a:cubicBezTo>
                    <a:pt x="4324" y="15831"/>
                    <a:pt x="4324" y="15801"/>
                    <a:pt x="4330" y="15772"/>
                  </a:cubicBezTo>
                  <a:cubicBezTo>
                    <a:pt x="4347" y="15695"/>
                    <a:pt x="4353" y="15611"/>
                    <a:pt x="4365" y="15522"/>
                  </a:cubicBezTo>
                  <a:cubicBezTo>
                    <a:pt x="4365" y="15505"/>
                    <a:pt x="4377" y="15493"/>
                    <a:pt x="4377" y="15475"/>
                  </a:cubicBezTo>
                  <a:cubicBezTo>
                    <a:pt x="4389" y="15380"/>
                    <a:pt x="4413" y="15279"/>
                    <a:pt x="4425" y="15178"/>
                  </a:cubicBezTo>
                  <a:cubicBezTo>
                    <a:pt x="4436" y="15160"/>
                    <a:pt x="4436" y="15130"/>
                    <a:pt x="4442" y="15107"/>
                  </a:cubicBezTo>
                  <a:cubicBezTo>
                    <a:pt x="4454" y="15030"/>
                    <a:pt x="4472" y="14952"/>
                    <a:pt x="4484" y="14875"/>
                  </a:cubicBezTo>
                  <a:lnTo>
                    <a:pt x="4508" y="14786"/>
                  </a:lnTo>
                  <a:cubicBezTo>
                    <a:pt x="4526" y="14703"/>
                    <a:pt x="4543" y="14614"/>
                    <a:pt x="4567" y="14537"/>
                  </a:cubicBezTo>
                  <a:cubicBezTo>
                    <a:pt x="4573" y="14519"/>
                    <a:pt x="4573" y="14507"/>
                    <a:pt x="4585" y="14483"/>
                  </a:cubicBezTo>
                  <a:cubicBezTo>
                    <a:pt x="4603" y="14376"/>
                    <a:pt x="4632" y="14281"/>
                    <a:pt x="4656" y="14180"/>
                  </a:cubicBezTo>
                  <a:cubicBezTo>
                    <a:pt x="4662" y="14157"/>
                    <a:pt x="4674" y="14133"/>
                    <a:pt x="4674" y="14109"/>
                  </a:cubicBezTo>
                  <a:cubicBezTo>
                    <a:pt x="4692" y="14032"/>
                    <a:pt x="4716" y="13955"/>
                    <a:pt x="4739" y="13872"/>
                  </a:cubicBezTo>
                  <a:lnTo>
                    <a:pt x="4763" y="13783"/>
                  </a:lnTo>
                  <a:cubicBezTo>
                    <a:pt x="4781" y="13705"/>
                    <a:pt x="4811" y="13616"/>
                    <a:pt x="4834" y="13533"/>
                  </a:cubicBezTo>
                  <a:cubicBezTo>
                    <a:pt x="4840" y="13515"/>
                    <a:pt x="4840" y="13498"/>
                    <a:pt x="4852" y="13480"/>
                  </a:cubicBezTo>
                  <a:cubicBezTo>
                    <a:pt x="4882" y="13379"/>
                    <a:pt x="4917" y="13278"/>
                    <a:pt x="4947" y="13177"/>
                  </a:cubicBezTo>
                  <a:lnTo>
                    <a:pt x="4971" y="13112"/>
                  </a:lnTo>
                  <a:cubicBezTo>
                    <a:pt x="5001" y="13028"/>
                    <a:pt x="5018" y="12951"/>
                    <a:pt x="5048" y="12874"/>
                  </a:cubicBezTo>
                  <a:cubicBezTo>
                    <a:pt x="5060" y="12844"/>
                    <a:pt x="5072" y="12815"/>
                    <a:pt x="5078" y="12785"/>
                  </a:cubicBezTo>
                  <a:lnTo>
                    <a:pt x="5167" y="12536"/>
                  </a:lnTo>
                  <a:cubicBezTo>
                    <a:pt x="5179" y="12518"/>
                    <a:pt x="5185" y="12500"/>
                    <a:pt x="5191" y="12476"/>
                  </a:cubicBezTo>
                  <a:cubicBezTo>
                    <a:pt x="5226" y="12381"/>
                    <a:pt x="5268" y="12280"/>
                    <a:pt x="5309" y="12179"/>
                  </a:cubicBezTo>
                  <a:cubicBezTo>
                    <a:pt x="5315" y="12162"/>
                    <a:pt x="5333" y="12138"/>
                    <a:pt x="5339" y="12114"/>
                  </a:cubicBezTo>
                  <a:cubicBezTo>
                    <a:pt x="5369" y="12043"/>
                    <a:pt x="5398" y="11960"/>
                    <a:pt x="5434" y="11882"/>
                  </a:cubicBezTo>
                  <a:cubicBezTo>
                    <a:pt x="5452" y="11853"/>
                    <a:pt x="5458" y="11823"/>
                    <a:pt x="5476" y="11793"/>
                  </a:cubicBezTo>
                  <a:cubicBezTo>
                    <a:pt x="5511" y="11716"/>
                    <a:pt x="5541" y="11633"/>
                    <a:pt x="5577" y="11556"/>
                  </a:cubicBezTo>
                  <a:cubicBezTo>
                    <a:pt x="5582" y="11538"/>
                    <a:pt x="5594" y="11520"/>
                    <a:pt x="5600" y="11496"/>
                  </a:cubicBezTo>
                  <a:cubicBezTo>
                    <a:pt x="5642" y="11401"/>
                    <a:pt x="5689" y="11306"/>
                    <a:pt x="5731" y="11200"/>
                  </a:cubicBezTo>
                  <a:cubicBezTo>
                    <a:pt x="5743" y="11182"/>
                    <a:pt x="5755" y="11158"/>
                    <a:pt x="5761" y="11134"/>
                  </a:cubicBezTo>
                  <a:cubicBezTo>
                    <a:pt x="5802" y="11063"/>
                    <a:pt x="5838" y="10986"/>
                    <a:pt x="5873" y="10903"/>
                  </a:cubicBezTo>
                  <a:lnTo>
                    <a:pt x="5921" y="10814"/>
                  </a:lnTo>
                  <a:cubicBezTo>
                    <a:pt x="5957" y="10736"/>
                    <a:pt x="5992" y="10659"/>
                    <a:pt x="6040" y="10588"/>
                  </a:cubicBezTo>
                  <a:cubicBezTo>
                    <a:pt x="6046" y="10564"/>
                    <a:pt x="6057" y="10546"/>
                    <a:pt x="6069" y="10529"/>
                  </a:cubicBezTo>
                  <a:cubicBezTo>
                    <a:pt x="6117" y="10428"/>
                    <a:pt x="6164" y="10333"/>
                    <a:pt x="6218" y="10238"/>
                  </a:cubicBezTo>
                  <a:cubicBezTo>
                    <a:pt x="6230" y="10214"/>
                    <a:pt x="6236" y="10190"/>
                    <a:pt x="6253" y="10172"/>
                  </a:cubicBezTo>
                  <a:cubicBezTo>
                    <a:pt x="6289" y="10095"/>
                    <a:pt x="6337" y="10024"/>
                    <a:pt x="6372" y="9947"/>
                  </a:cubicBezTo>
                  <a:cubicBezTo>
                    <a:pt x="6384" y="9917"/>
                    <a:pt x="6402" y="9887"/>
                    <a:pt x="6426" y="9858"/>
                  </a:cubicBezTo>
                  <a:cubicBezTo>
                    <a:pt x="6467" y="9786"/>
                    <a:pt x="6503" y="9709"/>
                    <a:pt x="6550" y="9638"/>
                  </a:cubicBezTo>
                  <a:cubicBezTo>
                    <a:pt x="6562" y="9614"/>
                    <a:pt x="6574" y="9596"/>
                    <a:pt x="6586" y="9579"/>
                  </a:cubicBezTo>
                  <a:cubicBezTo>
                    <a:pt x="6639" y="9478"/>
                    <a:pt x="6699" y="9388"/>
                    <a:pt x="6752" y="9293"/>
                  </a:cubicBezTo>
                  <a:lnTo>
                    <a:pt x="6794" y="9228"/>
                  </a:lnTo>
                  <a:cubicBezTo>
                    <a:pt x="6841" y="9151"/>
                    <a:pt x="6883" y="9086"/>
                    <a:pt x="6930" y="9014"/>
                  </a:cubicBezTo>
                  <a:cubicBezTo>
                    <a:pt x="6942" y="8985"/>
                    <a:pt x="6966" y="8955"/>
                    <a:pt x="6978" y="8925"/>
                  </a:cubicBezTo>
                  <a:cubicBezTo>
                    <a:pt x="7025" y="8848"/>
                    <a:pt x="7067" y="8783"/>
                    <a:pt x="7120" y="8706"/>
                  </a:cubicBezTo>
                  <a:cubicBezTo>
                    <a:pt x="7138" y="8688"/>
                    <a:pt x="7150" y="8670"/>
                    <a:pt x="7156" y="8646"/>
                  </a:cubicBezTo>
                  <a:lnTo>
                    <a:pt x="7334" y="8379"/>
                  </a:lnTo>
                  <a:lnTo>
                    <a:pt x="7382" y="8314"/>
                  </a:lnTo>
                  <a:cubicBezTo>
                    <a:pt x="7423" y="8248"/>
                    <a:pt x="7477" y="8171"/>
                    <a:pt x="7524" y="8106"/>
                  </a:cubicBezTo>
                  <a:cubicBezTo>
                    <a:pt x="7542" y="8076"/>
                    <a:pt x="7560" y="8052"/>
                    <a:pt x="7584" y="8023"/>
                  </a:cubicBezTo>
                  <a:cubicBezTo>
                    <a:pt x="7631" y="7957"/>
                    <a:pt x="7679" y="7892"/>
                    <a:pt x="7732" y="7815"/>
                  </a:cubicBezTo>
                  <a:cubicBezTo>
                    <a:pt x="7744" y="7797"/>
                    <a:pt x="7762" y="7779"/>
                    <a:pt x="7774" y="7756"/>
                  </a:cubicBezTo>
                  <a:cubicBezTo>
                    <a:pt x="7839" y="7666"/>
                    <a:pt x="7898" y="7589"/>
                    <a:pt x="7970" y="7506"/>
                  </a:cubicBezTo>
                  <a:cubicBezTo>
                    <a:pt x="7981" y="7482"/>
                    <a:pt x="7999" y="7471"/>
                    <a:pt x="8011" y="7447"/>
                  </a:cubicBezTo>
                  <a:cubicBezTo>
                    <a:pt x="8065" y="7381"/>
                    <a:pt x="8118" y="7310"/>
                    <a:pt x="8165" y="7251"/>
                  </a:cubicBezTo>
                  <a:cubicBezTo>
                    <a:pt x="8189" y="7221"/>
                    <a:pt x="8213" y="7203"/>
                    <a:pt x="8237" y="7174"/>
                  </a:cubicBezTo>
                  <a:cubicBezTo>
                    <a:pt x="8284" y="7102"/>
                    <a:pt x="8338" y="7043"/>
                    <a:pt x="8391" y="6978"/>
                  </a:cubicBezTo>
                  <a:cubicBezTo>
                    <a:pt x="8403" y="6954"/>
                    <a:pt x="8421" y="6942"/>
                    <a:pt x="8433" y="6918"/>
                  </a:cubicBezTo>
                  <a:cubicBezTo>
                    <a:pt x="8504" y="6835"/>
                    <a:pt x="8569" y="6758"/>
                    <a:pt x="8640" y="6681"/>
                  </a:cubicBezTo>
                  <a:cubicBezTo>
                    <a:pt x="8658" y="6657"/>
                    <a:pt x="8670" y="6645"/>
                    <a:pt x="8694" y="6621"/>
                  </a:cubicBezTo>
                  <a:cubicBezTo>
                    <a:pt x="8747" y="6562"/>
                    <a:pt x="8807" y="6497"/>
                    <a:pt x="8860" y="6437"/>
                  </a:cubicBezTo>
                  <a:cubicBezTo>
                    <a:pt x="8878" y="6414"/>
                    <a:pt x="8902" y="6384"/>
                    <a:pt x="8926" y="6360"/>
                  </a:cubicBezTo>
                  <a:cubicBezTo>
                    <a:pt x="8979" y="6301"/>
                    <a:pt x="9038" y="6241"/>
                    <a:pt x="9086" y="6182"/>
                  </a:cubicBezTo>
                  <a:lnTo>
                    <a:pt x="9139" y="6135"/>
                  </a:lnTo>
                  <a:cubicBezTo>
                    <a:pt x="9216" y="6057"/>
                    <a:pt x="9282" y="5986"/>
                    <a:pt x="9353" y="5909"/>
                  </a:cubicBezTo>
                  <a:lnTo>
                    <a:pt x="9406" y="5855"/>
                  </a:lnTo>
                  <a:lnTo>
                    <a:pt x="9579" y="5689"/>
                  </a:lnTo>
                  <a:cubicBezTo>
                    <a:pt x="9602" y="5665"/>
                    <a:pt x="9620" y="5642"/>
                    <a:pt x="9650" y="5618"/>
                  </a:cubicBezTo>
                  <a:cubicBezTo>
                    <a:pt x="9709" y="5570"/>
                    <a:pt x="9763" y="5511"/>
                    <a:pt x="9822" y="5458"/>
                  </a:cubicBezTo>
                  <a:lnTo>
                    <a:pt x="9876" y="5404"/>
                  </a:lnTo>
                  <a:cubicBezTo>
                    <a:pt x="9947" y="5339"/>
                    <a:pt x="10024" y="5262"/>
                    <a:pt x="10095" y="5196"/>
                  </a:cubicBezTo>
                  <a:cubicBezTo>
                    <a:pt x="10113" y="5184"/>
                    <a:pt x="10137" y="5167"/>
                    <a:pt x="10149" y="5143"/>
                  </a:cubicBezTo>
                  <a:lnTo>
                    <a:pt x="10327" y="4988"/>
                  </a:lnTo>
                  <a:cubicBezTo>
                    <a:pt x="10351" y="4965"/>
                    <a:pt x="10380" y="4947"/>
                    <a:pt x="10404" y="4923"/>
                  </a:cubicBezTo>
                  <a:cubicBezTo>
                    <a:pt x="10463" y="4870"/>
                    <a:pt x="10523" y="4828"/>
                    <a:pt x="10582" y="4775"/>
                  </a:cubicBezTo>
                  <a:cubicBezTo>
                    <a:pt x="10600" y="4757"/>
                    <a:pt x="10618" y="4745"/>
                    <a:pt x="10642" y="4721"/>
                  </a:cubicBezTo>
                  <a:cubicBezTo>
                    <a:pt x="10713" y="4662"/>
                    <a:pt x="10796" y="4597"/>
                    <a:pt x="10867" y="4537"/>
                  </a:cubicBezTo>
                  <a:cubicBezTo>
                    <a:pt x="10998" y="4442"/>
                    <a:pt x="11117" y="4353"/>
                    <a:pt x="11241" y="4264"/>
                  </a:cubicBezTo>
                  <a:cubicBezTo>
                    <a:pt x="11253" y="4246"/>
                    <a:pt x="11271" y="4240"/>
                    <a:pt x="11295" y="4222"/>
                  </a:cubicBezTo>
                  <a:cubicBezTo>
                    <a:pt x="11336" y="4193"/>
                    <a:pt x="11390" y="4157"/>
                    <a:pt x="11431" y="4127"/>
                  </a:cubicBezTo>
                  <a:cubicBezTo>
                    <a:pt x="11455" y="4116"/>
                    <a:pt x="11479" y="4098"/>
                    <a:pt x="11491" y="4086"/>
                  </a:cubicBezTo>
                  <a:lnTo>
                    <a:pt x="11627" y="3997"/>
                  </a:lnTo>
                  <a:lnTo>
                    <a:pt x="11693" y="3949"/>
                  </a:lnTo>
                  <a:cubicBezTo>
                    <a:pt x="11740" y="3920"/>
                    <a:pt x="11782" y="3890"/>
                    <a:pt x="11829" y="3866"/>
                  </a:cubicBezTo>
                  <a:cubicBezTo>
                    <a:pt x="11847" y="3854"/>
                    <a:pt x="11871" y="3837"/>
                    <a:pt x="11894" y="3831"/>
                  </a:cubicBezTo>
                  <a:cubicBezTo>
                    <a:pt x="11936" y="3801"/>
                    <a:pt x="11989" y="3771"/>
                    <a:pt x="12037" y="3742"/>
                  </a:cubicBezTo>
                  <a:cubicBezTo>
                    <a:pt x="12049" y="3736"/>
                    <a:pt x="12073" y="3718"/>
                    <a:pt x="12084" y="3712"/>
                  </a:cubicBezTo>
                  <a:cubicBezTo>
                    <a:pt x="12156" y="3676"/>
                    <a:pt x="12221" y="3641"/>
                    <a:pt x="12280" y="3599"/>
                  </a:cubicBezTo>
                  <a:lnTo>
                    <a:pt x="12482" y="3492"/>
                  </a:lnTo>
                  <a:cubicBezTo>
                    <a:pt x="12500" y="3480"/>
                    <a:pt x="12524" y="3468"/>
                    <a:pt x="12542" y="3462"/>
                  </a:cubicBezTo>
                  <a:cubicBezTo>
                    <a:pt x="12583" y="3439"/>
                    <a:pt x="12631" y="3409"/>
                    <a:pt x="12678" y="3385"/>
                  </a:cubicBezTo>
                  <a:cubicBezTo>
                    <a:pt x="12702" y="3373"/>
                    <a:pt x="12726" y="3361"/>
                    <a:pt x="12750" y="3350"/>
                  </a:cubicBezTo>
                  <a:cubicBezTo>
                    <a:pt x="12791" y="3326"/>
                    <a:pt x="12839" y="3302"/>
                    <a:pt x="12874" y="3284"/>
                  </a:cubicBezTo>
                  <a:cubicBezTo>
                    <a:pt x="12898" y="3266"/>
                    <a:pt x="12916" y="3261"/>
                    <a:pt x="12945" y="3243"/>
                  </a:cubicBezTo>
                  <a:cubicBezTo>
                    <a:pt x="12993" y="3225"/>
                    <a:pt x="13046" y="3201"/>
                    <a:pt x="13088" y="3177"/>
                  </a:cubicBezTo>
                  <a:cubicBezTo>
                    <a:pt x="13094" y="3171"/>
                    <a:pt x="13112" y="3171"/>
                    <a:pt x="13118" y="3166"/>
                  </a:cubicBezTo>
                  <a:cubicBezTo>
                    <a:pt x="13177" y="3136"/>
                    <a:pt x="13242" y="3112"/>
                    <a:pt x="13302" y="3082"/>
                  </a:cubicBezTo>
                  <a:cubicBezTo>
                    <a:pt x="13302" y="3082"/>
                    <a:pt x="13314" y="3082"/>
                    <a:pt x="13314" y="3076"/>
                  </a:cubicBezTo>
                  <a:cubicBezTo>
                    <a:pt x="13373" y="3053"/>
                    <a:pt x="13432" y="3029"/>
                    <a:pt x="13492" y="2999"/>
                  </a:cubicBezTo>
                  <a:cubicBezTo>
                    <a:pt x="13498" y="2993"/>
                    <a:pt x="13510" y="2993"/>
                    <a:pt x="13521" y="2987"/>
                  </a:cubicBezTo>
                  <a:cubicBezTo>
                    <a:pt x="13581" y="2964"/>
                    <a:pt x="13640" y="2940"/>
                    <a:pt x="13706" y="2916"/>
                  </a:cubicBezTo>
                  <a:cubicBezTo>
                    <a:pt x="13711" y="2916"/>
                    <a:pt x="13717" y="2910"/>
                    <a:pt x="13717" y="2910"/>
                  </a:cubicBezTo>
                  <a:cubicBezTo>
                    <a:pt x="13771" y="2886"/>
                    <a:pt x="13830" y="2875"/>
                    <a:pt x="13884" y="2851"/>
                  </a:cubicBezTo>
                  <a:cubicBezTo>
                    <a:pt x="13890" y="2851"/>
                    <a:pt x="13907" y="2845"/>
                    <a:pt x="13913" y="2845"/>
                  </a:cubicBezTo>
                  <a:cubicBezTo>
                    <a:pt x="13973" y="2821"/>
                    <a:pt x="14032" y="2809"/>
                    <a:pt x="14092" y="2786"/>
                  </a:cubicBezTo>
                  <a:cubicBezTo>
                    <a:pt x="14097" y="2786"/>
                    <a:pt x="14103" y="2780"/>
                    <a:pt x="14115" y="2780"/>
                  </a:cubicBezTo>
                  <a:cubicBezTo>
                    <a:pt x="14163" y="2762"/>
                    <a:pt x="14216" y="2750"/>
                    <a:pt x="14276" y="2732"/>
                  </a:cubicBezTo>
                  <a:cubicBezTo>
                    <a:pt x="14282" y="2732"/>
                    <a:pt x="14299" y="2726"/>
                    <a:pt x="14305" y="2726"/>
                  </a:cubicBezTo>
                  <a:cubicBezTo>
                    <a:pt x="14365" y="2708"/>
                    <a:pt x="14424" y="2696"/>
                    <a:pt x="14477" y="2679"/>
                  </a:cubicBezTo>
                  <a:cubicBezTo>
                    <a:pt x="14483" y="2679"/>
                    <a:pt x="14489" y="2673"/>
                    <a:pt x="14507" y="2673"/>
                  </a:cubicBezTo>
                  <a:cubicBezTo>
                    <a:pt x="14561" y="2661"/>
                    <a:pt x="14608" y="2649"/>
                    <a:pt x="14662" y="2637"/>
                  </a:cubicBezTo>
                  <a:cubicBezTo>
                    <a:pt x="14667" y="2637"/>
                    <a:pt x="14679" y="2631"/>
                    <a:pt x="14685" y="2631"/>
                  </a:cubicBezTo>
                  <a:cubicBezTo>
                    <a:pt x="14745" y="2613"/>
                    <a:pt x="14798" y="2607"/>
                    <a:pt x="14857" y="2601"/>
                  </a:cubicBezTo>
                  <a:cubicBezTo>
                    <a:pt x="14863" y="2601"/>
                    <a:pt x="14875" y="2601"/>
                    <a:pt x="14887" y="2590"/>
                  </a:cubicBezTo>
                  <a:lnTo>
                    <a:pt x="15042" y="2572"/>
                  </a:lnTo>
                  <a:lnTo>
                    <a:pt x="15065" y="2572"/>
                  </a:lnTo>
                  <a:cubicBezTo>
                    <a:pt x="15095" y="2560"/>
                    <a:pt x="15113" y="2560"/>
                    <a:pt x="15143" y="2560"/>
                  </a:cubicBezTo>
                  <a:cubicBezTo>
                    <a:pt x="15184" y="2554"/>
                    <a:pt x="15226" y="2554"/>
                    <a:pt x="15261" y="2548"/>
                  </a:cubicBezTo>
                  <a:cubicBezTo>
                    <a:pt x="15291" y="2548"/>
                    <a:pt x="15315" y="2542"/>
                    <a:pt x="15344" y="2542"/>
                  </a:cubicBezTo>
                  <a:cubicBezTo>
                    <a:pt x="15380" y="2542"/>
                    <a:pt x="15422" y="2530"/>
                    <a:pt x="15457" y="2530"/>
                  </a:cubicBezTo>
                  <a:cubicBezTo>
                    <a:pt x="15487" y="2530"/>
                    <a:pt x="15511" y="2530"/>
                    <a:pt x="15540" y="2524"/>
                  </a:cubicBezTo>
                  <a:cubicBezTo>
                    <a:pt x="15576" y="2524"/>
                    <a:pt x="15612" y="2518"/>
                    <a:pt x="15647" y="2518"/>
                  </a:cubicBezTo>
                  <a:lnTo>
                    <a:pt x="16110" y="2518"/>
                  </a:lnTo>
                  <a:cubicBezTo>
                    <a:pt x="16146" y="2518"/>
                    <a:pt x="16182" y="2524"/>
                    <a:pt x="16223" y="2524"/>
                  </a:cubicBezTo>
                  <a:cubicBezTo>
                    <a:pt x="16241" y="2524"/>
                    <a:pt x="16265" y="2524"/>
                    <a:pt x="16289" y="2530"/>
                  </a:cubicBezTo>
                  <a:cubicBezTo>
                    <a:pt x="16330" y="2542"/>
                    <a:pt x="16378" y="2542"/>
                    <a:pt x="16419" y="2548"/>
                  </a:cubicBezTo>
                  <a:cubicBezTo>
                    <a:pt x="16437" y="2548"/>
                    <a:pt x="16449" y="2548"/>
                    <a:pt x="16467" y="2554"/>
                  </a:cubicBezTo>
                  <a:cubicBezTo>
                    <a:pt x="16526" y="2560"/>
                    <a:pt x="16585" y="2572"/>
                    <a:pt x="16645" y="2584"/>
                  </a:cubicBezTo>
                  <a:cubicBezTo>
                    <a:pt x="16657" y="2584"/>
                    <a:pt x="16675" y="2590"/>
                    <a:pt x="16686" y="2590"/>
                  </a:cubicBezTo>
                  <a:cubicBezTo>
                    <a:pt x="16734" y="2601"/>
                    <a:pt x="16770" y="2607"/>
                    <a:pt x="16817" y="2613"/>
                  </a:cubicBezTo>
                  <a:cubicBezTo>
                    <a:pt x="16835" y="2619"/>
                    <a:pt x="16859" y="2619"/>
                    <a:pt x="16882" y="2631"/>
                  </a:cubicBezTo>
                  <a:cubicBezTo>
                    <a:pt x="16918" y="2637"/>
                    <a:pt x="16954" y="2643"/>
                    <a:pt x="16983" y="2649"/>
                  </a:cubicBezTo>
                  <a:lnTo>
                    <a:pt x="17055" y="2673"/>
                  </a:lnTo>
                  <a:cubicBezTo>
                    <a:pt x="17084" y="2679"/>
                    <a:pt x="17120" y="2696"/>
                    <a:pt x="17150" y="2702"/>
                  </a:cubicBezTo>
                  <a:lnTo>
                    <a:pt x="17215" y="2726"/>
                  </a:lnTo>
                  <a:cubicBezTo>
                    <a:pt x="17245" y="2732"/>
                    <a:pt x="17280" y="2750"/>
                    <a:pt x="17310" y="2756"/>
                  </a:cubicBezTo>
                  <a:lnTo>
                    <a:pt x="17381" y="2780"/>
                  </a:lnTo>
                  <a:cubicBezTo>
                    <a:pt x="17411" y="2791"/>
                    <a:pt x="17440" y="2797"/>
                    <a:pt x="17476" y="2815"/>
                  </a:cubicBezTo>
                  <a:cubicBezTo>
                    <a:pt x="17500" y="2821"/>
                    <a:pt x="17518" y="2827"/>
                    <a:pt x="17541" y="2845"/>
                  </a:cubicBezTo>
                  <a:cubicBezTo>
                    <a:pt x="17571" y="2857"/>
                    <a:pt x="17601" y="2875"/>
                    <a:pt x="17636" y="2886"/>
                  </a:cubicBezTo>
                  <a:cubicBezTo>
                    <a:pt x="17660" y="2898"/>
                    <a:pt x="17678" y="2904"/>
                    <a:pt x="17696" y="2916"/>
                  </a:cubicBezTo>
                  <a:cubicBezTo>
                    <a:pt x="17737" y="2934"/>
                    <a:pt x="17767" y="2946"/>
                    <a:pt x="17803" y="2970"/>
                  </a:cubicBezTo>
                  <a:cubicBezTo>
                    <a:pt x="17815" y="2976"/>
                    <a:pt x="17832" y="2987"/>
                    <a:pt x="17856" y="2993"/>
                  </a:cubicBezTo>
                  <a:cubicBezTo>
                    <a:pt x="17904" y="3023"/>
                    <a:pt x="17951" y="3047"/>
                    <a:pt x="18005" y="3076"/>
                  </a:cubicBezTo>
                  <a:lnTo>
                    <a:pt x="13806" y="565"/>
                  </a:lnTo>
                  <a:cubicBezTo>
                    <a:pt x="13765" y="535"/>
                    <a:pt x="13711" y="505"/>
                    <a:pt x="13658" y="482"/>
                  </a:cubicBezTo>
                  <a:cubicBezTo>
                    <a:pt x="13646" y="476"/>
                    <a:pt x="13622" y="470"/>
                    <a:pt x="13611" y="452"/>
                  </a:cubicBezTo>
                  <a:cubicBezTo>
                    <a:pt x="13581" y="440"/>
                    <a:pt x="13539" y="416"/>
                    <a:pt x="13510" y="404"/>
                  </a:cubicBezTo>
                  <a:cubicBezTo>
                    <a:pt x="13492" y="393"/>
                    <a:pt x="13468" y="381"/>
                    <a:pt x="13450" y="375"/>
                  </a:cubicBezTo>
                  <a:cubicBezTo>
                    <a:pt x="13421" y="357"/>
                    <a:pt x="13391" y="345"/>
                    <a:pt x="13361" y="333"/>
                  </a:cubicBezTo>
                  <a:cubicBezTo>
                    <a:pt x="13343" y="327"/>
                    <a:pt x="13320" y="315"/>
                    <a:pt x="13296" y="303"/>
                  </a:cubicBezTo>
                  <a:cubicBezTo>
                    <a:pt x="13266" y="292"/>
                    <a:pt x="13236" y="286"/>
                    <a:pt x="13207" y="268"/>
                  </a:cubicBezTo>
                  <a:cubicBezTo>
                    <a:pt x="13183" y="262"/>
                    <a:pt x="13165" y="256"/>
                    <a:pt x="13136" y="244"/>
                  </a:cubicBezTo>
                  <a:cubicBezTo>
                    <a:pt x="13106" y="238"/>
                    <a:pt x="13076" y="226"/>
                    <a:pt x="13046" y="214"/>
                  </a:cubicBezTo>
                  <a:cubicBezTo>
                    <a:pt x="13023" y="208"/>
                    <a:pt x="12999" y="202"/>
                    <a:pt x="12969" y="197"/>
                  </a:cubicBezTo>
                  <a:cubicBezTo>
                    <a:pt x="12940" y="185"/>
                    <a:pt x="12910" y="179"/>
                    <a:pt x="12874" y="167"/>
                  </a:cubicBezTo>
                  <a:cubicBezTo>
                    <a:pt x="12850" y="155"/>
                    <a:pt x="12821" y="149"/>
                    <a:pt x="12797" y="143"/>
                  </a:cubicBezTo>
                  <a:cubicBezTo>
                    <a:pt x="12767" y="137"/>
                    <a:pt x="12732" y="125"/>
                    <a:pt x="12702" y="119"/>
                  </a:cubicBezTo>
                  <a:cubicBezTo>
                    <a:pt x="12678" y="113"/>
                    <a:pt x="12660" y="107"/>
                    <a:pt x="12637" y="107"/>
                  </a:cubicBezTo>
                  <a:lnTo>
                    <a:pt x="12524" y="84"/>
                  </a:lnTo>
                  <a:cubicBezTo>
                    <a:pt x="12500" y="84"/>
                    <a:pt x="12488" y="78"/>
                    <a:pt x="12465" y="66"/>
                  </a:cubicBezTo>
                  <a:cubicBezTo>
                    <a:pt x="12405" y="60"/>
                    <a:pt x="12352" y="48"/>
                    <a:pt x="12292" y="36"/>
                  </a:cubicBezTo>
                  <a:cubicBezTo>
                    <a:pt x="12275" y="36"/>
                    <a:pt x="12257" y="30"/>
                    <a:pt x="12233" y="30"/>
                  </a:cubicBezTo>
                  <a:cubicBezTo>
                    <a:pt x="12197" y="24"/>
                    <a:pt x="12156" y="24"/>
                    <a:pt x="12114" y="18"/>
                  </a:cubicBezTo>
                  <a:cubicBezTo>
                    <a:pt x="12096" y="18"/>
                    <a:pt x="12067" y="7"/>
                    <a:pt x="12043" y="7"/>
                  </a:cubicBezTo>
                  <a:cubicBezTo>
                    <a:pt x="12007" y="7"/>
                    <a:pt x="11978" y="1"/>
                    <a:pt x="11936" y="1"/>
                  </a:cubicBezTo>
                  <a:close/>
                  <a:moveTo>
                    <a:pt x="6055" y="22295"/>
                  </a:moveTo>
                  <a:lnTo>
                    <a:pt x="6081" y="22315"/>
                  </a:lnTo>
                  <a:cubicBezTo>
                    <a:pt x="6099" y="22327"/>
                    <a:pt x="6105" y="22339"/>
                    <a:pt x="6117" y="22345"/>
                  </a:cubicBezTo>
                  <a:cubicBezTo>
                    <a:pt x="6147" y="22369"/>
                    <a:pt x="6170" y="22381"/>
                    <a:pt x="6200" y="22404"/>
                  </a:cubicBezTo>
                  <a:cubicBezTo>
                    <a:pt x="6206" y="22410"/>
                    <a:pt x="6224" y="22428"/>
                    <a:pt x="6236" y="22434"/>
                  </a:cubicBezTo>
                  <a:cubicBezTo>
                    <a:pt x="6254" y="22449"/>
                    <a:pt x="6270" y="22459"/>
                    <a:pt x="6285" y="22459"/>
                  </a:cubicBezTo>
                  <a:cubicBezTo>
                    <a:pt x="6294" y="22459"/>
                    <a:pt x="6303" y="22456"/>
                    <a:pt x="6311" y="22448"/>
                  </a:cubicBezTo>
                  <a:lnTo>
                    <a:pt x="6311" y="22448"/>
                  </a:lnTo>
                  <a:lnTo>
                    <a:pt x="6352" y="22472"/>
                  </a:lnTo>
                  <a:lnTo>
                    <a:pt x="6352" y="22472"/>
                  </a:lnTo>
                  <a:cubicBezTo>
                    <a:pt x="6351" y="22471"/>
                    <a:pt x="6350" y="22471"/>
                    <a:pt x="6348" y="22470"/>
                  </a:cubicBezTo>
                  <a:cubicBezTo>
                    <a:pt x="6337" y="22464"/>
                    <a:pt x="6325" y="22452"/>
                    <a:pt x="6313" y="22446"/>
                  </a:cubicBezTo>
                  <a:cubicBezTo>
                    <a:pt x="6312" y="22447"/>
                    <a:pt x="6312" y="22447"/>
                    <a:pt x="6311" y="22448"/>
                  </a:cubicBezTo>
                  <a:lnTo>
                    <a:pt x="6311" y="22448"/>
                  </a:lnTo>
                  <a:lnTo>
                    <a:pt x="6055" y="22295"/>
                  </a:lnTo>
                  <a:close/>
                  <a:moveTo>
                    <a:pt x="6352" y="22472"/>
                  </a:moveTo>
                  <a:cubicBezTo>
                    <a:pt x="6387" y="22496"/>
                    <a:pt x="6427" y="22524"/>
                    <a:pt x="6467" y="22541"/>
                  </a:cubicBezTo>
                  <a:lnTo>
                    <a:pt x="6352" y="224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5679775" y="1838725"/>
              <a:ext cx="1559175" cy="1990229"/>
            </a:xfrm>
            <a:custGeom>
              <a:avLst/>
              <a:gdLst/>
              <a:ahLst/>
              <a:cxnLst/>
              <a:rect l="l" t="t" r="r" b="b"/>
              <a:pathLst>
                <a:path w="16156" h="20622" extrusionOk="0">
                  <a:moveTo>
                    <a:pt x="11696" y="1"/>
                  </a:moveTo>
                  <a:cubicBezTo>
                    <a:pt x="10621" y="1"/>
                    <a:pt x="9408" y="347"/>
                    <a:pt x="8122" y="1079"/>
                  </a:cubicBezTo>
                  <a:cubicBezTo>
                    <a:pt x="3669" y="3608"/>
                    <a:pt x="47" y="9790"/>
                    <a:pt x="17" y="14891"/>
                  </a:cubicBezTo>
                  <a:cubicBezTo>
                    <a:pt x="0" y="18519"/>
                    <a:pt x="1811" y="20622"/>
                    <a:pt x="4461" y="20622"/>
                  </a:cubicBezTo>
                  <a:cubicBezTo>
                    <a:pt x="5536" y="20622"/>
                    <a:pt x="6748" y="20276"/>
                    <a:pt x="8033" y="19546"/>
                  </a:cubicBezTo>
                  <a:cubicBezTo>
                    <a:pt x="12487" y="17016"/>
                    <a:pt x="16109" y="10829"/>
                    <a:pt x="16139" y="5734"/>
                  </a:cubicBezTo>
                  <a:cubicBezTo>
                    <a:pt x="16156" y="2106"/>
                    <a:pt x="14345" y="1"/>
                    <a:pt x="1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5793070" y="1990791"/>
              <a:ext cx="1332470" cy="1686946"/>
            </a:xfrm>
            <a:custGeom>
              <a:avLst/>
              <a:gdLst/>
              <a:ahLst/>
              <a:cxnLst/>
              <a:rect l="l" t="t" r="r" b="b"/>
              <a:pathLst>
                <a:path w="13818" h="17494" extrusionOk="0">
                  <a:moveTo>
                    <a:pt x="9881" y="522"/>
                  </a:moveTo>
                  <a:cubicBezTo>
                    <a:pt x="10475" y="522"/>
                    <a:pt x="11021" y="653"/>
                    <a:pt x="11496" y="938"/>
                  </a:cubicBezTo>
                  <a:cubicBezTo>
                    <a:pt x="12654" y="1609"/>
                    <a:pt x="13283" y="3046"/>
                    <a:pt x="13277" y="4976"/>
                  </a:cubicBezTo>
                  <a:cubicBezTo>
                    <a:pt x="13265" y="9085"/>
                    <a:pt x="10326" y="14079"/>
                    <a:pt x="6740" y="16121"/>
                  </a:cubicBezTo>
                  <a:cubicBezTo>
                    <a:pt x="5741" y="16692"/>
                    <a:pt x="4785" y="16980"/>
                    <a:pt x="3929" y="16980"/>
                  </a:cubicBezTo>
                  <a:cubicBezTo>
                    <a:pt x="3334" y="16980"/>
                    <a:pt x="2787" y="16841"/>
                    <a:pt x="2310" y="16561"/>
                  </a:cubicBezTo>
                  <a:cubicBezTo>
                    <a:pt x="1152" y="15884"/>
                    <a:pt x="517" y="14453"/>
                    <a:pt x="529" y="12523"/>
                  </a:cubicBezTo>
                  <a:cubicBezTo>
                    <a:pt x="540" y="8408"/>
                    <a:pt x="3480" y="3414"/>
                    <a:pt x="7066" y="1372"/>
                  </a:cubicBezTo>
                  <a:cubicBezTo>
                    <a:pt x="8070" y="807"/>
                    <a:pt x="9026" y="522"/>
                    <a:pt x="9881" y="522"/>
                  </a:cubicBezTo>
                  <a:close/>
                  <a:moveTo>
                    <a:pt x="9893" y="1"/>
                  </a:moveTo>
                  <a:cubicBezTo>
                    <a:pt x="8946" y="1"/>
                    <a:pt x="7901" y="311"/>
                    <a:pt x="6823" y="920"/>
                  </a:cubicBezTo>
                  <a:cubicBezTo>
                    <a:pt x="3088" y="3034"/>
                    <a:pt x="36" y="8242"/>
                    <a:pt x="12" y="12517"/>
                  </a:cubicBezTo>
                  <a:cubicBezTo>
                    <a:pt x="0" y="14637"/>
                    <a:pt x="724" y="16234"/>
                    <a:pt x="2049" y="17006"/>
                  </a:cubicBezTo>
                  <a:cubicBezTo>
                    <a:pt x="2607" y="17333"/>
                    <a:pt x="3242" y="17493"/>
                    <a:pt x="3925" y="17493"/>
                  </a:cubicBezTo>
                  <a:cubicBezTo>
                    <a:pt x="4875" y="17493"/>
                    <a:pt x="5914" y="17190"/>
                    <a:pt x="7007" y="16573"/>
                  </a:cubicBezTo>
                  <a:cubicBezTo>
                    <a:pt x="10736" y="14459"/>
                    <a:pt x="13788" y="9257"/>
                    <a:pt x="13812" y="4982"/>
                  </a:cubicBezTo>
                  <a:cubicBezTo>
                    <a:pt x="13818" y="2856"/>
                    <a:pt x="13093" y="1265"/>
                    <a:pt x="11769" y="493"/>
                  </a:cubicBezTo>
                  <a:cubicBezTo>
                    <a:pt x="11213" y="163"/>
                    <a:pt x="10579" y="1"/>
                    <a:pt x="9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3874893" y="-2587585"/>
              <a:ext cx="112823" cy="2777088"/>
            </a:xfrm>
            <a:custGeom>
              <a:avLst/>
              <a:gdLst/>
              <a:ahLst/>
              <a:cxnLst/>
              <a:rect l="l" t="t" r="r" b="b"/>
              <a:pathLst>
                <a:path w="1170" h="28799" extrusionOk="0">
                  <a:moveTo>
                    <a:pt x="131" y="528"/>
                  </a:moveTo>
                  <a:lnTo>
                    <a:pt x="143" y="536"/>
                  </a:lnTo>
                  <a:lnTo>
                    <a:pt x="143" y="536"/>
                  </a:lnTo>
                  <a:cubicBezTo>
                    <a:pt x="137" y="533"/>
                    <a:pt x="131" y="532"/>
                    <a:pt x="131" y="528"/>
                  </a:cubicBezTo>
                  <a:close/>
                  <a:moveTo>
                    <a:pt x="582" y="1"/>
                  </a:moveTo>
                  <a:cubicBezTo>
                    <a:pt x="435" y="1"/>
                    <a:pt x="288" y="32"/>
                    <a:pt x="178" y="94"/>
                  </a:cubicBezTo>
                  <a:cubicBezTo>
                    <a:pt x="65" y="159"/>
                    <a:pt x="12" y="243"/>
                    <a:pt x="12" y="326"/>
                  </a:cubicBezTo>
                  <a:lnTo>
                    <a:pt x="0" y="28471"/>
                  </a:lnTo>
                  <a:cubicBezTo>
                    <a:pt x="0" y="28555"/>
                    <a:pt x="59" y="28644"/>
                    <a:pt x="172" y="28709"/>
                  </a:cubicBezTo>
                  <a:lnTo>
                    <a:pt x="214" y="28733"/>
                  </a:lnTo>
                  <a:cubicBezTo>
                    <a:pt x="220" y="28733"/>
                    <a:pt x="220" y="28739"/>
                    <a:pt x="232" y="28739"/>
                  </a:cubicBezTo>
                  <a:cubicBezTo>
                    <a:pt x="238" y="28739"/>
                    <a:pt x="243" y="28745"/>
                    <a:pt x="249" y="28745"/>
                  </a:cubicBezTo>
                  <a:cubicBezTo>
                    <a:pt x="273" y="28751"/>
                    <a:pt x="291" y="28762"/>
                    <a:pt x="309" y="28768"/>
                  </a:cubicBezTo>
                  <a:lnTo>
                    <a:pt x="327" y="28768"/>
                  </a:lnTo>
                  <a:cubicBezTo>
                    <a:pt x="338" y="28774"/>
                    <a:pt x="362" y="28774"/>
                    <a:pt x="380" y="28780"/>
                  </a:cubicBezTo>
                  <a:lnTo>
                    <a:pt x="392" y="28780"/>
                  </a:lnTo>
                  <a:cubicBezTo>
                    <a:pt x="416" y="28780"/>
                    <a:pt x="428" y="28792"/>
                    <a:pt x="451" y="28792"/>
                  </a:cubicBezTo>
                  <a:lnTo>
                    <a:pt x="457" y="28792"/>
                  </a:lnTo>
                  <a:cubicBezTo>
                    <a:pt x="481" y="28792"/>
                    <a:pt x="505" y="28798"/>
                    <a:pt x="528" y="28798"/>
                  </a:cubicBezTo>
                  <a:lnTo>
                    <a:pt x="623" y="28798"/>
                  </a:lnTo>
                  <a:cubicBezTo>
                    <a:pt x="647" y="28798"/>
                    <a:pt x="665" y="28798"/>
                    <a:pt x="695" y="28792"/>
                  </a:cubicBezTo>
                  <a:lnTo>
                    <a:pt x="713" y="28792"/>
                  </a:lnTo>
                  <a:cubicBezTo>
                    <a:pt x="736" y="28792"/>
                    <a:pt x="748" y="28780"/>
                    <a:pt x="772" y="28780"/>
                  </a:cubicBezTo>
                  <a:lnTo>
                    <a:pt x="784" y="28780"/>
                  </a:lnTo>
                  <a:cubicBezTo>
                    <a:pt x="808" y="28774"/>
                    <a:pt x="831" y="28768"/>
                    <a:pt x="849" y="28768"/>
                  </a:cubicBezTo>
                  <a:lnTo>
                    <a:pt x="867" y="28768"/>
                  </a:lnTo>
                  <a:cubicBezTo>
                    <a:pt x="879" y="28762"/>
                    <a:pt x="897" y="28762"/>
                    <a:pt x="909" y="28751"/>
                  </a:cubicBezTo>
                  <a:cubicBezTo>
                    <a:pt x="920" y="28751"/>
                    <a:pt x="920" y="28745"/>
                    <a:pt x="926" y="28745"/>
                  </a:cubicBezTo>
                  <a:cubicBezTo>
                    <a:pt x="938" y="28739"/>
                    <a:pt x="962" y="28727"/>
                    <a:pt x="980" y="28715"/>
                  </a:cubicBezTo>
                  <a:cubicBezTo>
                    <a:pt x="992" y="28709"/>
                    <a:pt x="1009" y="28691"/>
                    <a:pt x="1021" y="28685"/>
                  </a:cubicBezTo>
                  <a:cubicBezTo>
                    <a:pt x="1027" y="28685"/>
                    <a:pt x="1027" y="28679"/>
                    <a:pt x="1039" y="28679"/>
                  </a:cubicBezTo>
                  <a:cubicBezTo>
                    <a:pt x="1045" y="28673"/>
                    <a:pt x="1051" y="28662"/>
                    <a:pt x="1069" y="28656"/>
                  </a:cubicBezTo>
                  <a:lnTo>
                    <a:pt x="1075" y="28650"/>
                  </a:lnTo>
                  <a:lnTo>
                    <a:pt x="1081" y="28644"/>
                  </a:lnTo>
                  <a:lnTo>
                    <a:pt x="1110" y="28614"/>
                  </a:lnTo>
                  <a:cubicBezTo>
                    <a:pt x="1116" y="28596"/>
                    <a:pt x="1128" y="28590"/>
                    <a:pt x="1134" y="28572"/>
                  </a:cubicBezTo>
                  <a:cubicBezTo>
                    <a:pt x="1134" y="28567"/>
                    <a:pt x="1134" y="28567"/>
                    <a:pt x="1140" y="28561"/>
                  </a:cubicBezTo>
                  <a:cubicBezTo>
                    <a:pt x="1140" y="28555"/>
                    <a:pt x="1146" y="28543"/>
                    <a:pt x="1146" y="28531"/>
                  </a:cubicBezTo>
                  <a:lnTo>
                    <a:pt x="1146" y="28513"/>
                  </a:lnTo>
                  <a:cubicBezTo>
                    <a:pt x="1146" y="28501"/>
                    <a:pt x="1158" y="28495"/>
                    <a:pt x="1158" y="28477"/>
                  </a:cubicBezTo>
                  <a:lnTo>
                    <a:pt x="1170" y="332"/>
                  </a:lnTo>
                  <a:cubicBezTo>
                    <a:pt x="1158" y="248"/>
                    <a:pt x="1099" y="159"/>
                    <a:pt x="986" y="94"/>
                  </a:cubicBezTo>
                  <a:cubicBezTo>
                    <a:pt x="876" y="32"/>
                    <a:pt x="729" y="1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3776920" y="-2709665"/>
              <a:ext cx="307612" cy="308094"/>
            </a:xfrm>
            <a:custGeom>
              <a:avLst/>
              <a:gdLst/>
              <a:ahLst/>
              <a:cxnLst/>
              <a:rect l="l" t="t" r="r" b="b"/>
              <a:pathLst>
                <a:path w="3190" h="3195" extrusionOk="0">
                  <a:moveTo>
                    <a:pt x="1592" y="0"/>
                  </a:moveTo>
                  <a:cubicBezTo>
                    <a:pt x="713" y="0"/>
                    <a:pt x="1" y="713"/>
                    <a:pt x="1" y="1598"/>
                  </a:cubicBezTo>
                  <a:cubicBezTo>
                    <a:pt x="1" y="2482"/>
                    <a:pt x="713" y="3195"/>
                    <a:pt x="1592" y="3195"/>
                  </a:cubicBezTo>
                  <a:cubicBezTo>
                    <a:pt x="2477" y="3195"/>
                    <a:pt x="3189" y="2476"/>
                    <a:pt x="3189" y="1598"/>
                  </a:cubicBezTo>
                  <a:cubicBezTo>
                    <a:pt x="3189" y="713"/>
                    <a:pt x="2477" y="0"/>
                    <a:pt x="1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3931497" y="2767145"/>
              <a:ext cx="814930" cy="550615"/>
            </a:xfrm>
            <a:custGeom>
              <a:avLst/>
              <a:gdLst/>
              <a:ahLst/>
              <a:cxnLst/>
              <a:rect l="l" t="t" r="r" b="b"/>
              <a:pathLst>
                <a:path w="8451" h="5710" extrusionOk="0">
                  <a:moveTo>
                    <a:pt x="274" y="4092"/>
                  </a:moveTo>
                  <a:cubicBezTo>
                    <a:pt x="268" y="4092"/>
                    <a:pt x="256" y="4092"/>
                    <a:pt x="250" y="4098"/>
                  </a:cubicBezTo>
                  <a:cubicBezTo>
                    <a:pt x="256" y="4098"/>
                    <a:pt x="268" y="4092"/>
                    <a:pt x="274" y="4092"/>
                  </a:cubicBezTo>
                  <a:close/>
                  <a:moveTo>
                    <a:pt x="476" y="4110"/>
                  </a:moveTo>
                  <a:lnTo>
                    <a:pt x="476" y="4110"/>
                  </a:lnTo>
                  <a:cubicBezTo>
                    <a:pt x="476" y="4110"/>
                    <a:pt x="482" y="4110"/>
                    <a:pt x="488" y="4116"/>
                  </a:cubicBezTo>
                  <a:cubicBezTo>
                    <a:pt x="482" y="4116"/>
                    <a:pt x="476" y="4116"/>
                    <a:pt x="476" y="4110"/>
                  </a:cubicBezTo>
                  <a:close/>
                  <a:moveTo>
                    <a:pt x="535" y="4128"/>
                  </a:moveTo>
                  <a:cubicBezTo>
                    <a:pt x="541" y="4128"/>
                    <a:pt x="541" y="4139"/>
                    <a:pt x="547" y="4139"/>
                  </a:cubicBezTo>
                  <a:cubicBezTo>
                    <a:pt x="541" y="4139"/>
                    <a:pt x="541" y="4139"/>
                    <a:pt x="535" y="4128"/>
                  </a:cubicBezTo>
                  <a:close/>
                  <a:moveTo>
                    <a:pt x="1224" y="5357"/>
                  </a:moveTo>
                  <a:cubicBezTo>
                    <a:pt x="1224" y="5369"/>
                    <a:pt x="1224" y="5386"/>
                    <a:pt x="1218" y="5398"/>
                  </a:cubicBezTo>
                  <a:cubicBezTo>
                    <a:pt x="1218" y="5386"/>
                    <a:pt x="1224" y="5369"/>
                    <a:pt x="1224" y="5357"/>
                  </a:cubicBezTo>
                  <a:close/>
                  <a:moveTo>
                    <a:pt x="1171" y="5523"/>
                  </a:moveTo>
                  <a:cubicBezTo>
                    <a:pt x="1169" y="5527"/>
                    <a:pt x="1168" y="5531"/>
                    <a:pt x="1166" y="5534"/>
                  </a:cubicBezTo>
                  <a:lnTo>
                    <a:pt x="1166" y="5534"/>
                  </a:lnTo>
                  <a:cubicBezTo>
                    <a:pt x="1168" y="5530"/>
                    <a:pt x="1169" y="5527"/>
                    <a:pt x="1171" y="5523"/>
                  </a:cubicBezTo>
                  <a:close/>
                  <a:moveTo>
                    <a:pt x="1105" y="5612"/>
                  </a:moveTo>
                  <a:lnTo>
                    <a:pt x="1105" y="5612"/>
                  </a:lnTo>
                  <a:cubicBezTo>
                    <a:pt x="1099" y="5624"/>
                    <a:pt x="1087" y="5630"/>
                    <a:pt x="1082" y="5630"/>
                  </a:cubicBezTo>
                  <a:cubicBezTo>
                    <a:pt x="1087" y="5624"/>
                    <a:pt x="1099" y="5612"/>
                    <a:pt x="1105" y="5612"/>
                  </a:cubicBezTo>
                  <a:close/>
                  <a:moveTo>
                    <a:pt x="1076" y="5660"/>
                  </a:moveTo>
                  <a:cubicBezTo>
                    <a:pt x="1073" y="5661"/>
                    <a:pt x="1071" y="5662"/>
                    <a:pt x="1069" y="5664"/>
                  </a:cubicBezTo>
                  <a:lnTo>
                    <a:pt x="1069" y="5664"/>
                  </a:lnTo>
                  <a:cubicBezTo>
                    <a:pt x="1072" y="5663"/>
                    <a:pt x="1074" y="5661"/>
                    <a:pt x="1076" y="5660"/>
                  </a:cubicBezTo>
                  <a:close/>
                  <a:moveTo>
                    <a:pt x="7548" y="1"/>
                  </a:moveTo>
                  <a:cubicBezTo>
                    <a:pt x="7530" y="1"/>
                    <a:pt x="7518" y="1"/>
                    <a:pt x="7500" y="13"/>
                  </a:cubicBezTo>
                  <a:cubicBezTo>
                    <a:pt x="7489" y="13"/>
                    <a:pt x="7471" y="19"/>
                    <a:pt x="7459" y="24"/>
                  </a:cubicBezTo>
                  <a:lnTo>
                    <a:pt x="7453" y="24"/>
                  </a:lnTo>
                  <a:cubicBezTo>
                    <a:pt x="7441" y="30"/>
                    <a:pt x="7429" y="30"/>
                    <a:pt x="7423" y="42"/>
                  </a:cubicBezTo>
                  <a:cubicBezTo>
                    <a:pt x="7411" y="42"/>
                    <a:pt x="7411" y="48"/>
                    <a:pt x="7405" y="48"/>
                  </a:cubicBezTo>
                  <a:lnTo>
                    <a:pt x="191" y="4139"/>
                  </a:lnTo>
                  <a:cubicBezTo>
                    <a:pt x="78" y="4205"/>
                    <a:pt x="7" y="4335"/>
                    <a:pt x="7" y="4537"/>
                  </a:cubicBezTo>
                  <a:cubicBezTo>
                    <a:pt x="1" y="4929"/>
                    <a:pt x="274" y="5422"/>
                    <a:pt x="612" y="5624"/>
                  </a:cubicBezTo>
                  <a:cubicBezTo>
                    <a:pt x="717" y="5683"/>
                    <a:pt x="813" y="5709"/>
                    <a:pt x="896" y="5709"/>
                  </a:cubicBezTo>
                  <a:cubicBezTo>
                    <a:pt x="962" y="5709"/>
                    <a:pt x="1020" y="5693"/>
                    <a:pt x="1069" y="5664"/>
                  </a:cubicBezTo>
                  <a:lnTo>
                    <a:pt x="1069" y="5664"/>
                  </a:lnTo>
                  <a:cubicBezTo>
                    <a:pt x="1066" y="5665"/>
                    <a:pt x="1063" y="5666"/>
                    <a:pt x="1060" y="5667"/>
                  </a:cubicBezTo>
                  <a:lnTo>
                    <a:pt x="1060" y="5667"/>
                  </a:lnTo>
                  <a:lnTo>
                    <a:pt x="8266" y="1586"/>
                  </a:lnTo>
                  <a:cubicBezTo>
                    <a:pt x="8379" y="1515"/>
                    <a:pt x="8451" y="1384"/>
                    <a:pt x="8451" y="1182"/>
                  </a:cubicBezTo>
                  <a:cubicBezTo>
                    <a:pt x="8451" y="1147"/>
                    <a:pt x="8451" y="1123"/>
                    <a:pt x="8445" y="1099"/>
                  </a:cubicBezTo>
                  <a:lnTo>
                    <a:pt x="8445" y="1081"/>
                  </a:lnTo>
                  <a:cubicBezTo>
                    <a:pt x="8445" y="1064"/>
                    <a:pt x="8445" y="1040"/>
                    <a:pt x="8439" y="1028"/>
                  </a:cubicBezTo>
                  <a:lnTo>
                    <a:pt x="8439" y="1004"/>
                  </a:lnTo>
                  <a:cubicBezTo>
                    <a:pt x="8439" y="980"/>
                    <a:pt x="8433" y="963"/>
                    <a:pt x="8421" y="945"/>
                  </a:cubicBezTo>
                  <a:lnTo>
                    <a:pt x="8421" y="939"/>
                  </a:lnTo>
                  <a:cubicBezTo>
                    <a:pt x="8415" y="915"/>
                    <a:pt x="8409" y="891"/>
                    <a:pt x="8409" y="862"/>
                  </a:cubicBezTo>
                  <a:cubicBezTo>
                    <a:pt x="8409" y="856"/>
                    <a:pt x="8409" y="850"/>
                    <a:pt x="8403" y="850"/>
                  </a:cubicBezTo>
                  <a:cubicBezTo>
                    <a:pt x="8391" y="832"/>
                    <a:pt x="8385" y="814"/>
                    <a:pt x="8385" y="796"/>
                  </a:cubicBezTo>
                  <a:cubicBezTo>
                    <a:pt x="8385" y="790"/>
                    <a:pt x="8379" y="785"/>
                    <a:pt x="8379" y="773"/>
                  </a:cubicBezTo>
                  <a:cubicBezTo>
                    <a:pt x="8373" y="761"/>
                    <a:pt x="8361" y="737"/>
                    <a:pt x="8356" y="725"/>
                  </a:cubicBezTo>
                  <a:cubicBezTo>
                    <a:pt x="8356" y="713"/>
                    <a:pt x="8350" y="707"/>
                    <a:pt x="8350" y="707"/>
                  </a:cubicBezTo>
                  <a:lnTo>
                    <a:pt x="8350" y="701"/>
                  </a:lnTo>
                  <a:cubicBezTo>
                    <a:pt x="8350" y="695"/>
                    <a:pt x="8344" y="684"/>
                    <a:pt x="8344" y="678"/>
                  </a:cubicBezTo>
                  <a:cubicBezTo>
                    <a:pt x="8332" y="654"/>
                    <a:pt x="8320" y="636"/>
                    <a:pt x="8314" y="618"/>
                  </a:cubicBezTo>
                  <a:cubicBezTo>
                    <a:pt x="8302" y="612"/>
                    <a:pt x="8302" y="594"/>
                    <a:pt x="8296" y="589"/>
                  </a:cubicBezTo>
                  <a:cubicBezTo>
                    <a:pt x="8290" y="577"/>
                    <a:pt x="8272" y="553"/>
                    <a:pt x="8266" y="535"/>
                  </a:cubicBezTo>
                  <a:cubicBezTo>
                    <a:pt x="8261" y="529"/>
                    <a:pt x="8255" y="517"/>
                    <a:pt x="8255" y="505"/>
                  </a:cubicBezTo>
                  <a:cubicBezTo>
                    <a:pt x="8243" y="494"/>
                    <a:pt x="8231" y="470"/>
                    <a:pt x="8213" y="458"/>
                  </a:cubicBezTo>
                  <a:cubicBezTo>
                    <a:pt x="8207" y="446"/>
                    <a:pt x="8201" y="440"/>
                    <a:pt x="8201" y="422"/>
                  </a:cubicBezTo>
                  <a:cubicBezTo>
                    <a:pt x="8183" y="404"/>
                    <a:pt x="8171" y="387"/>
                    <a:pt x="8154" y="375"/>
                  </a:cubicBezTo>
                  <a:lnTo>
                    <a:pt x="8142" y="357"/>
                  </a:lnTo>
                  <a:lnTo>
                    <a:pt x="8142" y="351"/>
                  </a:lnTo>
                  <a:lnTo>
                    <a:pt x="8136" y="345"/>
                  </a:lnTo>
                  <a:cubicBezTo>
                    <a:pt x="8118" y="327"/>
                    <a:pt x="8106" y="309"/>
                    <a:pt x="8088" y="292"/>
                  </a:cubicBezTo>
                  <a:lnTo>
                    <a:pt x="8082" y="286"/>
                  </a:lnTo>
                  <a:cubicBezTo>
                    <a:pt x="8065" y="268"/>
                    <a:pt x="8053" y="250"/>
                    <a:pt x="8029" y="232"/>
                  </a:cubicBezTo>
                  <a:lnTo>
                    <a:pt x="8023" y="226"/>
                  </a:lnTo>
                  <a:cubicBezTo>
                    <a:pt x="8005" y="209"/>
                    <a:pt x="7993" y="197"/>
                    <a:pt x="7970" y="179"/>
                  </a:cubicBezTo>
                  <a:lnTo>
                    <a:pt x="7964" y="173"/>
                  </a:lnTo>
                  <a:cubicBezTo>
                    <a:pt x="7946" y="161"/>
                    <a:pt x="7928" y="143"/>
                    <a:pt x="7910" y="131"/>
                  </a:cubicBezTo>
                  <a:cubicBezTo>
                    <a:pt x="7904" y="131"/>
                    <a:pt x="7904" y="119"/>
                    <a:pt x="7898" y="119"/>
                  </a:cubicBezTo>
                  <a:cubicBezTo>
                    <a:pt x="7875" y="108"/>
                    <a:pt x="7857" y="102"/>
                    <a:pt x="7839" y="84"/>
                  </a:cubicBezTo>
                  <a:cubicBezTo>
                    <a:pt x="7815" y="72"/>
                    <a:pt x="7797" y="60"/>
                    <a:pt x="7780" y="54"/>
                  </a:cubicBezTo>
                  <a:cubicBezTo>
                    <a:pt x="7768" y="54"/>
                    <a:pt x="7762" y="48"/>
                    <a:pt x="7762" y="48"/>
                  </a:cubicBezTo>
                  <a:cubicBezTo>
                    <a:pt x="7750" y="42"/>
                    <a:pt x="7732" y="30"/>
                    <a:pt x="7726" y="30"/>
                  </a:cubicBezTo>
                  <a:cubicBezTo>
                    <a:pt x="7720" y="30"/>
                    <a:pt x="7708" y="24"/>
                    <a:pt x="7708" y="24"/>
                  </a:cubicBezTo>
                  <a:cubicBezTo>
                    <a:pt x="7696" y="19"/>
                    <a:pt x="7679" y="19"/>
                    <a:pt x="7667" y="13"/>
                  </a:cubicBezTo>
                  <a:lnTo>
                    <a:pt x="7661" y="13"/>
                  </a:lnTo>
                  <a:cubicBezTo>
                    <a:pt x="7643" y="13"/>
                    <a:pt x="7631" y="1"/>
                    <a:pt x="7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1695584" y="1473061"/>
              <a:ext cx="814833" cy="550519"/>
            </a:xfrm>
            <a:custGeom>
              <a:avLst/>
              <a:gdLst/>
              <a:ahLst/>
              <a:cxnLst/>
              <a:rect l="l" t="t" r="r" b="b"/>
              <a:pathLst>
                <a:path w="8450" h="5709" extrusionOk="0">
                  <a:moveTo>
                    <a:pt x="366" y="4088"/>
                  </a:moveTo>
                  <a:cubicBezTo>
                    <a:pt x="368" y="4088"/>
                    <a:pt x="371" y="4089"/>
                    <a:pt x="374" y="4092"/>
                  </a:cubicBezTo>
                  <a:lnTo>
                    <a:pt x="362" y="4092"/>
                  </a:lnTo>
                  <a:cubicBezTo>
                    <a:pt x="362" y="4089"/>
                    <a:pt x="364" y="4088"/>
                    <a:pt x="366" y="4088"/>
                  </a:cubicBezTo>
                  <a:close/>
                  <a:moveTo>
                    <a:pt x="434" y="4092"/>
                  </a:moveTo>
                  <a:cubicBezTo>
                    <a:pt x="431" y="4095"/>
                    <a:pt x="428" y="4097"/>
                    <a:pt x="425" y="4097"/>
                  </a:cubicBezTo>
                  <a:cubicBezTo>
                    <a:pt x="422" y="4097"/>
                    <a:pt x="419" y="4095"/>
                    <a:pt x="416" y="4092"/>
                  </a:cubicBezTo>
                  <a:close/>
                  <a:moveTo>
                    <a:pt x="475" y="4110"/>
                  </a:moveTo>
                  <a:lnTo>
                    <a:pt x="475" y="4110"/>
                  </a:lnTo>
                  <a:cubicBezTo>
                    <a:pt x="481" y="4116"/>
                    <a:pt x="487" y="4116"/>
                    <a:pt x="487" y="4116"/>
                  </a:cubicBezTo>
                  <a:cubicBezTo>
                    <a:pt x="481" y="4116"/>
                    <a:pt x="481" y="4116"/>
                    <a:pt x="475" y="4110"/>
                  </a:cubicBezTo>
                  <a:close/>
                  <a:moveTo>
                    <a:pt x="1223" y="5369"/>
                  </a:moveTo>
                  <a:cubicBezTo>
                    <a:pt x="1223" y="5375"/>
                    <a:pt x="1223" y="5387"/>
                    <a:pt x="1218" y="5399"/>
                  </a:cubicBezTo>
                  <a:cubicBezTo>
                    <a:pt x="1218" y="5393"/>
                    <a:pt x="1218" y="5375"/>
                    <a:pt x="1223" y="5369"/>
                  </a:cubicBezTo>
                  <a:close/>
                  <a:moveTo>
                    <a:pt x="1206" y="5428"/>
                  </a:moveTo>
                  <a:cubicBezTo>
                    <a:pt x="1206" y="5446"/>
                    <a:pt x="1206" y="5452"/>
                    <a:pt x="1200" y="5458"/>
                  </a:cubicBezTo>
                  <a:cubicBezTo>
                    <a:pt x="1200" y="5452"/>
                    <a:pt x="1206" y="5446"/>
                    <a:pt x="1206" y="5428"/>
                  </a:cubicBezTo>
                  <a:close/>
                  <a:moveTo>
                    <a:pt x="1188" y="5488"/>
                  </a:moveTo>
                  <a:cubicBezTo>
                    <a:pt x="1188" y="5494"/>
                    <a:pt x="1188" y="5505"/>
                    <a:pt x="1176" y="5511"/>
                  </a:cubicBezTo>
                  <a:cubicBezTo>
                    <a:pt x="1176" y="5505"/>
                    <a:pt x="1188" y="5494"/>
                    <a:pt x="1188" y="5488"/>
                  </a:cubicBezTo>
                  <a:close/>
                  <a:moveTo>
                    <a:pt x="1134" y="5577"/>
                  </a:moveTo>
                  <a:cubicBezTo>
                    <a:pt x="1134" y="5583"/>
                    <a:pt x="1128" y="5594"/>
                    <a:pt x="1117" y="5600"/>
                  </a:cubicBezTo>
                  <a:cubicBezTo>
                    <a:pt x="1128" y="5594"/>
                    <a:pt x="1128" y="5583"/>
                    <a:pt x="1134" y="5577"/>
                  </a:cubicBezTo>
                  <a:close/>
                  <a:moveTo>
                    <a:pt x="1075" y="5660"/>
                  </a:moveTo>
                  <a:lnTo>
                    <a:pt x="1075" y="5660"/>
                  </a:lnTo>
                  <a:cubicBezTo>
                    <a:pt x="1073" y="5661"/>
                    <a:pt x="1071" y="5663"/>
                    <a:pt x="1068" y="5664"/>
                  </a:cubicBezTo>
                  <a:lnTo>
                    <a:pt x="1068" y="5664"/>
                  </a:lnTo>
                  <a:cubicBezTo>
                    <a:pt x="1071" y="5663"/>
                    <a:pt x="1073" y="5662"/>
                    <a:pt x="1075" y="5660"/>
                  </a:cubicBezTo>
                  <a:close/>
                  <a:moveTo>
                    <a:pt x="7547" y="1"/>
                  </a:moveTo>
                  <a:cubicBezTo>
                    <a:pt x="7530" y="1"/>
                    <a:pt x="7518" y="1"/>
                    <a:pt x="7500" y="7"/>
                  </a:cubicBezTo>
                  <a:cubicBezTo>
                    <a:pt x="7488" y="7"/>
                    <a:pt x="7470" y="19"/>
                    <a:pt x="7458" y="25"/>
                  </a:cubicBezTo>
                  <a:lnTo>
                    <a:pt x="7452" y="25"/>
                  </a:lnTo>
                  <a:cubicBezTo>
                    <a:pt x="7440" y="31"/>
                    <a:pt x="7429" y="31"/>
                    <a:pt x="7423" y="37"/>
                  </a:cubicBezTo>
                  <a:cubicBezTo>
                    <a:pt x="7411" y="37"/>
                    <a:pt x="7411" y="48"/>
                    <a:pt x="7405" y="48"/>
                  </a:cubicBezTo>
                  <a:lnTo>
                    <a:pt x="190" y="4134"/>
                  </a:lnTo>
                  <a:cubicBezTo>
                    <a:pt x="77" y="4205"/>
                    <a:pt x="6" y="4336"/>
                    <a:pt x="6" y="4538"/>
                  </a:cubicBezTo>
                  <a:cubicBezTo>
                    <a:pt x="0" y="4929"/>
                    <a:pt x="273" y="5422"/>
                    <a:pt x="612" y="5618"/>
                  </a:cubicBezTo>
                  <a:cubicBezTo>
                    <a:pt x="718" y="5681"/>
                    <a:pt x="814" y="5709"/>
                    <a:pt x="899" y="5709"/>
                  </a:cubicBezTo>
                  <a:cubicBezTo>
                    <a:pt x="963" y="5709"/>
                    <a:pt x="1020" y="5693"/>
                    <a:pt x="1068" y="5664"/>
                  </a:cubicBezTo>
                  <a:lnTo>
                    <a:pt x="1068" y="5664"/>
                  </a:lnTo>
                  <a:cubicBezTo>
                    <a:pt x="1066" y="5665"/>
                    <a:pt x="1062" y="5666"/>
                    <a:pt x="1060" y="5667"/>
                  </a:cubicBezTo>
                  <a:lnTo>
                    <a:pt x="1060" y="5667"/>
                  </a:lnTo>
                  <a:lnTo>
                    <a:pt x="8266" y="1580"/>
                  </a:lnTo>
                  <a:cubicBezTo>
                    <a:pt x="8379" y="1515"/>
                    <a:pt x="8450" y="1384"/>
                    <a:pt x="8450" y="1183"/>
                  </a:cubicBezTo>
                  <a:lnTo>
                    <a:pt x="8450" y="1117"/>
                  </a:lnTo>
                  <a:cubicBezTo>
                    <a:pt x="8450" y="1099"/>
                    <a:pt x="8444" y="1094"/>
                    <a:pt x="8444" y="1088"/>
                  </a:cubicBezTo>
                  <a:cubicBezTo>
                    <a:pt x="8444" y="1070"/>
                    <a:pt x="8444" y="1058"/>
                    <a:pt x="8438" y="1034"/>
                  </a:cubicBezTo>
                  <a:lnTo>
                    <a:pt x="8438" y="1010"/>
                  </a:lnTo>
                  <a:cubicBezTo>
                    <a:pt x="8438" y="999"/>
                    <a:pt x="8432" y="975"/>
                    <a:pt x="8432" y="963"/>
                  </a:cubicBezTo>
                  <a:lnTo>
                    <a:pt x="8432" y="945"/>
                  </a:lnTo>
                  <a:cubicBezTo>
                    <a:pt x="8420" y="921"/>
                    <a:pt x="8420" y="898"/>
                    <a:pt x="8414" y="880"/>
                  </a:cubicBezTo>
                  <a:cubicBezTo>
                    <a:pt x="8414" y="868"/>
                    <a:pt x="8408" y="862"/>
                    <a:pt x="8408" y="856"/>
                  </a:cubicBezTo>
                  <a:cubicBezTo>
                    <a:pt x="8402" y="844"/>
                    <a:pt x="8402" y="820"/>
                    <a:pt x="8391" y="803"/>
                  </a:cubicBezTo>
                  <a:cubicBezTo>
                    <a:pt x="8391" y="797"/>
                    <a:pt x="8385" y="791"/>
                    <a:pt x="8385" y="785"/>
                  </a:cubicBezTo>
                  <a:cubicBezTo>
                    <a:pt x="8379" y="767"/>
                    <a:pt x="8373" y="743"/>
                    <a:pt x="8361" y="731"/>
                  </a:cubicBezTo>
                  <a:cubicBezTo>
                    <a:pt x="8361" y="719"/>
                    <a:pt x="8355" y="719"/>
                    <a:pt x="8355" y="714"/>
                  </a:cubicBezTo>
                  <a:lnTo>
                    <a:pt x="8355" y="708"/>
                  </a:lnTo>
                  <a:cubicBezTo>
                    <a:pt x="8355" y="702"/>
                    <a:pt x="8349" y="690"/>
                    <a:pt x="8349" y="684"/>
                  </a:cubicBezTo>
                  <a:cubicBezTo>
                    <a:pt x="8343" y="666"/>
                    <a:pt x="8331" y="648"/>
                    <a:pt x="8319" y="624"/>
                  </a:cubicBezTo>
                  <a:cubicBezTo>
                    <a:pt x="8313" y="618"/>
                    <a:pt x="8313" y="607"/>
                    <a:pt x="8301" y="595"/>
                  </a:cubicBezTo>
                  <a:cubicBezTo>
                    <a:pt x="8296" y="583"/>
                    <a:pt x="8284" y="559"/>
                    <a:pt x="8272" y="547"/>
                  </a:cubicBezTo>
                  <a:cubicBezTo>
                    <a:pt x="8266" y="535"/>
                    <a:pt x="8260" y="523"/>
                    <a:pt x="8254" y="518"/>
                  </a:cubicBezTo>
                  <a:cubicBezTo>
                    <a:pt x="8242" y="500"/>
                    <a:pt x="8230" y="488"/>
                    <a:pt x="8224" y="464"/>
                  </a:cubicBezTo>
                  <a:cubicBezTo>
                    <a:pt x="8212" y="452"/>
                    <a:pt x="8206" y="440"/>
                    <a:pt x="8201" y="434"/>
                  </a:cubicBezTo>
                  <a:cubicBezTo>
                    <a:pt x="8183" y="417"/>
                    <a:pt x="8177" y="399"/>
                    <a:pt x="8165" y="381"/>
                  </a:cubicBezTo>
                  <a:cubicBezTo>
                    <a:pt x="8153" y="375"/>
                    <a:pt x="8153" y="363"/>
                    <a:pt x="8147" y="357"/>
                  </a:cubicBezTo>
                  <a:lnTo>
                    <a:pt x="8141" y="351"/>
                  </a:lnTo>
                  <a:lnTo>
                    <a:pt x="8141" y="345"/>
                  </a:lnTo>
                  <a:cubicBezTo>
                    <a:pt x="8123" y="328"/>
                    <a:pt x="8111" y="304"/>
                    <a:pt x="8094" y="292"/>
                  </a:cubicBezTo>
                  <a:lnTo>
                    <a:pt x="8088" y="286"/>
                  </a:lnTo>
                  <a:cubicBezTo>
                    <a:pt x="8076" y="268"/>
                    <a:pt x="8058" y="244"/>
                    <a:pt x="8034" y="233"/>
                  </a:cubicBezTo>
                  <a:lnTo>
                    <a:pt x="8028" y="227"/>
                  </a:lnTo>
                  <a:cubicBezTo>
                    <a:pt x="8016" y="209"/>
                    <a:pt x="7999" y="197"/>
                    <a:pt x="7975" y="179"/>
                  </a:cubicBezTo>
                  <a:lnTo>
                    <a:pt x="7969" y="173"/>
                  </a:lnTo>
                  <a:cubicBezTo>
                    <a:pt x="7957" y="155"/>
                    <a:pt x="7933" y="143"/>
                    <a:pt x="7916" y="126"/>
                  </a:cubicBezTo>
                  <a:cubicBezTo>
                    <a:pt x="7910" y="126"/>
                    <a:pt x="7910" y="120"/>
                    <a:pt x="7904" y="120"/>
                  </a:cubicBezTo>
                  <a:cubicBezTo>
                    <a:pt x="7880" y="108"/>
                    <a:pt x="7868" y="96"/>
                    <a:pt x="7844" y="84"/>
                  </a:cubicBezTo>
                  <a:cubicBezTo>
                    <a:pt x="7821" y="66"/>
                    <a:pt x="7809" y="60"/>
                    <a:pt x="7785" y="54"/>
                  </a:cubicBezTo>
                  <a:cubicBezTo>
                    <a:pt x="7779" y="54"/>
                    <a:pt x="7779" y="48"/>
                    <a:pt x="7767" y="48"/>
                  </a:cubicBezTo>
                  <a:cubicBezTo>
                    <a:pt x="7755" y="37"/>
                    <a:pt x="7737" y="31"/>
                    <a:pt x="7725" y="31"/>
                  </a:cubicBezTo>
                  <a:cubicBezTo>
                    <a:pt x="7720" y="31"/>
                    <a:pt x="7708" y="25"/>
                    <a:pt x="7708" y="25"/>
                  </a:cubicBezTo>
                  <a:cubicBezTo>
                    <a:pt x="7696" y="19"/>
                    <a:pt x="7678" y="19"/>
                    <a:pt x="7666" y="7"/>
                  </a:cubicBezTo>
                  <a:lnTo>
                    <a:pt x="7660" y="7"/>
                  </a:lnTo>
                  <a:cubicBezTo>
                    <a:pt x="7642" y="7"/>
                    <a:pt x="7630" y="1"/>
                    <a:pt x="7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2816096" y="3508109"/>
              <a:ext cx="1786655" cy="1159571"/>
            </a:xfrm>
            <a:custGeom>
              <a:avLst/>
              <a:gdLst/>
              <a:ahLst/>
              <a:cxnLst/>
              <a:rect l="l" t="t" r="r" b="b"/>
              <a:pathLst>
                <a:path w="18528" h="12025" extrusionOk="0">
                  <a:moveTo>
                    <a:pt x="18527" y="0"/>
                  </a:moveTo>
                  <a:lnTo>
                    <a:pt x="1" y="10778"/>
                  </a:lnTo>
                  <a:lnTo>
                    <a:pt x="1" y="12025"/>
                  </a:lnTo>
                  <a:lnTo>
                    <a:pt x="18527" y="125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-587964" y="2582772"/>
              <a:ext cx="3404172" cy="2084913"/>
            </a:xfrm>
            <a:custGeom>
              <a:avLst/>
              <a:gdLst/>
              <a:ahLst/>
              <a:cxnLst/>
              <a:rect l="l" t="t" r="r" b="b"/>
              <a:pathLst>
                <a:path w="35302" h="21621" extrusionOk="0">
                  <a:moveTo>
                    <a:pt x="7" y="1"/>
                  </a:moveTo>
                  <a:lnTo>
                    <a:pt x="1" y="1254"/>
                  </a:lnTo>
                  <a:lnTo>
                    <a:pt x="35302" y="21621"/>
                  </a:lnTo>
                  <a:lnTo>
                    <a:pt x="35302" y="20374"/>
                  </a:lnTo>
                  <a:lnTo>
                    <a:pt x="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-587386" y="1544130"/>
              <a:ext cx="5190152" cy="3003312"/>
            </a:xfrm>
            <a:custGeom>
              <a:avLst/>
              <a:gdLst/>
              <a:ahLst/>
              <a:cxnLst/>
              <a:rect l="l" t="t" r="r" b="b"/>
              <a:pathLst>
                <a:path w="53823" h="31145" extrusionOk="0">
                  <a:moveTo>
                    <a:pt x="18527" y="0"/>
                  </a:moveTo>
                  <a:lnTo>
                    <a:pt x="1" y="10772"/>
                  </a:lnTo>
                  <a:lnTo>
                    <a:pt x="35296" y="31145"/>
                  </a:lnTo>
                  <a:lnTo>
                    <a:pt x="53822" y="20367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-463088" y="1606519"/>
              <a:ext cx="4976463" cy="2872843"/>
            </a:xfrm>
            <a:custGeom>
              <a:avLst/>
              <a:gdLst/>
              <a:ahLst/>
              <a:cxnLst/>
              <a:rect l="l" t="t" r="r" b="b"/>
              <a:pathLst>
                <a:path w="51607" h="29792" extrusionOk="0">
                  <a:moveTo>
                    <a:pt x="17321" y="0"/>
                  </a:moveTo>
                  <a:lnTo>
                    <a:pt x="15611" y="980"/>
                  </a:lnTo>
                  <a:lnTo>
                    <a:pt x="6865" y="6033"/>
                  </a:lnTo>
                  <a:lnTo>
                    <a:pt x="0" y="10000"/>
                  </a:lnTo>
                  <a:lnTo>
                    <a:pt x="66" y="10042"/>
                  </a:lnTo>
                  <a:lnTo>
                    <a:pt x="15831" y="19144"/>
                  </a:lnTo>
                  <a:lnTo>
                    <a:pt x="34280" y="29791"/>
                  </a:lnTo>
                  <a:lnTo>
                    <a:pt x="51607" y="19798"/>
                  </a:lnTo>
                  <a:lnTo>
                    <a:pt x="50479" y="19144"/>
                  </a:lnTo>
                  <a:lnTo>
                    <a:pt x="34713" y="10042"/>
                  </a:lnTo>
                  <a:lnTo>
                    <a:pt x="27778" y="6033"/>
                  </a:lnTo>
                  <a:lnTo>
                    <a:pt x="19019" y="980"/>
                  </a:lnTo>
                  <a:lnTo>
                    <a:pt x="173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-68595" y="1834961"/>
              <a:ext cx="4188051" cy="2417597"/>
            </a:xfrm>
            <a:custGeom>
              <a:avLst/>
              <a:gdLst/>
              <a:ahLst/>
              <a:cxnLst/>
              <a:rect l="l" t="t" r="r" b="b"/>
              <a:pathLst>
                <a:path w="43431" h="25071" extrusionOk="0">
                  <a:moveTo>
                    <a:pt x="14382" y="3267"/>
                  </a:moveTo>
                  <a:lnTo>
                    <a:pt x="20071" y="6550"/>
                  </a:lnTo>
                  <a:lnTo>
                    <a:pt x="15819" y="9009"/>
                  </a:lnTo>
                  <a:lnTo>
                    <a:pt x="10125" y="5719"/>
                  </a:lnTo>
                  <a:lnTo>
                    <a:pt x="14382" y="3267"/>
                  </a:lnTo>
                  <a:close/>
                  <a:moveTo>
                    <a:pt x="9923" y="5838"/>
                  </a:moveTo>
                  <a:lnTo>
                    <a:pt x="15611" y="9127"/>
                  </a:lnTo>
                  <a:lnTo>
                    <a:pt x="11360" y="11586"/>
                  </a:lnTo>
                  <a:lnTo>
                    <a:pt x="5665" y="8296"/>
                  </a:lnTo>
                  <a:lnTo>
                    <a:pt x="9923" y="5838"/>
                  </a:lnTo>
                  <a:close/>
                  <a:moveTo>
                    <a:pt x="20273" y="6663"/>
                  </a:moveTo>
                  <a:lnTo>
                    <a:pt x="25961" y="9953"/>
                  </a:lnTo>
                  <a:lnTo>
                    <a:pt x="21704" y="12405"/>
                  </a:lnTo>
                  <a:lnTo>
                    <a:pt x="16021" y="9121"/>
                  </a:lnTo>
                  <a:lnTo>
                    <a:pt x="20273" y="6663"/>
                  </a:lnTo>
                  <a:close/>
                  <a:moveTo>
                    <a:pt x="15813" y="9246"/>
                  </a:moveTo>
                  <a:lnTo>
                    <a:pt x="21502" y="12536"/>
                  </a:lnTo>
                  <a:lnTo>
                    <a:pt x="17244" y="14988"/>
                  </a:lnTo>
                  <a:lnTo>
                    <a:pt x="11562" y="11704"/>
                  </a:lnTo>
                  <a:lnTo>
                    <a:pt x="15813" y="9246"/>
                  </a:lnTo>
                  <a:close/>
                  <a:moveTo>
                    <a:pt x="26175" y="10071"/>
                  </a:moveTo>
                  <a:lnTo>
                    <a:pt x="31869" y="13355"/>
                  </a:lnTo>
                  <a:lnTo>
                    <a:pt x="27612" y="15813"/>
                  </a:lnTo>
                  <a:lnTo>
                    <a:pt x="21923" y="12524"/>
                  </a:lnTo>
                  <a:lnTo>
                    <a:pt x="26175" y="10071"/>
                  </a:lnTo>
                  <a:close/>
                  <a:moveTo>
                    <a:pt x="21710" y="12649"/>
                  </a:moveTo>
                  <a:lnTo>
                    <a:pt x="27398" y="15932"/>
                  </a:lnTo>
                  <a:lnTo>
                    <a:pt x="23147" y="18391"/>
                  </a:lnTo>
                  <a:lnTo>
                    <a:pt x="17452" y="15101"/>
                  </a:lnTo>
                  <a:lnTo>
                    <a:pt x="21710" y="12649"/>
                  </a:lnTo>
                  <a:close/>
                  <a:moveTo>
                    <a:pt x="32071" y="13480"/>
                  </a:moveTo>
                  <a:lnTo>
                    <a:pt x="37760" y="16764"/>
                  </a:lnTo>
                  <a:lnTo>
                    <a:pt x="33508" y="19222"/>
                  </a:lnTo>
                  <a:lnTo>
                    <a:pt x="27814" y="15932"/>
                  </a:lnTo>
                  <a:lnTo>
                    <a:pt x="32071" y="13480"/>
                  </a:lnTo>
                  <a:close/>
                  <a:moveTo>
                    <a:pt x="27606" y="16051"/>
                  </a:moveTo>
                  <a:lnTo>
                    <a:pt x="33300" y="19341"/>
                  </a:lnTo>
                  <a:lnTo>
                    <a:pt x="29049" y="21799"/>
                  </a:lnTo>
                  <a:lnTo>
                    <a:pt x="23354" y="18509"/>
                  </a:lnTo>
                  <a:lnTo>
                    <a:pt x="27606" y="16051"/>
                  </a:lnTo>
                  <a:close/>
                  <a:moveTo>
                    <a:pt x="9133" y="1"/>
                  </a:moveTo>
                  <a:lnTo>
                    <a:pt x="8925" y="119"/>
                  </a:lnTo>
                  <a:lnTo>
                    <a:pt x="14174" y="3148"/>
                  </a:lnTo>
                  <a:lnTo>
                    <a:pt x="9923" y="5600"/>
                  </a:lnTo>
                  <a:lnTo>
                    <a:pt x="4674" y="2572"/>
                  </a:lnTo>
                  <a:lnTo>
                    <a:pt x="4466" y="2691"/>
                  </a:lnTo>
                  <a:lnTo>
                    <a:pt x="9709" y="5719"/>
                  </a:lnTo>
                  <a:lnTo>
                    <a:pt x="5457" y="8177"/>
                  </a:lnTo>
                  <a:lnTo>
                    <a:pt x="208" y="5149"/>
                  </a:lnTo>
                  <a:lnTo>
                    <a:pt x="0" y="5268"/>
                  </a:lnTo>
                  <a:lnTo>
                    <a:pt x="5250" y="8296"/>
                  </a:lnTo>
                  <a:lnTo>
                    <a:pt x="1152" y="10665"/>
                  </a:lnTo>
                  <a:lnTo>
                    <a:pt x="1360" y="10784"/>
                  </a:lnTo>
                  <a:lnTo>
                    <a:pt x="5457" y="8415"/>
                  </a:lnTo>
                  <a:lnTo>
                    <a:pt x="11152" y="11704"/>
                  </a:lnTo>
                  <a:lnTo>
                    <a:pt x="7055" y="14068"/>
                  </a:lnTo>
                  <a:lnTo>
                    <a:pt x="7263" y="14186"/>
                  </a:lnTo>
                  <a:lnTo>
                    <a:pt x="11360" y="11823"/>
                  </a:lnTo>
                  <a:lnTo>
                    <a:pt x="17042" y="15107"/>
                  </a:lnTo>
                  <a:lnTo>
                    <a:pt x="12945" y="17476"/>
                  </a:lnTo>
                  <a:lnTo>
                    <a:pt x="13153" y="17595"/>
                  </a:lnTo>
                  <a:lnTo>
                    <a:pt x="17250" y="15226"/>
                  </a:lnTo>
                  <a:lnTo>
                    <a:pt x="22945" y="18515"/>
                  </a:lnTo>
                  <a:lnTo>
                    <a:pt x="18847" y="20884"/>
                  </a:lnTo>
                  <a:lnTo>
                    <a:pt x="19055" y="21003"/>
                  </a:lnTo>
                  <a:lnTo>
                    <a:pt x="23152" y="18634"/>
                  </a:lnTo>
                  <a:lnTo>
                    <a:pt x="28847" y="21924"/>
                  </a:lnTo>
                  <a:lnTo>
                    <a:pt x="24750" y="24293"/>
                  </a:lnTo>
                  <a:lnTo>
                    <a:pt x="24958" y="24412"/>
                  </a:lnTo>
                  <a:lnTo>
                    <a:pt x="29055" y="22042"/>
                  </a:lnTo>
                  <a:lnTo>
                    <a:pt x="34304" y="25071"/>
                  </a:lnTo>
                  <a:lnTo>
                    <a:pt x="34512" y="24952"/>
                  </a:lnTo>
                  <a:lnTo>
                    <a:pt x="29263" y="21924"/>
                  </a:lnTo>
                  <a:lnTo>
                    <a:pt x="33514" y="19465"/>
                  </a:lnTo>
                  <a:lnTo>
                    <a:pt x="38763" y="22494"/>
                  </a:lnTo>
                  <a:lnTo>
                    <a:pt x="38971" y="22375"/>
                  </a:lnTo>
                  <a:lnTo>
                    <a:pt x="33722" y="19347"/>
                  </a:lnTo>
                  <a:lnTo>
                    <a:pt x="37979" y="16888"/>
                  </a:lnTo>
                  <a:lnTo>
                    <a:pt x="43223" y="19917"/>
                  </a:lnTo>
                  <a:lnTo>
                    <a:pt x="43430" y="19798"/>
                  </a:lnTo>
                  <a:lnTo>
                    <a:pt x="38187" y="16769"/>
                  </a:lnTo>
                  <a:lnTo>
                    <a:pt x="42284" y="14406"/>
                  </a:lnTo>
                  <a:lnTo>
                    <a:pt x="42077" y="14287"/>
                  </a:lnTo>
                  <a:lnTo>
                    <a:pt x="37979" y="16651"/>
                  </a:lnTo>
                  <a:lnTo>
                    <a:pt x="32285" y="13367"/>
                  </a:lnTo>
                  <a:lnTo>
                    <a:pt x="36382" y="10998"/>
                  </a:lnTo>
                  <a:lnTo>
                    <a:pt x="36174" y="10879"/>
                  </a:lnTo>
                  <a:lnTo>
                    <a:pt x="32077" y="13248"/>
                  </a:lnTo>
                  <a:lnTo>
                    <a:pt x="26383" y="9959"/>
                  </a:lnTo>
                  <a:lnTo>
                    <a:pt x="30480" y="7589"/>
                  </a:lnTo>
                  <a:lnTo>
                    <a:pt x="30272" y="7471"/>
                  </a:lnTo>
                  <a:lnTo>
                    <a:pt x="26175" y="9840"/>
                  </a:lnTo>
                  <a:lnTo>
                    <a:pt x="20492" y="6550"/>
                  </a:lnTo>
                  <a:lnTo>
                    <a:pt x="24589" y="4181"/>
                  </a:lnTo>
                  <a:lnTo>
                    <a:pt x="24382" y="4062"/>
                  </a:lnTo>
                  <a:lnTo>
                    <a:pt x="20284" y="6432"/>
                  </a:lnTo>
                  <a:lnTo>
                    <a:pt x="14590" y="3148"/>
                  </a:lnTo>
                  <a:lnTo>
                    <a:pt x="18687" y="779"/>
                  </a:lnTo>
                  <a:lnTo>
                    <a:pt x="18479" y="660"/>
                  </a:lnTo>
                  <a:lnTo>
                    <a:pt x="14382" y="3029"/>
                  </a:lnTo>
                  <a:lnTo>
                    <a:pt x="9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198805" y="1701020"/>
              <a:ext cx="2016737" cy="487357"/>
            </a:xfrm>
            <a:custGeom>
              <a:avLst/>
              <a:gdLst/>
              <a:ahLst/>
              <a:cxnLst/>
              <a:rect l="l" t="t" r="r" b="b"/>
              <a:pathLst>
                <a:path w="20914" h="5054" extrusionOk="0">
                  <a:moveTo>
                    <a:pt x="8747" y="0"/>
                  </a:moveTo>
                  <a:lnTo>
                    <a:pt x="1" y="5053"/>
                  </a:lnTo>
                  <a:lnTo>
                    <a:pt x="20914" y="5053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-456820" y="2574768"/>
              <a:ext cx="4861422" cy="877899"/>
            </a:xfrm>
            <a:custGeom>
              <a:avLst/>
              <a:gdLst/>
              <a:ahLst/>
              <a:cxnLst/>
              <a:rect l="l" t="t" r="r" b="b"/>
              <a:pathLst>
                <a:path w="50414" h="9104" extrusionOk="0">
                  <a:moveTo>
                    <a:pt x="1" y="1"/>
                  </a:moveTo>
                  <a:lnTo>
                    <a:pt x="15766" y="9103"/>
                  </a:lnTo>
                  <a:lnTo>
                    <a:pt x="50414" y="9103"/>
                  </a:lnTo>
                  <a:lnTo>
                    <a:pt x="34648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4826460" y="-955227"/>
              <a:ext cx="2744012" cy="487357"/>
            </a:xfrm>
            <a:custGeom>
              <a:avLst/>
              <a:gdLst/>
              <a:ahLst/>
              <a:cxnLst/>
              <a:rect l="l" t="t" r="r" b="b"/>
              <a:pathLst>
                <a:path w="28456" h="5054" extrusionOk="0">
                  <a:moveTo>
                    <a:pt x="8759" y="0"/>
                  </a:moveTo>
                  <a:lnTo>
                    <a:pt x="1" y="5053"/>
                  </a:lnTo>
                  <a:lnTo>
                    <a:pt x="28455" y="5053"/>
                  </a:lnTo>
                  <a:lnTo>
                    <a:pt x="19697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4897529" y="-82057"/>
              <a:ext cx="4607136" cy="877899"/>
            </a:xfrm>
            <a:custGeom>
              <a:avLst/>
              <a:gdLst/>
              <a:ahLst/>
              <a:cxnLst/>
              <a:rect l="l" t="t" r="r" b="b"/>
              <a:pathLst>
                <a:path w="47777" h="9104" extrusionOk="0">
                  <a:moveTo>
                    <a:pt x="0" y="0"/>
                  </a:moveTo>
                  <a:lnTo>
                    <a:pt x="15765" y="9103"/>
                  </a:lnTo>
                  <a:lnTo>
                    <a:pt x="45146" y="9103"/>
                  </a:lnTo>
                  <a:lnTo>
                    <a:pt x="47777" y="7577"/>
                  </a:lnTo>
                  <a:lnTo>
                    <a:pt x="34648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2268007" y="-103408"/>
              <a:ext cx="3582278" cy="2753077"/>
            </a:xfrm>
            <a:custGeom>
              <a:avLst/>
              <a:gdLst/>
              <a:ahLst/>
              <a:cxnLst/>
              <a:rect l="l" t="t" r="r" b="b"/>
              <a:pathLst>
                <a:path w="37149" h="28550" extrusionOk="0">
                  <a:moveTo>
                    <a:pt x="7215" y="0"/>
                  </a:moveTo>
                  <a:cubicBezTo>
                    <a:pt x="3914" y="2530"/>
                    <a:pt x="1188" y="6698"/>
                    <a:pt x="1" y="10861"/>
                  </a:cubicBezTo>
                  <a:lnTo>
                    <a:pt x="29934" y="28550"/>
                  </a:lnTo>
                  <a:cubicBezTo>
                    <a:pt x="31121" y="24381"/>
                    <a:pt x="33847" y="20219"/>
                    <a:pt x="37148" y="17689"/>
                  </a:cubicBezTo>
                  <a:lnTo>
                    <a:pt x="7215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4786442" y="325068"/>
              <a:ext cx="698635" cy="407802"/>
            </a:xfrm>
            <a:custGeom>
              <a:avLst/>
              <a:gdLst/>
              <a:ahLst/>
              <a:cxnLst/>
              <a:rect l="l" t="t" r="r" b="b"/>
              <a:pathLst>
                <a:path w="7245" h="4229" extrusionOk="0">
                  <a:moveTo>
                    <a:pt x="0" y="0"/>
                  </a:moveTo>
                  <a:lnTo>
                    <a:pt x="7185" y="4199"/>
                  </a:lnTo>
                  <a:cubicBezTo>
                    <a:pt x="7202" y="4207"/>
                    <a:pt x="7216" y="4212"/>
                    <a:pt x="7229" y="4219"/>
                  </a:cubicBezTo>
                  <a:lnTo>
                    <a:pt x="7229" y="4219"/>
                  </a:lnTo>
                  <a:lnTo>
                    <a:pt x="60" y="30"/>
                  </a:lnTo>
                  <a:cubicBezTo>
                    <a:pt x="42" y="24"/>
                    <a:pt x="24" y="12"/>
                    <a:pt x="0" y="0"/>
                  </a:cubicBezTo>
                  <a:close/>
                  <a:moveTo>
                    <a:pt x="7229" y="4219"/>
                  </a:moveTo>
                  <a:lnTo>
                    <a:pt x="7244" y="4228"/>
                  </a:lnTo>
                  <a:cubicBezTo>
                    <a:pt x="7239" y="4225"/>
                    <a:pt x="7234" y="4222"/>
                    <a:pt x="7229" y="4219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7788675" y="1681550"/>
              <a:ext cx="35725" cy="120850"/>
            </a:xfrm>
            <a:custGeom>
              <a:avLst/>
              <a:gdLst/>
              <a:ahLst/>
              <a:cxnLst/>
              <a:rect l="l" t="t" r="r" b="b"/>
              <a:pathLst>
                <a:path w="1429" h="4834" extrusionOk="0">
                  <a:moveTo>
                    <a:pt x="762" y="0"/>
                  </a:moveTo>
                  <a:lnTo>
                    <a:pt x="1429" y="1048"/>
                  </a:lnTo>
                  <a:lnTo>
                    <a:pt x="762" y="4834"/>
                  </a:lnTo>
                  <a:lnTo>
                    <a:pt x="0" y="24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1406" name="Google Shape;1406;p48"/>
            <p:cNvGrpSpPr/>
            <p:nvPr/>
          </p:nvGrpSpPr>
          <p:grpSpPr>
            <a:xfrm>
              <a:off x="4142325" y="68238"/>
              <a:ext cx="1641200" cy="1382375"/>
              <a:chOff x="8012650" y="-2146075"/>
              <a:chExt cx="1641200" cy="1382375"/>
            </a:xfrm>
          </p:grpSpPr>
          <p:sp>
            <p:nvSpPr>
              <p:cNvPr id="1407" name="Google Shape;1407;p48"/>
              <p:cNvSpPr/>
              <p:nvPr/>
            </p:nvSpPr>
            <p:spPr>
              <a:xfrm>
                <a:off x="8012650" y="-2146075"/>
                <a:ext cx="1272772" cy="1226128"/>
              </a:xfrm>
              <a:custGeom>
                <a:avLst/>
                <a:gdLst/>
                <a:ahLst/>
                <a:cxnLst/>
                <a:rect l="l" t="t" r="r" b="b"/>
                <a:pathLst>
                  <a:path w="32608" h="31413" extrusionOk="0">
                    <a:moveTo>
                      <a:pt x="32583" y="11184"/>
                    </a:moveTo>
                    <a:lnTo>
                      <a:pt x="32608" y="11199"/>
                    </a:lnTo>
                    <a:cubicBezTo>
                      <a:pt x="32600" y="11194"/>
                      <a:pt x="32592" y="11189"/>
                      <a:pt x="32583" y="11184"/>
                    </a:cubicBezTo>
                    <a:close/>
                    <a:moveTo>
                      <a:pt x="12048" y="0"/>
                    </a:moveTo>
                    <a:cubicBezTo>
                      <a:pt x="11991" y="0"/>
                      <a:pt x="11917" y="0"/>
                      <a:pt x="11851" y="17"/>
                    </a:cubicBezTo>
                    <a:lnTo>
                      <a:pt x="11793" y="17"/>
                    </a:lnTo>
                    <a:cubicBezTo>
                      <a:pt x="11743" y="17"/>
                      <a:pt x="11702" y="25"/>
                      <a:pt x="11645" y="25"/>
                    </a:cubicBezTo>
                    <a:cubicBezTo>
                      <a:pt x="11620" y="25"/>
                      <a:pt x="11595" y="33"/>
                      <a:pt x="11562" y="33"/>
                    </a:cubicBezTo>
                    <a:cubicBezTo>
                      <a:pt x="11521" y="33"/>
                      <a:pt x="11480" y="41"/>
                      <a:pt x="11439" y="41"/>
                    </a:cubicBezTo>
                    <a:cubicBezTo>
                      <a:pt x="11414" y="41"/>
                      <a:pt x="11381" y="58"/>
                      <a:pt x="11348" y="58"/>
                    </a:cubicBezTo>
                    <a:cubicBezTo>
                      <a:pt x="11307" y="66"/>
                      <a:pt x="11266" y="66"/>
                      <a:pt x="11224" y="74"/>
                    </a:cubicBezTo>
                    <a:cubicBezTo>
                      <a:pt x="11191" y="74"/>
                      <a:pt x="11167" y="91"/>
                      <a:pt x="11134" y="91"/>
                    </a:cubicBezTo>
                    <a:cubicBezTo>
                      <a:pt x="11092" y="99"/>
                      <a:pt x="11051" y="107"/>
                      <a:pt x="11002" y="107"/>
                    </a:cubicBezTo>
                    <a:cubicBezTo>
                      <a:pt x="10977" y="107"/>
                      <a:pt x="10961" y="115"/>
                      <a:pt x="10936" y="115"/>
                    </a:cubicBezTo>
                    <a:cubicBezTo>
                      <a:pt x="10928" y="115"/>
                      <a:pt x="10919" y="115"/>
                      <a:pt x="10903" y="132"/>
                    </a:cubicBezTo>
                    <a:cubicBezTo>
                      <a:pt x="10895" y="132"/>
                      <a:pt x="10878" y="140"/>
                      <a:pt x="10862" y="140"/>
                    </a:cubicBezTo>
                    <a:cubicBezTo>
                      <a:pt x="10812" y="148"/>
                      <a:pt x="10771" y="157"/>
                      <a:pt x="10722" y="173"/>
                    </a:cubicBezTo>
                    <a:cubicBezTo>
                      <a:pt x="10697" y="173"/>
                      <a:pt x="10689" y="181"/>
                      <a:pt x="10672" y="181"/>
                    </a:cubicBezTo>
                    <a:cubicBezTo>
                      <a:pt x="10615" y="190"/>
                      <a:pt x="10565" y="214"/>
                      <a:pt x="10516" y="223"/>
                    </a:cubicBezTo>
                    <a:cubicBezTo>
                      <a:pt x="10507" y="223"/>
                      <a:pt x="10491" y="223"/>
                      <a:pt x="10491" y="231"/>
                    </a:cubicBezTo>
                    <a:cubicBezTo>
                      <a:pt x="10433" y="256"/>
                      <a:pt x="10367" y="264"/>
                      <a:pt x="10310" y="280"/>
                    </a:cubicBezTo>
                    <a:cubicBezTo>
                      <a:pt x="10301" y="280"/>
                      <a:pt x="10277" y="297"/>
                      <a:pt x="10268" y="297"/>
                    </a:cubicBezTo>
                    <a:cubicBezTo>
                      <a:pt x="10211" y="305"/>
                      <a:pt x="10161" y="321"/>
                      <a:pt x="10120" y="346"/>
                    </a:cubicBezTo>
                    <a:cubicBezTo>
                      <a:pt x="10104" y="354"/>
                      <a:pt x="10087" y="354"/>
                      <a:pt x="10071" y="363"/>
                    </a:cubicBezTo>
                    <a:cubicBezTo>
                      <a:pt x="10021" y="387"/>
                      <a:pt x="9964" y="396"/>
                      <a:pt x="9914" y="420"/>
                    </a:cubicBezTo>
                    <a:cubicBezTo>
                      <a:pt x="9906" y="420"/>
                      <a:pt x="9898" y="429"/>
                      <a:pt x="9881" y="429"/>
                    </a:cubicBezTo>
                    <a:cubicBezTo>
                      <a:pt x="9823" y="445"/>
                      <a:pt x="9758" y="478"/>
                      <a:pt x="9692" y="503"/>
                    </a:cubicBezTo>
                    <a:cubicBezTo>
                      <a:pt x="9675" y="503"/>
                      <a:pt x="9667" y="511"/>
                      <a:pt x="9659" y="511"/>
                    </a:cubicBezTo>
                    <a:cubicBezTo>
                      <a:pt x="9609" y="527"/>
                      <a:pt x="9543" y="552"/>
                      <a:pt x="9494" y="585"/>
                    </a:cubicBezTo>
                    <a:cubicBezTo>
                      <a:pt x="9469" y="593"/>
                      <a:pt x="9461" y="593"/>
                      <a:pt x="9444" y="602"/>
                    </a:cubicBezTo>
                    <a:cubicBezTo>
                      <a:pt x="9387" y="626"/>
                      <a:pt x="9337" y="643"/>
                      <a:pt x="9288" y="676"/>
                    </a:cubicBezTo>
                    <a:cubicBezTo>
                      <a:pt x="9280" y="684"/>
                      <a:pt x="9255" y="684"/>
                      <a:pt x="9247" y="692"/>
                    </a:cubicBezTo>
                    <a:cubicBezTo>
                      <a:pt x="9181" y="725"/>
                      <a:pt x="9115" y="758"/>
                      <a:pt x="9049" y="791"/>
                    </a:cubicBezTo>
                    <a:lnTo>
                      <a:pt x="9041" y="791"/>
                    </a:lnTo>
                    <a:lnTo>
                      <a:pt x="8851" y="882"/>
                    </a:lnTo>
                    <a:cubicBezTo>
                      <a:pt x="8835" y="890"/>
                      <a:pt x="8826" y="898"/>
                      <a:pt x="8802" y="915"/>
                    </a:cubicBezTo>
                    <a:cubicBezTo>
                      <a:pt x="8752" y="939"/>
                      <a:pt x="8703" y="964"/>
                      <a:pt x="8645" y="997"/>
                    </a:cubicBezTo>
                    <a:cubicBezTo>
                      <a:pt x="8629" y="1005"/>
                      <a:pt x="8620" y="1014"/>
                      <a:pt x="8596" y="1022"/>
                    </a:cubicBezTo>
                    <a:cubicBezTo>
                      <a:pt x="8538" y="1055"/>
                      <a:pt x="8464" y="1096"/>
                      <a:pt x="8398" y="1137"/>
                    </a:cubicBezTo>
                    <a:cubicBezTo>
                      <a:pt x="8315" y="1187"/>
                      <a:pt x="8233" y="1228"/>
                      <a:pt x="8151" y="1286"/>
                    </a:cubicBezTo>
                    <a:cubicBezTo>
                      <a:pt x="8134" y="1294"/>
                      <a:pt x="8101" y="1310"/>
                      <a:pt x="8085" y="1335"/>
                    </a:cubicBezTo>
                    <a:cubicBezTo>
                      <a:pt x="8019" y="1368"/>
                      <a:pt x="7969" y="1409"/>
                      <a:pt x="7903" y="1450"/>
                    </a:cubicBezTo>
                    <a:cubicBezTo>
                      <a:pt x="7879" y="1467"/>
                      <a:pt x="7854" y="1475"/>
                      <a:pt x="7821" y="1500"/>
                    </a:cubicBezTo>
                    <a:lnTo>
                      <a:pt x="7640" y="1623"/>
                    </a:lnTo>
                    <a:cubicBezTo>
                      <a:pt x="7615" y="1632"/>
                      <a:pt x="7599" y="1656"/>
                      <a:pt x="7574" y="1665"/>
                    </a:cubicBezTo>
                    <a:cubicBezTo>
                      <a:pt x="7491" y="1714"/>
                      <a:pt x="7409" y="1780"/>
                      <a:pt x="7327" y="1829"/>
                    </a:cubicBezTo>
                    <a:cubicBezTo>
                      <a:pt x="7318" y="1838"/>
                      <a:pt x="7302" y="1846"/>
                      <a:pt x="7285" y="1862"/>
                    </a:cubicBezTo>
                    <a:cubicBezTo>
                      <a:pt x="7228" y="1912"/>
                      <a:pt x="7154" y="1953"/>
                      <a:pt x="7096" y="2002"/>
                    </a:cubicBezTo>
                    <a:cubicBezTo>
                      <a:pt x="7071" y="2027"/>
                      <a:pt x="7038" y="2044"/>
                      <a:pt x="7022" y="2068"/>
                    </a:cubicBezTo>
                    <a:cubicBezTo>
                      <a:pt x="6956" y="2110"/>
                      <a:pt x="6906" y="2151"/>
                      <a:pt x="6849" y="2200"/>
                    </a:cubicBezTo>
                    <a:cubicBezTo>
                      <a:pt x="6824" y="2217"/>
                      <a:pt x="6791" y="2241"/>
                      <a:pt x="6775" y="2258"/>
                    </a:cubicBezTo>
                    <a:cubicBezTo>
                      <a:pt x="6700" y="2316"/>
                      <a:pt x="6643" y="2365"/>
                      <a:pt x="6569" y="2423"/>
                    </a:cubicBezTo>
                    <a:lnTo>
                      <a:pt x="6536" y="2456"/>
                    </a:lnTo>
                    <a:cubicBezTo>
                      <a:pt x="6453" y="2522"/>
                      <a:pt x="6379" y="2588"/>
                      <a:pt x="6297" y="2653"/>
                    </a:cubicBezTo>
                    <a:cubicBezTo>
                      <a:pt x="6280" y="2670"/>
                      <a:pt x="6255" y="2686"/>
                      <a:pt x="6247" y="2703"/>
                    </a:cubicBezTo>
                    <a:cubicBezTo>
                      <a:pt x="6189" y="2752"/>
                      <a:pt x="6124" y="2810"/>
                      <a:pt x="6074" y="2859"/>
                    </a:cubicBezTo>
                    <a:cubicBezTo>
                      <a:pt x="6049" y="2876"/>
                      <a:pt x="6025" y="2901"/>
                      <a:pt x="6000" y="2917"/>
                    </a:cubicBezTo>
                    <a:cubicBezTo>
                      <a:pt x="5942" y="2975"/>
                      <a:pt x="5885" y="3024"/>
                      <a:pt x="5835" y="3074"/>
                    </a:cubicBezTo>
                    <a:lnTo>
                      <a:pt x="5777" y="3140"/>
                    </a:lnTo>
                    <a:cubicBezTo>
                      <a:pt x="5621" y="3280"/>
                      <a:pt x="5473" y="3428"/>
                      <a:pt x="5324" y="3576"/>
                    </a:cubicBezTo>
                    <a:lnTo>
                      <a:pt x="5258" y="3642"/>
                    </a:lnTo>
                    <a:cubicBezTo>
                      <a:pt x="5209" y="3692"/>
                      <a:pt x="5159" y="3758"/>
                      <a:pt x="5094" y="3807"/>
                    </a:cubicBezTo>
                    <a:cubicBezTo>
                      <a:pt x="5077" y="3824"/>
                      <a:pt x="5052" y="3857"/>
                      <a:pt x="5019" y="3881"/>
                    </a:cubicBezTo>
                    <a:cubicBezTo>
                      <a:pt x="4970" y="3939"/>
                      <a:pt x="4912" y="4005"/>
                      <a:pt x="4855" y="4063"/>
                    </a:cubicBezTo>
                    <a:cubicBezTo>
                      <a:pt x="4838" y="4087"/>
                      <a:pt x="4830" y="4104"/>
                      <a:pt x="4805" y="4112"/>
                    </a:cubicBezTo>
                    <a:cubicBezTo>
                      <a:pt x="4731" y="4194"/>
                      <a:pt x="4665" y="4269"/>
                      <a:pt x="4591" y="4351"/>
                    </a:cubicBezTo>
                    <a:cubicBezTo>
                      <a:pt x="4583" y="4359"/>
                      <a:pt x="4558" y="4384"/>
                      <a:pt x="4550" y="4400"/>
                    </a:cubicBezTo>
                    <a:cubicBezTo>
                      <a:pt x="4500" y="4466"/>
                      <a:pt x="4434" y="4540"/>
                      <a:pt x="4385" y="4598"/>
                    </a:cubicBezTo>
                    <a:lnTo>
                      <a:pt x="4352" y="4631"/>
                    </a:lnTo>
                    <a:cubicBezTo>
                      <a:pt x="4344" y="4648"/>
                      <a:pt x="4319" y="4664"/>
                      <a:pt x="4311" y="4681"/>
                    </a:cubicBezTo>
                    <a:lnTo>
                      <a:pt x="4187" y="4837"/>
                    </a:lnTo>
                    <a:cubicBezTo>
                      <a:pt x="4171" y="4870"/>
                      <a:pt x="4138" y="4895"/>
                      <a:pt x="4113" y="4928"/>
                    </a:cubicBezTo>
                    <a:cubicBezTo>
                      <a:pt x="4072" y="4977"/>
                      <a:pt x="4031" y="5035"/>
                      <a:pt x="3989" y="5093"/>
                    </a:cubicBezTo>
                    <a:cubicBezTo>
                      <a:pt x="3973" y="5126"/>
                      <a:pt x="3948" y="5142"/>
                      <a:pt x="3932" y="5175"/>
                    </a:cubicBezTo>
                    <a:cubicBezTo>
                      <a:pt x="3882" y="5249"/>
                      <a:pt x="3825" y="5323"/>
                      <a:pt x="3767" y="5381"/>
                    </a:cubicBezTo>
                    <a:cubicBezTo>
                      <a:pt x="3759" y="5389"/>
                      <a:pt x="3742" y="5406"/>
                      <a:pt x="3734" y="5422"/>
                    </a:cubicBezTo>
                    <a:lnTo>
                      <a:pt x="3553" y="5669"/>
                    </a:lnTo>
                    <a:cubicBezTo>
                      <a:pt x="3528" y="5694"/>
                      <a:pt x="3511" y="5719"/>
                      <a:pt x="3495" y="5744"/>
                    </a:cubicBezTo>
                    <a:cubicBezTo>
                      <a:pt x="3454" y="5801"/>
                      <a:pt x="3412" y="5859"/>
                      <a:pt x="3371" y="5917"/>
                    </a:cubicBezTo>
                    <a:cubicBezTo>
                      <a:pt x="3355" y="5950"/>
                      <a:pt x="3330" y="5983"/>
                      <a:pt x="3305" y="6007"/>
                    </a:cubicBezTo>
                    <a:cubicBezTo>
                      <a:pt x="3264" y="6065"/>
                      <a:pt x="3231" y="6114"/>
                      <a:pt x="3190" y="6172"/>
                    </a:cubicBezTo>
                    <a:cubicBezTo>
                      <a:pt x="3165" y="6205"/>
                      <a:pt x="3149" y="6246"/>
                      <a:pt x="3116" y="6279"/>
                    </a:cubicBezTo>
                    <a:cubicBezTo>
                      <a:pt x="3075" y="6329"/>
                      <a:pt x="3042" y="6395"/>
                      <a:pt x="3000" y="6444"/>
                    </a:cubicBezTo>
                    <a:lnTo>
                      <a:pt x="2943" y="6535"/>
                    </a:lnTo>
                    <a:cubicBezTo>
                      <a:pt x="2902" y="6601"/>
                      <a:pt x="2860" y="6666"/>
                      <a:pt x="2819" y="6732"/>
                    </a:cubicBezTo>
                    <a:cubicBezTo>
                      <a:pt x="2811" y="6749"/>
                      <a:pt x="2786" y="6774"/>
                      <a:pt x="2778" y="6807"/>
                    </a:cubicBezTo>
                    <a:cubicBezTo>
                      <a:pt x="2729" y="6889"/>
                      <a:pt x="2671" y="6980"/>
                      <a:pt x="2613" y="7062"/>
                    </a:cubicBezTo>
                    <a:cubicBezTo>
                      <a:pt x="2588" y="7095"/>
                      <a:pt x="2580" y="7120"/>
                      <a:pt x="2564" y="7153"/>
                    </a:cubicBezTo>
                    <a:cubicBezTo>
                      <a:pt x="2531" y="7219"/>
                      <a:pt x="2490" y="7276"/>
                      <a:pt x="2457" y="7326"/>
                    </a:cubicBezTo>
                    <a:cubicBezTo>
                      <a:pt x="2440" y="7367"/>
                      <a:pt x="2415" y="7400"/>
                      <a:pt x="2399" y="7441"/>
                    </a:cubicBezTo>
                    <a:cubicBezTo>
                      <a:pt x="2366" y="7490"/>
                      <a:pt x="2333" y="7548"/>
                      <a:pt x="2308" y="7606"/>
                    </a:cubicBezTo>
                    <a:cubicBezTo>
                      <a:pt x="2284" y="7647"/>
                      <a:pt x="2259" y="7680"/>
                      <a:pt x="2242" y="7721"/>
                    </a:cubicBezTo>
                    <a:cubicBezTo>
                      <a:pt x="2209" y="7771"/>
                      <a:pt x="2185" y="7820"/>
                      <a:pt x="2152" y="7886"/>
                    </a:cubicBezTo>
                    <a:cubicBezTo>
                      <a:pt x="2127" y="7927"/>
                      <a:pt x="2111" y="7960"/>
                      <a:pt x="2086" y="8001"/>
                    </a:cubicBezTo>
                    <a:cubicBezTo>
                      <a:pt x="2061" y="8059"/>
                      <a:pt x="2028" y="8125"/>
                      <a:pt x="1995" y="8174"/>
                    </a:cubicBezTo>
                    <a:cubicBezTo>
                      <a:pt x="1970" y="8207"/>
                      <a:pt x="1962" y="8232"/>
                      <a:pt x="1946" y="8265"/>
                    </a:cubicBezTo>
                    <a:cubicBezTo>
                      <a:pt x="1905" y="8356"/>
                      <a:pt x="1847" y="8438"/>
                      <a:pt x="1814" y="8537"/>
                    </a:cubicBezTo>
                    <a:cubicBezTo>
                      <a:pt x="1789" y="8562"/>
                      <a:pt x="1781" y="8595"/>
                      <a:pt x="1756" y="8628"/>
                    </a:cubicBezTo>
                    <a:lnTo>
                      <a:pt x="1666" y="8809"/>
                    </a:lnTo>
                    <a:cubicBezTo>
                      <a:pt x="1641" y="8850"/>
                      <a:pt x="1624" y="8891"/>
                      <a:pt x="1616" y="8924"/>
                    </a:cubicBezTo>
                    <a:cubicBezTo>
                      <a:pt x="1583" y="8974"/>
                      <a:pt x="1558" y="9040"/>
                      <a:pt x="1542" y="9089"/>
                    </a:cubicBezTo>
                    <a:lnTo>
                      <a:pt x="1509" y="9155"/>
                    </a:lnTo>
                    <a:cubicBezTo>
                      <a:pt x="1501" y="9180"/>
                      <a:pt x="1484" y="9213"/>
                      <a:pt x="1468" y="9246"/>
                    </a:cubicBezTo>
                    <a:cubicBezTo>
                      <a:pt x="1460" y="9262"/>
                      <a:pt x="1451" y="9287"/>
                      <a:pt x="1451" y="9295"/>
                    </a:cubicBezTo>
                    <a:cubicBezTo>
                      <a:pt x="1377" y="9452"/>
                      <a:pt x="1311" y="9608"/>
                      <a:pt x="1254" y="9757"/>
                    </a:cubicBezTo>
                    <a:cubicBezTo>
                      <a:pt x="1245" y="9781"/>
                      <a:pt x="1229" y="9814"/>
                      <a:pt x="1221" y="9831"/>
                    </a:cubicBezTo>
                    <a:cubicBezTo>
                      <a:pt x="1204" y="9880"/>
                      <a:pt x="1179" y="9946"/>
                      <a:pt x="1163" y="9996"/>
                    </a:cubicBezTo>
                    <a:cubicBezTo>
                      <a:pt x="1146" y="10029"/>
                      <a:pt x="1138" y="10045"/>
                      <a:pt x="1130" y="10078"/>
                    </a:cubicBezTo>
                    <a:cubicBezTo>
                      <a:pt x="1105" y="10144"/>
                      <a:pt x="1089" y="10193"/>
                      <a:pt x="1072" y="10251"/>
                    </a:cubicBezTo>
                    <a:cubicBezTo>
                      <a:pt x="1056" y="10276"/>
                      <a:pt x="1048" y="10292"/>
                      <a:pt x="1048" y="10317"/>
                    </a:cubicBezTo>
                    <a:cubicBezTo>
                      <a:pt x="1015" y="10391"/>
                      <a:pt x="998" y="10457"/>
                      <a:pt x="965" y="10539"/>
                    </a:cubicBezTo>
                    <a:cubicBezTo>
                      <a:pt x="957" y="10572"/>
                      <a:pt x="940" y="10597"/>
                      <a:pt x="932" y="10622"/>
                    </a:cubicBezTo>
                    <a:cubicBezTo>
                      <a:pt x="916" y="10679"/>
                      <a:pt x="907" y="10729"/>
                      <a:pt x="883" y="10770"/>
                    </a:cubicBezTo>
                    <a:lnTo>
                      <a:pt x="850" y="10861"/>
                    </a:lnTo>
                    <a:cubicBezTo>
                      <a:pt x="833" y="10910"/>
                      <a:pt x="825" y="10951"/>
                      <a:pt x="800" y="11009"/>
                    </a:cubicBezTo>
                    <a:lnTo>
                      <a:pt x="767" y="11100"/>
                    </a:lnTo>
                    <a:cubicBezTo>
                      <a:pt x="751" y="11174"/>
                      <a:pt x="718" y="11240"/>
                      <a:pt x="701" y="11314"/>
                    </a:cubicBezTo>
                    <a:cubicBezTo>
                      <a:pt x="685" y="11347"/>
                      <a:pt x="677" y="11380"/>
                      <a:pt x="668" y="11396"/>
                    </a:cubicBezTo>
                    <a:cubicBezTo>
                      <a:pt x="660" y="11446"/>
                      <a:pt x="635" y="11487"/>
                      <a:pt x="627" y="11545"/>
                    </a:cubicBezTo>
                    <a:cubicBezTo>
                      <a:pt x="619" y="11569"/>
                      <a:pt x="603" y="11611"/>
                      <a:pt x="594" y="11644"/>
                    </a:cubicBezTo>
                    <a:cubicBezTo>
                      <a:pt x="586" y="11685"/>
                      <a:pt x="561" y="11734"/>
                      <a:pt x="553" y="11775"/>
                    </a:cubicBezTo>
                    <a:cubicBezTo>
                      <a:pt x="545" y="11808"/>
                      <a:pt x="528" y="11841"/>
                      <a:pt x="520" y="11883"/>
                    </a:cubicBezTo>
                    <a:cubicBezTo>
                      <a:pt x="504" y="11940"/>
                      <a:pt x="495" y="12006"/>
                      <a:pt x="471" y="12064"/>
                    </a:cubicBezTo>
                    <a:cubicBezTo>
                      <a:pt x="462" y="12105"/>
                      <a:pt x="454" y="12138"/>
                      <a:pt x="438" y="12179"/>
                    </a:cubicBezTo>
                    <a:cubicBezTo>
                      <a:pt x="429" y="12229"/>
                      <a:pt x="413" y="12286"/>
                      <a:pt x="397" y="12336"/>
                    </a:cubicBezTo>
                    <a:cubicBezTo>
                      <a:pt x="388" y="12369"/>
                      <a:pt x="380" y="12410"/>
                      <a:pt x="380" y="12435"/>
                    </a:cubicBezTo>
                    <a:cubicBezTo>
                      <a:pt x="372" y="12476"/>
                      <a:pt x="355" y="12534"/>
                      <a:pt x="347" y="12575"/>
                    </a:cubicBezTo>
                    <a:cubicBezTo>
                      <a:pt x="339" y="12599"/>
                      <a:pt x="339" y="12641"/>
                      <a:pt x="322" y="12674"/>
                    </a:cubicBezTo>
                    <a:lnTo>
                      <a:pt x="298" y="12830"/>
                    </a:lnTo>
                    <a:cubicBezTo>
                      <a:pt x="289" y="12863"/>
                      <a:pt x="289" y="12888"/>
                      <a:pt x="273" y="12921"/>
                    </a:cubicBezTo>
                    <a:cubicBezTo>
                      <a:pt x="265" y="12987"/>
                      <a:pt x="248" y="13053"/>
                      <a:pt x="232" y="13119"/>
                    </a:cubicBezTo>
                    <a:cubicBezTo>
                      <a:pt x="223" y="13152"/>
                      <a:pt x="223" y="13176"/>
                      <a:pt x="215" y="13209"/>
                    </a:cubicBezTo>
                    <a:cubicBezTo>
                      <a:pt x="199" y="13259"/>
                      <a:pt x="191" y="13300"/>
                      <a:pt x="191" y="13358"/>
                    </a:cubicBezTo>
                    <a:cubicBezTo>
                      <a:pt x="182" y="13382"/>
                      <a:pt x="182" y="13415"/>
                      <a:pt x="174" y="13448"/>
                    </a:cubicBezTo>
                    <a:cubicBezTo>
                      <a:pt x="158" y="13498"/>
                      <a:pt x="149" y="13547"/>
                      <a:pt x="149" y="13605"/>
                    </a:cubicBezTo>
                    <a:cubicBezTo>
                      <a:pt x="149" y="13630"/>
                      <a:pt x="141" y="13654"/>
                      <a:pt x="141" y="13687"/>
                    </a:cubicBezTo>
                    <a:lnTo>
                      <a:pt x="108" y="13901"/>
                    </a:lnTo>
                    <a:cubicBezTo>
                      <a:pt x="108" y="13934"/>
                      <a:pt x="100" y="13951"/>
                      <a:pt x="100" y="13984"/>
                    </a:cubicBezTo>
                    <a:cubicBezTo>
                      <a:pt x="92" y="14033"/>
                      <a:pt x="92" y="14083"/>
                      <a:pt x="75" y="14140"/>
                    </a:cubicBezTo>
                    <a:cubicBezTo>
                      <a:pt x="75" y="14165"/>
                      <a:pt x="67" y="14198"/>
                      <a:pt x="67" y="14231"/>
                    </a:cubicBezTo>
                    <a:cubicBezTo>
                      <a:pt x="59" y="14280"/>
                      <a:pt x="59" y="14330"/>
                      <a:pt x="59" y="14388"/>
                    </a:cubicBezTo>
                    <a:cubicBezTo>
                      <a:pt x="59" y="14412"/>
                      <a:pt x="59" y="14437"/>
                      <a:pt x="50" y="14470"/>
                    </a:cubicBezTo>
                    <a:cubicBezTo>
                      <a:pt x="42" y="14536"/>
                      <a:pt x="42" y="14610"/>
                      <a:pt x="26" y="14684"/>
                    </a:cubicBezTo>
                    <a:lnTo>
                      <a:pt x="26" y="14734"/>
                    </a:lnTo>
                    <a:cubicBezTo>
                      <a:pt x="26" y="14800"/>
                      <a:pt x="17" y="14849"/>
                      <a:pt x="17" y="14907"/>
                    </a:cubicBezTo>
                    <a:lnTo>
                      <a:pt x="17" y="14989"/>
                    </a:lnTo>
                    <a:cubicBezTo>
                      <a:pt x="17" y="15047"/>
                      <a:pt x="17" y="15096"/>
                      <a:pt x="9" y="15146"/>
                    </a:cubicBezTo>
                    <a:lnTo>
                      <a:pt x="9" y="15220"/>
                    </a:lnTo>
                    <a:lnTo>
                      <a:pt x="9" y="15442"/>
                    </a:lnTo>
                    <a:cubicBezTo>
                      <a:pt x="1" y="18071"/>
                      <a:pt x="907" y="19925"/>
                      <a:pt x="2399" y="20815"/>
                    </a:cubicBezTo>
                    <a:lnTo>
                      <a:pt x="20569" y="31412"/>
                    </a:lnTo>
                    <a:cubicBezTo>
                      <a:pt x="19077" y="30539"/>
                      <a:pt x="18171" y="28668"/>
                      <a:pt x="18179" y="26048"/>
                    </a:cubicBezTo>
                    <a:lnTo>
                      <a:pt x="18179" y="25817"/>
                    </a:lnTo>
                    <a:lnTo>
                      <a:pt x="18179" y="25743"/>
                    </a:lnTo>
                    <a:cubicBezTo>
                      <a:pt x="18179" y="25693"/>
                      <a:pt x="18179" y="25644"/>
                      <a:pt x="18187" y="25594"/>
                    </a:cubicBezTo>
                    <a:lnTo>
                      <a:pt x="18187" y="25512"/>
                    </a:lnTo>
                    <a:cubicBezTo>
                      <a:pt x="18187" y="25446"/>
                      <a:pt x="18196" y="25397"/>
                      <a:pt x="18196" y="25331"/>
                    </a:cubicBezTo>
                    <a:lnTo>
                      <a:pt x="18196" y="25281"/>
                    </a:lnTo>
                    <a:cubicBezTo>
                      <a:pt x="18212" y="25207"/>
                      <a:pt x="18212" y="25141"/>
                      <a:pt x="18220" y="25059"/>
                    </a:cubicBezTo>
                    <a:cubicBezTo>
                      <a:pt x="18220" y="25034"/>
                      <a:pt x="18220" y="25001"/>
                      <a:pt x="18229" y="24985"/>
                    </a:cubicBezTo>
                    <a:cubicBezTo>
                      <a:pt x="18229" y="24935"/>
                      <a:pt x="18237" y="24878"/>
                      <a:pt x="18253" y="24828"/>
                    </a:cubicBezTo>
                    <a:cubicBezTo>
                      <a:pt x="18253" y="24795"/>
                      <a:pt x="18262" y="24779"/>
                      <a:pt x="18262" y="24746"/>
                    </a:cubicBezTo>
                    <a:cubicBezTo>
                      <a:pt x="18270" y="24696"/>
                      <a:pt x="18270" y="24630"/>
                      <a:pt x="18278" y="24581"/>
                    </a:cubicBezTo>
                    <a:cubicBezTo>
                      <a:pt x="18278" y="24564"/>
                      <a:pt x="18295" y="24540"/>
                      <a:pt x="18295" y="24507"/>
                    </a:cubicBezTo>
                    <a:cubicBezTo>
                      <a:pt x="18303" y="24441"/>
                      <a:pt x="18311" y="24358"/>
                      <a:pt x="18319" y="24284"/>
                    </a:cubicBezTo>
                    <a:cubicBezTo>
                      <a:pt x="18319" y="24259"/>
                      <a:pt x="18327" y="24243"/>
                      <a:pt x="18327" y="24218"/>
                    </a:cubicBezTo>
                    <a:cubicBezTo>
                      <a:pt x="18344" y="24169"/>
                      <a:pt x="18352" y="24111"/>
                      <a:pt x="18360" y="24053"/>
                    </a:cubicBezTo>
                    <a:cubicBezTo>
                      <a:pt x="18360" y="24029"/>
                      <a:pt x="18369" y="24004"/>
                      <a:pt x="18369" y="23971"/>
                    </a:cubicBezTo>
                    <a:cubicBezTo>
                      <a:pt x="18385" y="23922"/>
                      <a:pt x="18393" y="23872"/>
                      <a:pt x="18402" y="23806"/>
                    </a:cubicBezTo>
                    <a:cubicBezTo>
                      <a:pt x="18402" y="23790"/>
                      <a:pt x="18410" y="23757"/>
                      <a:pt x="18410" y="23740"/>
                    </a:cubicBezTo>
                    <a:cubicBezTo>
                      <a:pt x="18426" y="23666"/>
                      <a:pt x="18443" y="23584"/>
                      <a:pt x="18451" y="23510"/>
                    </a:cubicBezTo>
                    <a:cubicBezTo>
                      <a:pt x="18451" y="23501"/>
                      <a:pt x="18451" y="23493"/>
                      <a:pt x="18468" y="23477"/>
                    </a:cubicBezTo>
                    <a:cubicBezTo>
                      <a:pt x="18476" y="23419"/>
                      <a:pt x="18492" y="23345"/>
                      <a:pt x="18509" y="23287"/>
                    </a:cubicBezTo>
                    <a:cubicBezTo>
                      <a:pt x="18517" y="23262"/>
                      <a:pt x="18517" y="23229"/>
                      <a:pt x="18525" y="23213"/>
                    </a:cubicBezTo>
                    <a:cubicBezTo>
                      <a:pt x="18533" y="23164"/>
                      <a:pt x="18550" y="23098"/>
                      <a:pt x="18566" y="23048"/>
                    </a:cubicBezTo>
                    <a:cubicBezTo>
                      <a:pt x="18575" y="23023"/>
                      <a:pt x="18575" y="22999"/>
                      <a:pt x="18591" y="22974"/>
                    </a:cubicBezTo>
                    <a:cubicBezTo>
                      <a:pt x="18608" y="22900"/>
                      <a:pt x="18616" y="22834"/>
                      <a:pt x="18641" y="22760"/>
                    </a:cubicBezTo>
                    <a:lnTo>
                      <a:pt x="18641" y="22735"/>
                    </a:lnTo>
                    <a:cubicBezTo>
                      <a:pt x="18657" y="22653"/>
                      <a:pt x="18682" y="22587"/>
                      <a:pt x="18698" y="22504"/>
                    </a:cubicBezTo>
                    <a:cubicBezTo>
                      <a:pt x="18715" y="22480"/>
                      <a:pt x="18715" y="22463"/>
                      <a:pt x="18723" y="22438"/>
                    </a:cubicBezTo>
                    <a:cubicBezTo>
                      <a:pt x="18740" y="22381"/>
                      <a:pt x="18756" y="22315"/>
                      <a:pt x="18772" y="22265"/>
                    </a:cubicBezTo>
                    <a:cubicBezTo>
                      <a:pt x="18781" y="22241"/>
                      <a:pt x="18781" y="22224"/>
                      <a:pt x="18797" y="22191"/>
                    </a:cubicBezTo>
                    <a:cubicBezTo>
                      <a:pt x="18814" y="22117"/>
                      <a:pt x="18838" y="22059"/>
                      <a:pt x="18855" y="21985"/>
                    </a:cubicBezTo>
                    <a:cubicBezTo>
                      <a:pt x="18855" y="21977"/>
                      <a:pt x="18863" y="21969"/>
                      <a:pt x="18863" y="21952"/>
                    </a:cubicBezTo>
                    <a:cubicBezTo>
                      <a:pt x="18888" y="21870"/>
                      <a:pt x="18921" y="21787"/>
                      <a:pt x="18937" y="21721"/>
                    </a:cubicBezTo>
                    <a:cubicBezTo>
                      <a:pt x="18937" y="21697"/>
                      <a:pt x="18946" y="21689"/>
                      <a:pt x="18962" y="21664"/>
                    </a:cubicBezTo>
                    <a:cubicBezTo>
                      <a:pt x="18978" y="21606"/>
                      <a:pt x="19003" y="21540"/>
                      <a:pt x="19020" y="21474"/>
                    </a:cubicBezTo>
                    <a:cubicBezTo>
                      <a:pt x="19028" y="21450"/>
                      <a:pt x="19028" y="21433"/>
                      <a:pt x="19044" y="21408"/>
                    </a:cubicBezTo>
                    <a:cubicBezTo>
                      <a:pt x="19061" y="21351"/>
                      <a:pt x="19086" y="21285"/>
                      <a:pt x="19110" y="21211"/>
                    </a:cubicBezTo>
                    <a:cubicBezTo>
                      <a:pt x="19127" y="21194"/>
                      <a:pt x="19127" y="21186"/>
                      <a:pt x="19135" y="21161"/>
                    </a:cubicBezTo>
                    <a:cubicBezTo>
                      <a:pt x="19168" y="21079"/>
                      <a:pt x="19193" y="20996"/>
                      <a:pt x="19226" y="20922"/>
                    </a:cubicBezTo>
                    <a:cubicBezTo>
                      <a:pt x="19226" y="20914"/>
                      <a:pt x="19234" y="20906"/>
                      <a:pt x="19234" y="20897"/>
                    </a:cubicBezTo>
                    <a:cubicBezTo>
                      <a:pt x="19267" y="20823"/>
                      <a:pt x="19292" y="20757"/>
                      <a:pt x="19316" y="20691"/>
                    </a:cubicBezTo>
                    <a:lnTo>
                      <a:pt x="19349" y="20626"/>
                    </a:lnTo>
                    <a:cubicBezTo>
                      <a:pt x="19374" y="20568"/>
                      <a:pt x="19399" y="20502"/>
                      <a:pt x="19423" y="20452"/>
                    </a:cubicBezTo>
                    <a:cubicBezTo>
                      <a:pt x="19432" y="20428"/>
                      <a:pt x="19440" y="20411"/>
                      <a:pt x="19440" y="20387"/>
                    </a:cubicBezTo>
                    <a:cubicBezTo>
                      <a:pt x="19473" y="20304"/>
                      <a:pt x="19506" y="20238"/>
                      <a:pt x="19547" y="20156"/>
                    </a:cubicBezTo>
                    <a:cubicBezTo>
                      <a:pt x="19580" y="20082"/>
                      <a:pt x="19605" y="19999"/>
                      <a:pt x="19646" y="19925"/>
                    </a:cubicBezTo>
                    <a:cubicBezTo>
                      <a:pt x="19662" y="19909"/>
                      <a:pt x="19671" y="19876"/>
                      <a:pt x="19679" y="19851"/>
                    </a:cubicBezTo>
                    <a:cubicBezTo>
                      <a:pt x="19704" y="19810"/>
                      <a:pt x="19720" y="19760"/>
                      <a:pt x="19745" y="19719"/>
                    </a:cubicBezTo>
                    <a:lnTo>
                      <a:pt x="19835" y="19538"/>
                    </a:lnTo>
                    <a:cubicBezTo>
                      <a:pt x="19844" y="19505"/>
                      <a:pt x="19868" y="19472"/>
                      <a:pt x="19877" y="19439"/>
                    </a:cubicBezTo>
                    <a:cubicBezTo>
                      <a:pt x="19910" y="19373"/>
                      <a:pt x="19951" y="19291"/>
                      <a:pt x="19992" y="19216"/>
                    </a:cubicBezTo>
                    <a:cubicBezTo>
                      <a:pt x="20000" y="19192"/>
                      <a:pt x="20009" y="19175"/>
                      <a:pt x="20017" y="19167"/>
                    </a:cubicBezTo>
                    <a:cubicBezTo>
                      <a:pt x="20074" y="19068"/>
                      <a:pt x="20116" y="18977"/>
                      <a:pt x="20165" y="18887"/>
                    </a:cubicBezTo>
                    <a:cubicBezTo>
                      <a:pt x="20173" y="18862"/>
                      <a:pt x="20182" y="18846"/>
                      <a:pt x="20198" y="18837"/>
                    </a:cubicBezTo>
                    <a:cubicBezTo>
                      <a:pt x="20239" y="18763"/>
                      <a:pt x="20280" y="18689"/>
                      <a:pt x="20305" y="18607"/>
                    </a:cubicBezTo>
                    <a:cubicBezTo>
                      <a:pt x="20330" y="18574"/>
                      <a:pt x="20338" y="18549"/>
                      <a:pt x="20363" y="18524"/>
                    </a:cubicBezTo>
                    <a:cubicBezTo>
                      <a:pt x="20388" y="18467"/>
                      <a:pt x="20429" y="18401"/>
                      <a:pt x="20462" y="18326"/>
                    </a:cubicBezTo>
                    <a:cubicBezTo>
                      <a:pt x="20486" y="18302"/>
                      <a:pt x="20495" y="18269"/>
                      <a:pt x="20511" y="18236"/>
                    </a:cubicBezTo>
                    <a:cubicBezTo>
                      <a:pt x="20544" y="18178"/>
                      <a:pt x="20585" y="18112"/>
                      <a:pt x="20618" y="18055"/>
                    </a:cubicBezTo>
                    <a:cubicBezTo>
                      <a:pt x="20635" y="18022"/>
                      <a:pt x="20651" y="17989"/>
                      <a:pt x="20668" y="17972"/>
                    </a:cubicBezTo>
                    <a:cubicBezTo>
                      <a:pt x="20709" y="17898"/>
                      <a:pt x="20750" y="17824"/>
                      <a:pt x="20800" y="17750"/>
                    </a:cubicBezTo>
                    <a:cubicBezTo>
                      <a:pt x="20816" y="17733"/>
                      <a:pt x="20824" y="17725"/>
                      <a:pt x="20833" y="17700"/>
                    </a:cubicBezTo>
                    <a:cubicBezTo>
                      <a:pt x="20882" y="17610"/>
                      <a:pt x="20948" y="17519"/>
                      <a:pt x="20997" y="17420"/>
                    </a:cubicBezTo>
                    <a:cubicBezTo>
                      <a:pt x="21006" y="17412"/>
                      <a:pt x="21006" y="17404"/>
                      <a:pt x="21022" y="17395"/>
                    </a:cubicBezTo>
                    <a:cubicBezTo>
                      <a:pt x="21072" y="17313"/>
                      <a:pt x="21121" y="17239"/>
                      <a:pt x="21170" y="17156"/>
                    </a:cubicBezTo>
                    <a:cubicBezTo>
                      <a:pt x="21195" y="17132"/>
                      <a:pt x="21203" y="17107"/>
                      <a:pt x="21228" y="17082"/>
                    </a:cubicBezTo>
                    <a:lnTo>
                      <a:pt x="21352" y="16901"/>
                    </a:lnTo>
                    <a:cubicBezTo>
                      <a:pt x="21368" y="16868"/>
                      <a:pt x="21393" y="16835"/>
                      <a:pt x="21409" y="16819"/>
                    </a:cubicBezTo>
                    <a:cubicBezTo>
                      <a:pt x="21451" y="16753"/>
                      <a:pt x="21492" y="16695"/>
                      <a:pt x="21533" y="16637"/>
                    </a:cubicBezTo>
                    <a:cubicBezTo>
                      <a:pt x="21558" y="16613"/>
                      <a:pt x="21574" y="16588"/>
                      <a:pt x="21599" y="16555"/>
                    </a:cubicBezTo>
                    <a:cubicBezTo>
                      <a:pt x="21640" y="16497"/>
                      <a:pt x="21690" y="16423"/>
                      <a:pt x="21731" y="16365"/>
                    </a:cubicBezTo>
                    <a:cubicBezTo>
                      <a:pt x="21739" y="16341"/>
                      <a:pt x="21764" y="16324"/>
                      <a:pt x="21772" y="16299"/>
                    </a:cubicBezTo>
                    <a:cubicBezTo>
                      <a:pt x="21830" y="16217"/>
                      <a:pt x="21896" y="16135"/>
                      <a:pt x="21953" y="16044"/>
                    </a:cubicBezTo>
                    <a:cubicBezTo>
                      <a:pt x="21970" y="16036"/>
                      <a:pt x="21970" y="16019"/>
                      <a:pt x="21978" y="16019"/>
                    </a:cubicBezTo>
                    <a:cubicBezTo>
                      <a:pt x="22027" y="15953"/>
                      <a:pt x="22093" y="15879"/>
                      <a:pt x="22143" y="15805"/>
                    </a:cubicBezTo>
                    <a:cubicBezTo>
                      <a:pt x="22159" y="15772"/>
                      <a:pt x="22184" y="15756"/>
                      <a:pt x="22200" y="15723"/>
                    </a:cubicBezTo>
                    <a:lnTo>
                      <a:pt x="22324" y="15566"/>
                    </a:lnTo>
                    <a:cubicBezTo>
                      <a:pt x="22357" y="15541"/>
                      <a:pt x="22382" y="15508"/>
                      <a:pt x="22406" y="15475"/>
                    </a:cubicBezTo>
                    <a:cubicBezTo>
                      <a:pt x="22448" y="15426"/>
                      <a:pt x="22489" y="15385"/>
                      <a:pt x="22522" y="15335"/>
                    </a:cubicBezTo>
                    <a:cubicBezTo>
                      <a:pt x="22555" y="15302"/>
                      <a:pt x="22571" y="15269"/>
                      <a:pt x="22604" y="15236"/>
                    </a:cubicBezTo>
                    <a:cubicBezTo>
                      <a:pt x="22654" y="15179"/>
                      <a:pt x="22711" y="15113"/>
                      <a:pt x="22761" y="15063"/>
                    </a:cubicBezTo>
                    <a:cubicBezTo>
                      <a:pt x="22777" y="15047"/>
                      <a:pt x="22794" y="15022"/>
                      <a:pt x="22810" y="15006"/>
                    </a:cubicBezTo>
                    <a:cubicBezTo>
                      <a:pt x="22884" y="14923"/>
                      <a:pt x="22942" y="14849"/>
                      <a:pt x="23016" y="14767"/>
                    </a:cubicBezTo>
                    <a:lnTo>
                      <a:pt x="23082" y="14701"/>
                    </a:lnTo>
                    <a:cubicBezTo>
                      <a:pt x="23132" y="14643"/>
                      <a:pt x="23181" y="14594"/>
                      <a:pt x="23230" y="14528"/>
                    </a:cubicBezTo>
                    <a:cubicBezTo>
                      <a:pt x="23255" y="14495"/>
                      <a:pt x="23288" y="14478"/>
                      <a:pt x="23305" y="14445"/>
                    </a:cubicBezTo>
                    <a:cubicBezTo>
                      <a:pt x="23354" y="14396"/>
                      <a:pt x="23412" y="14330"/>
                      <a:pt x="23461" y="14280"/>
                    </a:cubicBezTo>
                    <a:cubicBezTo>
                      <a:pt x="23478" y="14264"/>
                      <a:pt x="23502" y="14231"/>
                      <a:pt x="23535" y="14206"/>
                    </a:cubicBezTo>
                    <a:lnTo>
                      <a:pt x="23750" y="13992"/>
                    </a:lnTo>
                    <a:cubicBezTo>
                      <a:pt x="23824" y="13918"/>
                      <a:pt x="23906" y="13852"/>
                      <a:pt x="23972" y="13778"/>
                    </a:cubicBezTo>
                    <a:lnTo>
                      <a:pt x="24038" y="13712"/>
                    </a:lnTo>
                    <a:cubicBezTo>
                      <a:pt x="24087" y="13662"/>
                      <a:pt x="24153" y="13613"/>
                      <a:pt x="24203" y="13564"/>
                    </a:cubicBezTo>
                    <a:cubicBezTo>
                      <a:pt x="24219" y="13539"/>
                      <a:pt x="24252" y="13522"/>
                      <a:pt x="24277" y="13489"/>
                    </a:cubicBezTo>
                    <a:cubicBezTo>
                      <a:pt x="24335" y="13440"/>
                      <a:pt x="24384" y="13382"/>
                      <a:pt x="24450" y="13333"/>
                    </a:cubicBezTo>
                    <a:cubicBezTo>
                      <a:pt x="24467" y="13316"/>
                      <a:pt x="24491" y="13300"/>
                      <a:pt x="24508" y="13283"/>
                    </a:cubicBezTo>
                    <a:cubicBezTo>
                      <a:pt x="24590" y="13209"/>
                      <a:pt x="24664" y="13152"/>
                      <a:pt x="24747" y="13086"/>
                    </a:cubicBezTo>
                    <a:cubicBezTo>
                      <a:pt x="24755" y="13077"/>
                      <a:pt x="24780" y="13069"/>
                      <a:pt x="24788" y="13053"/>
                    </a:cubicBezTo>
                    <a:cubicBezTo>
                      <a:pt x="24854" y="13003"/>
                      <a:pt x="24920" y="12954"/>
                      <a:pt x="24986" y="12904"/>
                    </a:cubicBezTo>
                    <a:cubicBezTo>
                      <a:pt x="25019" y="12880"/>
                      <a:pt x="25035" y="12863"/>
                      <a:pt x="25068" y="12838"/>
                    </a:cubicBezTo>
                    <a:cubicBezTo>
                      <a:pt x="25118" y="12797"/>
                      <a:pt x="25183" y="12756"/>
                      <a:pt x="25233" y="12707"/>
                    </a:cubicBezTo>
                    <a:cubicBezTo>
                      <a:pt x="25266" y="12682"/>
                      <a:pt x="25282" y="12665"/>
                      <a:pt x="25315" y="12641"/>
                    </a:cubicBezTo>
                    <a:cubicBezTo>
                      <a:pt x="25373" y="12591"/>
                      <a:pt x="25447" y="12550"/>
                      <a:pt x="25513" y="12501"/>
                    </a:cubicBezTo>
                    <a:cubicBezTo>
                      <a:pt x="25530" y="12492"/>
                      <a:pt x="25538" y="12476"/>
                      <a:pt x="25562" y="12468"/>
                    </a:cubicBezTo>
                    <a:cubicBezTo>
                      <a:pt x="25645" y="12410"/>
                      <a:pt x="25727" y="12352"/>
                      <a:pt x="25810" y="12303"/>
                    </a:cubicBezTo>
                    <a:cubicBezTo>
                      <a:pt x="25826" y="12295"/>
                      <a:pt x="25851" y="12270"/>
                      <a:pt x="25867" y="12262"/>
                    </a:cubicBezTo>
                    <a:lnTo>
                      <a:pt x="26057" y="12138"/>
                    </a:lnTo>
                    <a:cubicBezTo>
                      <a:pt x="26090" y="12122"/>
                      <a:pt x="26106" y="12097"/>
                      <a:pt x="26139" y="12089"/>
                    </a:cubicBezTo>
                    <a:cubicBezTo>
                      <a:pt x="26197" y="12047"/>
                      <a:pt x="26255" y="12014"/>
                      <a:pt x="26312" y="11973"/>
                    </a:cubicBezTo>
                    <a:cubicBezTo>
                      <a:pt x="26345" y="11957"/>
                      <a:pt x="26362" y="11940"/>
                      <a:pt x="26395" y="11924"/>
                    </a:cubicBezTo>
                    <a:cubicBezTo>
                      <a:pt x="26477" y="11874"/>
                      <a:pt x="26560" y="11817"/>
                      <a:pt x="26642" y="11775"/>
                    </a:cubicBezTo>
                    <a:cubicBezTo>
                      <a:pt x="26708" y="11734"/>
                      <a:pt x="26774" y="11710"/>
                      <a:pt x="26840" y="11677"/>
                    </a:cubicBezTo>
                    <a:lnTo>
                      <a:pt x="26897" y="11644"/>
                    </a:lnTo>
                    <a:cubicBezTo>
                      <a:pt x="26939" y="11627"/>
                      <a:pt x="26996" y="11594"/>
                      <a:pt x="27038" y="11569"/>
                    </a:cubicBezTo>
                    <a:lnTo>
                      <a:pt x="27095" y="11545"/>
                    </a:lnTo>
                    <a:cubicBezTo>
                      <a:pt x="27145" y="11512"/>
                      <a:pt x="27202" y="11487"/>
                      <a:pt x="27252" y="11462"/>
                    </a:cubicBezTo>
                    <a:cubicBezTo>
                      <a:pt x="27260" y="11446"/>
                      <a:pt x="27268" y="11446"/>
                      <a:pt x="27285" y="11438"/>
                    </a:cubicBezTo>
                    <a:lnTo>
                      <a:pt x="27466" y="11347"/>
                    </a:lnTo>
                    <a:lnTo>
                      <a:pt x="27532" y="11314"/>
                    </a:lnTo>
                    <a:cubicBezTo>
                      <a:pt x="27573" y="11298"/>
                      <a:pt x="27623" y="11273"/>
                      <a:pt x="27664" y="11256"/>
                    </a:cubicBezTo>
                    <a:lnTo>
                      <a:pt x="27721" y="11223"/>
                    </a:lnTo>
                    <a:cubicBezTo>
                      <a:pt x="27779" y="11199"/>
                      <a:pt x="27820" y="11182"/>
                      <a:pt x="27870" y="11157"/>
                    </a:cubicBezTo>
                    <a:cubicBezTo>
                      <a:pt x="27886" y="11149"/>
                      <a:pt x="27903" y="11149"/>
                      <a:pt x="27919" y="11141"/>
                    </a:cubicBezTo>
                    <a:cubicBezTo>
                      <a:pt x="27985" y="11116"/>
                      <a:pt x="28043" y="11092"/>
                      <a:pt x="28109" y="11067"/>
                    </a:cubicBezTo>
                    <a:cubicBezTo>
                      <a:pt x="28125" y="11059"/>
                      <a:pt x="28133" y="11059"/>
                      <a:pt x="28158" y="11050"/>
                    </a:cubicBezTo>
                    <a:cubicBezTo>
                      <a:pt x="28199" y="11026"/>
                      <a:pt x="28249" y="11017"/>
                      <a:pt x="28290" y="10993"/>
                    </a:cubicBezTo>
                    <a:cubicBezTo>
                      <a:pt x="28315" y="10984"/>
                      <a:pt x="28331" y="10984"/>
                      <a:pt x="28356" y="10976"/>
                    </a:cubicBezTo>
                    <a:cubicBezTo>
                      <a:pt x="28397" y="10968"/>
                      <a:pt x="28438" y="10943"/>
                      <a:pt x="28488" y="10935"/>
                    </a:cubicBezTo>
                    <a:cubicBezTo>
                      <a:pt x="28504" y="10927"/>
                      <a:pt x="28529" y="10927"/>
                      <a:pt x="28545" y="10910"/>
                    </a:cubicBezTo>
                    <a:cubicBezTo>
                      <a:pt x="28611" y="10894"/>
                      <a:pt x="28661" y="10885"/>
                      <a:pt x="28727" y="10861"/>
                    </a:cubicBezTo>
                    <a:cubicBezTo>
                      <a:pt x="28743" y="10861"/>
                      <a:pt x="28752" y="10853"/>
                      <a:pt x="28776" y="10853"/>
                    </a:cubicBezTo>
                    <a:lnTo>
                      <a:pt x="28900" y="10820"/>
                    </a:lnTo>
                    <a:cubicBezTo>
                      <a:pt x="28916" y="10811"/>
                      <a:pt x="28949" y="10811"/>
                      <a:pt x="28974" y="10803"/>
                    </a:cubicBezTo>
                    <a:cubicBezTo>
                      <a:pt x="28999" y="10787"/>
                      <a:pt x="29040" y="10778"/>
                      <a:pt x="29073" y="10778"/>
                    </a:cubicBezTo>
                    <a:cubicBezTo>
                      <a:pt x="29098" y="10770"/>
                      <a:pt x="29122" y="10770"/>
                      <a:pt x="29147" y="10762"/>
                    </a:cubicBezTo>
                    <a:cubicBezTo>
                      <a:pt x="29164" y="10762"/>
                      <a:pt x="29180" y="10745"/>
                      <a:pt x="29196" y="10745"/>
                    </a:cubicBezTo>
                    <a:cubicBezTo>
                      <a:pt x="29246" y="10737"/>
                      <a:pt x="29312" y="10729"/>
                      <a:pt x="29361" y="10721"/>
                    </a:cubicBezTo>
                    <a:cubicBezTo>
                      <a:pt x="29386" y="10721"/>
                      <a:pt x="29402" y="10704"/>
                      <a:pt x="29427" y="10704"/>
                    </a:cubicBezTo>
                    <a:cubicBezTo>
                      <a:pt x="29477" y="10696"/>
                      <a:pt x="29526" y="10688"/>
                      <a:pt x="29576" y="10688"/>
                    </a:cubicBezTo>
                    <a:cubicBezTo>
                      <a:pt x="29600" y="10688"/>
                      <a:pt x="29617" y="10679"/>
                      <a:pt x="29650" y="10679"/>
                    </a:cubicBezTo>
                    <a:cubicBezTo>
                      <a:pt x="29699" y="10663"/>
                      <a:pt x="29757" y="10663"/>
                      <a:pt x="29806" y="10655"/>
                    </a:cubicBezTo>
                    <a:cubicBezTo>
                      <a:pt x="29823" y="10655"/>
                      <a:pt x="29847" y="10655"/>
                      <a:pt x="29864" y="10647"/>
                    </a:cubicBezTo>
                    <a:cubicBezTo>
                      <a:pt x="29930" y="10647"/>
                      <a:pt x="29979" y="10638"/>
                      <a:pt x="30045" y="10638"/>
                    </a:cubicBezTo>
                    <a:lnTo>
                      <a:pt x="30086" y="10638"/>
                    </a:lnTo>
                    <a:cubicBezTo>
                      <a:pt x="30152" y="10638"/>
                      <a:pt x="30218" y="10622"/>
                      <a:pt x="30292" y="10622"/>
                    </a:cubicBezTo>
                    <a:lnTo>
                      <a:pt x="30556" y="10622"/>
                    </a:lnTo>
                    <a:cubicBezTo>
                      <a:pt x="30597" y="10622"/>
                      <a:pt x="30647" y="10622"/>
                      <a:pt x="30688" y="10638"/>
                    </a:cubicBezTo>
                    <a:cubicBezTo>
                      <a:pt x="30713" y="10638"/>
                      <a:pt x="30729" y="10638"/>
                      <a:pt x="30762" y="10647"/>
                    </a:cubicBezTo>
                    <a:cubicBezTo>
                      <a:pt x="30803" y="10647"/>
                      <a:pt x="30845" y="10655"/>
                      <a:pt x="30886" y="10655"/>
                    </a:cubicBezTo>
                    <a:cubicBezTo>
                      <a:pt x="30910" y="10655"/>
                      <a:pt x="30927" y="10655"/>
                      <a:pt x="30960" y="10663"/>
                    </a:cubicBezTo>
                    <a:cubicBezTo>
                      <a:pt x="31001" y="10679"/>
                      <a:pt x="31051" y="10679"/>
                      <a:pt x="31092" y="10688"/>
                    </a:cubicBezTo>
                    <a:cubicBezTo>
                      <a:pt x="31116" y="10688"/>
                      <a:pt x="31133" y="10696"/>
                      <a:pt x="31158" y="10696"/>
                    </a:cubicBezTo>
                    <a:cubicBezTo>
                      <a:pt x="31207" y="10704"/>
                      <a:pt x="31257" y="10721"/>
                      <a:pt x="31322" y="10729"/>
                    </a:cubicBezTo>
                    <a:lnTo>
                      <a:pt x="31339" y="10729"/>
                    </a:lnTo>
                    <a:cubicBezTo>
                      <a:pt x="31405" y="10737"/>
                      <a:pt x="31463" y="10762"/>
                      <a:pt x="31528" y="10770"/>
                    </a:cubicBezTo>
                    <a:cubicBezTo>
                      <a:pt x="31537" y="10770"/>
                      <a:pt x="31545" y="10778"/>
                      <a:pt x="31570" y="10778"/>
                    </a:cubicBezTo>
                    <a:cubicBezTo>
                      <a:pt x="31619" y="10787"/>
                      <a:pt x="31660" y="10811"/>
                      <a:pt x="31710" y="10820"/>
                    </a:cubicBezTo>
                    <a:cubicBezTo>
                      <a:pt x="31735" y="10828"/>
                      <a:pt x="31751" y="10828"/>
                      <a:pt x="31759" y="10844"/>
                    </a:cubicBezTo>
                    <a:cubicBezTo>
                      <a:pt x="31800" y="10853"/>
                      <a:pt x="31842" y="10869"/>
                      <a:pt x="31883" y="10885"/>
                    </a:cubicBezTo>
                    <a:cubicBezTo>
                      <a:pt x="31908" y="10894"/>
                      <a:pt x="31924" y="10894"/>
                      <a:pt x="31949" y="10902"/>
                    </a:cubicBezTo>
                    <a:cubicBezTo>
                      <a:pt x="31990" y="10910"/>
                      <a:pt x="32023" y="10935"/>
                      <a:pt x="32064" y="10943"/>
                    </a:cubicBezTo>
                    <a:cubicBezTo>
                      <a:pt x="32081" y="10951"/>
                      <a:pt x="32105" y="10951"/>
                      <a:pt x="32122" y="10968"/>
                    </a:cubicBezTo>
                    <a:cubicBezTo>
                      <a:pt x="32163" y="10984"/>
                      <a:pt x="32204" y="10993"/>
                      <a:pt x="32245" y="11017"/>
                    </a:cubicBezTo>
                    <a:cubicBezTo>
                      <a:pt x="32270" y="11026"/>
                      <a:pt x="32278" y="11026"/>
                      <a:pt x="32295" y="11034"/>
                    </a:cubicBezTo>
                    <a:cubicBezTo>
                      <a:pt x="32353" y="11059"/>
                      <a:pt x="32402" y="11092"/>
                      <a:pt x="32451" y="11116"/>
                    </a:cubicBezTo>
                    <a:lnTo>
                      <a:pt x="32460" y="11116"/>
                    </a:lnTo>
                    <a:cubicBezTo>
                      <a:pt x="32506" y="11143"/>
                      <a:pt x="32547" y="11164"/>
                      <a:pt x="32583" y="11184"/>
                    </a:cubicBezTo>
                    <a:lnTo>
                      <a:pt x="32583" y="11184"/>
                    </a:lnTo>
                    <a:lnTo>
                      <a:pt x="14323" y="593"/>
                    </a:lnTo>
                    <a:cubicBezTo>
                      <a:pt x="14273" y="560"/>
                      <a:pt x="14232" y="544"/>
                      <a:pt x="14183" y="511"/>
                    </a:cubicBezTo>
                    <a:lnTo>
                      <a:pt x="14174" y="511"/>
                    </a:lnTo>
                    <a:cubicBezTo>
                      <a:pt x="14117" y="478"/>
                      <a:pt x="14067" y="462"/>
                      <a:pt x="14018" y="429"/>
                    </a:cubicBezTo>
                    <a:cubicBezTo>
                      <a:pt x="13993" y="420"/>
                      <a:pt x="13985" y="420"/>
                      <a:pt x="13968" y="404"/>
                    </a:cubicBezTo>
                    <a:cubicBezTo>
                      <a:pt x="13919" y="387"/>
                      <a:pt x="13894" y="379"/>
                      <a:pt x="13853" y="354"/>
                    </a:cubicBezTo>
                    <a:cubicBezTo>
                      <a:pt x="13828" y="346"/>
                      <a:pt x="13812" y="338"/>
                      <a:pt x="13787" y="338"/>
                    </a:cubicBezTo>
                    <a:cubicBezTo>
                      <a:pt x="13746" y="321"/>
                      <a:pt x="13721" y="305"/>
                      <a:pt x="13680" y="297"/>
                    </a:cubicBezTo>
                    <a:cubicBezTo>
                      <a:pt x="13655" y="280"/>
                      <a:pt x="13639" y="272"/>
                      <a:pt x="13614" y="272"/>
                    </a:cubicBezTo>
                    <a:cubicBezTo>
                      <a:pt x="13573" y="264"/>
                      <a:pt x="13540" y="239"/>
                      <a:pt x="13499" y="231"/>
                    </a:cubicBezTo>
                    <a:cubicBezTo>
                      <a:pt x="13482" y="223"/>
                      <a:pt x="13457" y="223"/>
                      <a:pt x="13441" y="206"/>
                    </a:cubicBezTo>
                    <a:cubicBezTo>
                      <a:pt x="13400" y="198"/>
                      <a:pt x="13350" y="181"/>
                      <a:pt x="13309" y="173"/>
                    </a:cubicBezTo>
                    <a:cubicBezTo>
                      <a:pt x="13293" y="173"/>
                      <a:pt x="13276" y="157"/>
                      <a:pt x="13268" y="157"/>
                    </a:cubicBezTo>
                    <a:cubicBezTo>
                      <a:pt x="13202" y="148"/>
                      <a:pt x="13144" y="132"/>
                      <a:pt x="13078" y="115"/>
                    </a:cubicBezTo>
                    <a:cubicBezTo>
                      <a:pt x="13070" y="115"/>
                      <a:pt x="13062" y="115"/>
                      <a:pt x="13045" y="107"/>
                    </a:cubicBezTo>
                    <a:lnTo>
                      <a:pt x="12897" y="74"/>
                    </a:lnTo>
                    <a:cubicBezTo>
                      <a:pt x="12872" y="74"/>
                      <a:pt x="12856" y="66"/>
                      <a:pt x="12831" y="66"/>
                    </a:cubicBezTo>
                    <a:cubicBezTo>
                      <a:pt x="12790" y="58"/>
                      <a:pt x="12749" y="58"/>
                      <a:pt x="12708" y="41"/>
                    </a:cubicBezTo>
                    <a:cubicBezTo>
                      <a:pt x="12691" y="41"/>
                      <a:pt x="12658" y="33"/>
                      <a:pt x="12633" y="33"/>
                    </a:cubicBezTo>
                    <a:cubicBezTo>
                      <a:pt x="12592" y="33"/>
                      <a:pt x="12551" y="25"/>
                      <a:pt x="12510" y="25"/>
                    </a:cubicBezTo>
                    <a:cubicBezTo>
                      <a:pt x="12493" y="25"/>
                      <a:pt x="12460" y="25"/>
                      <a:pt x="12444" y="17"/>
                    </a:cubicBezTo>
                    <a:cubicBezTo>
                      <a:pt x="12403" y="17"/>
                      <a:pt x="12361" y="17"/>
                      <a:pt x="12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8"/>
              <p:cNvSpPr/>
              <p:nvPr/>
            </p:nvSpPr>
            <p:spPr>
              <a:xfrm>
                <a:off x="8719919" y="-1732331"/>
                <a:ext cx="654653" cy="834632"/>
              </a:xfrm>
              <a:custGeom>
                <a:avLst/>
                <a:gdLst/>
                <a:ahLst/>
                <a:cxnLst/>
                <a:rect l="l" t="t" r="r" b="b"/>
                <a:pathLst>
                  <a:path w="16772" h="21383" extrusionOk="0">
                    <a:moveTo>
                      <a:pt x="12141" y="0"/>
                    </a:moveTo>
                    <a:cubicBezTo>
                      <a:pt x="11025" y="0"/>
                      <a:pt x="9765" y="359"/>
                      <a:pt x="8431" y="1118"/>
                    </a:cubicBezTo>
                    <a:cubicBezTo>
                      <a:pt x="3809" y="3746"/>
                      <a:pt x="51" y="10149"/>
                      <a:pt x="18" y="15431"/>
                    </a:cubicBezTo>
                    <a:cubicBezTo>
                      <a:pt x="0" y="19202"/>
                      <a:pt x="1877" y="21382"/>
                      <a:pt x="4630" y="21382"/>
                    </a:cubicBezTo>
                    <a:cubicBezTo>
                      <a:pt x="5746" y="21382"/>
                      <a:pt x="7005" y="21024"/>
                      <a:pt x="8341" y="20268"/>
                    </a:cubicBezTo>
                    <a:cubicBezTo>
                      <a:pt x="12964" y="17648"/>
                      <a:pt x="16738" y="11229"/>
                      <a:pt x="16754" y="5947"/>
                    </a:cubicBezTo>
                    <a:cubicBezTo>
                      <a:pt x="16772" y="2183"/>
                      <a:pt x="14892" y="0"/>
                      <a:pt x="12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8"/>
              <p:cNvSpPr/>
              <p:nvPr/>
            </p:nvSpPr>
            <p:spPr>
              <a:xfrm>
                <a:off x="8814182" y="-1645288"/>
                <a:ext cx="757855" cy="862657"/>
              </a:xfrm>
              <a:custGeom>
                <a:avLst/>
                <a:gdLst/>
                <a:ahLst/>
                <a:cxnLst/>
                <a:rect l="l" t="t" r="r" b="b"/>
                <a:pathLst>
                  <a:path w="19416" h="22101" extrusionOk="0">
                    <a:moveTo>
                      <a:pt x="19276" y="4590"/>
                    </a:moveTo>
                    <a:lnTo>
                      <a:pt x="19280" y="4593"/>
                    </a:lnTo>
                    <a:lnTo>
                      <a:pt x="19280" y="4593"/>
                    </a:lnTo>
                    <a:cubicBezTo>
                      <a:pt x="19279" y="4591"/>
                      <a:pt x="19277" y="4590"/>
                      <a:pt x="19276" y="4590"/>
                    </a:cubicBezTo>
                    <a:close/>
                    <a:moveTo>
                      <a:pt x="19280" y="4593"/>
                    </a:moveTo>
                    <a:lnTo>
                      <a:pt x="19280" y="4593"/>
                    </a:lnTo>
                    <a:cubicBezTo>
                      <a:pt x="19284" y="4597"/>
                      <a:pt x="19285" y="4607"/>
                      <a:pt x="19292" y="4607"/>
                    </a:cubicBezTo>
                    <a:cubicBezTo>
                      <a:pt x="19317" y="4617"/>
                      <a:pt x="19343" y="4630"/>
                      <a:pt x="19369" y="4645"/>
                    </a:cubicBezTo>
                    <a:lnTo>
                      <a:pt x="19369" y="4645"/>
                    </a:lnTo>
                    <a:lnTo>
                      <a:pt x="19280" y="4593"/>
                    </a:lnTo>
                    <a:close/>
                    <a:moveTo>
                      <a:pt x="19369" y="4645"/>
                    </a:moveTo>
                    <a:lnTo>
                      <a:pt x="19415" y="4672"/>
                    </a:lnTo>
                    <a:cubicBezTo>
                      <a:pt x="19400" y="4663"/>
                      <a:pt x="19384" y="4654"/>
                      <a:pt x="19369" y="4645"/>
                    </a:cubicBezTo>
                    <a:close/>
                    <a:moveTo>
                      <a:pt x="10392" y="0"/>
                    </a:moveTo>
                    <a:cubicBezTo>
                      <a:pt x="10334" y="0"/>
                      <a:pt x="10285" y="0"/>
                      <a:pt x="10219" y="8"/>
                    </a:cubicBezTo>
                    <a:lnTo>
                      <a:pt x="10178" y="8"/>
                    </a:lnTo>
                    <a:cubicBezTo>
                      <a:pt x="10137" y="8"/>
                      <a:pt x="10087" y="17"/>
                      <a:pt x="10046" y="17"/>
                    </a:cubicBezTo>
                    <a:cubicBezTo>
                      <a:pt x="10021" y="17"/>
                      <a:pt x="10005" y="17"/>
                      <a:pt x="9980" y="25"/>
                    </a:cubicBezTo>
                    <a:cubicBezTo>
                      <a:pt x="9939" y="25"/>
                      <a:pt x="9914" y="41"/>
                      <a:pt x="9873" y="41"/>
                    </a:cubicBezTo>
                    <a:cubicBezTo>
                      <a:pt x="9848" y="41"/>
                      <a:pt x="9815" y="50"/>
                      <a:pt x="9799" y="50"/>
                    </a:cubicBezTo>
                    <a:cubicBezTo>
                      <a:pt x="9766" y="50"/>
                      <a:pt x="9724" y="58"/>
                      <a:pt x="9692" y="66"/>
                    </a:cubicBezTo>
                    <a:cubicBezTo>
                      <a:pt x="9667" y="66"/>
                      <a:pt x="9642" y="83"/>
                      <a:pt x="9609" y="83"/>
                    </a:cubicBezTo>
                    <a:cubicBezTo>
                      <a:pt x="9584" y="91"/>
                      <a:pt x="9543" y="91"/>
                      <a:pt x="9510" y="99"/>
                    </a:cubicBezTo>
                    <a:cubicBezTo>
                      <a:pt x="9486" y="99"/>
                      <a:pt x="9469" y="107"/>
                      <a:pt x="9444" y="107"/>
                    </a:cubicBezTo>
                    <a:cubicBezTo>
                      <a:pt x="9436" y="107"/>
                      <a:pt x="9428" y="107"/>
                      <a:pt x="9420" y="124"/>
                    </a:cubicBezTo>
                    <a:cubicBezTo>
                      <a:pt x="9403" y="124"/>
                      <a:pt x="9395" y="124"/>
                      <a:pt x="9387" y="132"/>
                    </a:cubicBezTo>
                    <a:cubicBezTo>
                      <a:pt x="9345" y="140"/>
                      <a:pt x="9296" y="149"/>
                      <a:pt x="9255" y="165"/>
                    </a:cubicBezTo>
                    <a:cubicBezTo>
                      <a:pt x="9238" y="165"/>
                      <a:pt x="9230" y="173"/>
                      <a:pt x="9222" y="173"/>
                    </a:cubicBezTo>
                    <a:cubicBezTo>
                      <a:pt x="9172" y="181"/>
                      <a:pt x="9131" y="190"/>
                      <a:pt x="9074" y="214"/>
                    </a:cubicBezTo>
                    <a:lnTo>
                      <a:pt x="9065" y="214"/>
                    </a:lnTo>
                    <a:cubicBezTo>
                      <a:pt x="9016" y="223"/>
                      <a:pt x="8950" y="247"/>
                      <a:pt x="8900" y="264"/>
                    </a:cubicBezTo>
                    <a:cubicBezTo>
                      <a:pt x="8892" y="264"/>
                      <a:pt x="8884" y="272"/>
                      <a:pt x="8867" y="272"/>
                    </a:cubicBezTo>
                    <a:cubicBezTo>
                      <a:pt x="8826" y="289"/>
                      <a:pt x="8785" y="305"/>
                      <a:pt x="8736" y="313"/>
                    </a:cubicBezTo>
                    <a:cubicBezTo>
                      <a:pt x="8727" y="313"/>
                      <a:pt x="8703" y="330"/>
                      <a:pt x="8694" y="330"/>
                    </a:cubicBezTo>
                    <a:cubicBezTo>
                      <a:pt x="8653" y="338"/>
                      <a:pt x="8604" y="355"/>
                      <a:pt x="8563" y="371"/>
                    </a:cubicBezTo>
                    <a:cubicBezTo>
                      <a:pt x="8554" y="371"/>
                      <a:pt x="8538" y="379"/>
                      <a:pt x="8530" y="379"/>
                    </a:cubicBezTo>
                    <a:cubicBezTo>
                      <a:pt x="8480" y="396"/>
                      <a:pt x="8414" y="420"/>
                      <a:pt x="8365" y="437"/>
                    </a:cubicBezTo>
                    <a:cubicBezTo>
                      <a:pt x="8357" y="437"/>
                      <a:pt x="8348" y="453"/>
                      <a:pt x="8332" y="453"/>
                    </a:cubicBezTo>
                    <a:cubicBezTo>
                      <a:pt x="8291" y="470"/>
                      <a:pt x="8241" y="495"/>
                      <a:pt x="8200" y="503"/>
                    </a:cubicBezTo>
                    <a:cubicBezTo>
                      <a:pt x="8184" y="511"/>
                      <a:pt x="8167" y="511"/>
                      <a:pt x="8151" y="519"/>
                    </a:cubicBezTo>
                    <a:cubicBezTo>
                      <a:pt x="8109" y="544"/>
                      <a:pt x="8068" y="561"/>
                      <a:pt x="8027" y="577"/>
                    </a:cubicBezTo>
                    <a:cubicBezTo>
                      <a:pt x="8019" y="585"/>
                      <a:pt x="7994" y="585"/>
                      <a:pt x="7986" y="594"/>
                    </a:cubicBezTo>
                    <a:cubicBezTo>
                      <a:pt x="7936" y="618"/>
                      <a:pt x="7870" y="643"/>
                      <a:pt x="7821" y="676"/>
                    </a:cubicBezTo>
                    <a:cubicBezTo>
                      <a:pt x="7813" y="676"/>
                      <a:pt x="7813" y="684"/>
                      <a:pt x="7796" y="684"/>
                    </a:cubicBezTo>
                    <a:cubicBezTo>
                      <a:pt x="7747" y="709"/>
                      <a:pt x="7697" y="742"/>
                      <a:pt x="7656" y="758"/>
                    </a:cubicBezTo>
                    <a:cubicBezTo>
                      <a:pt x="7631" y="767"/>
                      <a:pt x="7623" y="783"/>
                      <a:pt x="7607" y="791"/>
                    </a:cubicBezTo>
                    <a:lnTo>
                      <a:pt x="7483" y="849"/>
                    </a:lnTo>
                    <a:cubicBezTo>
                      <a:pt x="7458" y="865"/>
                      <a:pt x="7450" y="874"/>
                      <a:pt x="7425" y="882"/>
                    </a:cubicBezTo>
                    <a:cubicBezTo>
                      <a:pt x="7376" y="915"/>
                      <a:pt x="7318" y="948"/>
                      <a:pt x="7252" y="973"/>
                    </a:cubicBezTo>
                    <a:lnTo>
                      <a:pt x="7038" y="1096"/>
                    </a:lnTo>
                    <a:cubicBezTo>
                      <a:pt x="7013" y="1113"/>
                      <a:pt x="6997" y="1129"/>
                      <a:pt x="6972" y="1137"/>
                    </a:cubicBezTo>
                    <a:lnTo>
                      <a:pt x="6824" y="1236"/>
                    </a:lnTo>
                    <a:cubicBezTo>
                      <a:pt x="6799" y="1244"/>
                      <a:pt x="6766" y="1261"/>
                      <a:pt x="6750" y="1277"/>
                    </a:cubicBezTo>
                    <a:cubicBezTo>
                      <a:pt x="6700" y="1302"/>
                      <a:pt x="6643" y="1343"/>
                      <a:pt x="6585" y="1376"/>
                    </a:cubicBezTo>
                    <a:cubicBezTo>
                      <a:pt x="6560" y="1385"/>
                      <a:pt x="6544" y="1401"/>
                      <a:pt x="6535" y="1418"/>
                    </a:cubicBezTo>
                    <a:cubicBezTo>
                      <a:pt x="6461" y="1467"/>
                      <a:pt x="6387" y="1508"/>
                      <a:pt x="6329" y="1566"/>
                    </a:cubicBezTo>
                    <a:cubicBezTo>
                      <a:pt x="6313" y="1574"/>
                      <a:pt x="6297" y="1582"/>
                      <a:pt x="6288" y="1591"/>
                    </a:cubicBezTo>
                    <a:cubicBezTo>
                      <a:pt x="6231" y="1632"/>
                      <a:pt x="6173" y="1673"/>
                      <a:pt x="6123" y="1714"/>
                    </a:cubicBezTo>
                    <a:cubicBezTo>
                      <a:pt x="6099" y="1739"/>
                      <a:pt x="6066" y="1747"/>
                      <a:pt x="6049" y="1772"/>
                    </a:cubicBezTo>
                    <a:cubicBezTo>
                      <a:pt x="6000" y="1797"/>
                      <a:pt x="5959" y="1838"/>
                      <a:pt x="5901" y="1879"/>
                    </a:cubicBezTo>
                    <a:cubicBezTo>
                      <a:pt x="5884" y="1904"/>
                      <a:pt x="5852" y="1920"/>
                      <a:pt x="5835" y="1937"/>
                    </a:cubicBezTo>
                    <a:cubicBezTo>
                      <a:pt x="5777" y="1978"/>
                      <a:pt x="5728" y="2019"/>
                      <a:pt x="5670" y="2069"/>
                    </a:cubicBezTo>
                    <a:cubicBezTo>
                      <a:pt x="5654" y="2077"/>
                      <a:pt x="5637" y="2085"/>
                      <a:pt x="5629" y="2110"/>
                    </a:cubicBezTo>
                    <a:cubicBezTo>
                      <a:pt x="5563" y="2159"/>
                      <a:pt x="5489" y="2225"/>
                      <a:pt x="5431" y="2275"/>
                    </a:cubicBezTo>
                    <a:cubicBezTo>
                      <a:pt x="5407" y="2291"/>
                      <a:pt x="5390" y="2316"/>
                      <a:pt x="5365" y="2324"/>
                    </a:cubicBezTo>
                    <a:cubicBezTo>
                      <a:pt x="5324" y="2365"/>
                      <a:pt x="5275" y="2406"/>
                      <a:pt x="5234" y="2448"/>
                    </a:cubicBezTo>
                    <a:cubicBezTo>
                      <a:pt x="5217" y="2472"/>
                      <a:pt x="5184" y="2489"/>
                      <a:pt x="5159" y="2522"/>
                    </a:cubicBezTo>
                    <a:cubicBezTo>
                      <a:pt x="5118" y="2563"/>
                      <a:pt x="5077" y="2604"/>
                      <a:pt x="5036" y="2637"/>
                    </a:cubicBezTo>
                    <a:cubicBezTo>
                      <a:pt x="5019" y="2654"/>
                      <a:pt x="4986" y="2678"/>
                      <a:pt x="4970" y="2703"/>
                    </a:cubicBezTo>
                    <a:cubicBezTo>
                      <a:pt x="4912" y="2761"/>
                      <a:pt x="4854" y="2810"/>
                      <a:pt x="4805" y="2868"/>
                    </a:cubicBezTo>
                    <a:lnTo>
                      <a:pt x="4747" y="2926"/>
                    </a:lnTo>
                    <a:lnTo>
                      <a:pt x="4599" y="3074"/>
                    </a:lnTo>
                    <a:lnTo>
                      <a:pt x="4525" y="3148"/>
                    </a:lnTo>
                    <a:cubicBezTo>
                      <a:pt x="4484" y="3189"/>
                      <a:pt x="4442" y="3230"/>
                      <a:pt x="4409" y="3272"/>
                    </a:cubicBezTo>
                    <a:cubicBezTo>
                      <a:pt x="4393" y="3305"/>
                      <a:pt x="4360" y="3321"/>
                      <a:pt x="4335" y="3354"/>
                    </a:cubicBezTo>
                    <a:cubicBezTo>
                      <a:pt x="4294" y="3395"/>
                      <a:pt x="4253" y="3445"/>
                      <a:pt x="4212" y="3486"/>
                    </a:cubicBezTo>
                    <a:cubicBezTo>
                      <a:pt x="4195" y="3511"/>
                      <a:pt x="4171" y="3527"/>
                      <a:pt x="4154" y="3560"/>
                    </a:cubicBezTo>
                    <a:cubicBezTo>
                      <a:pt x="4088" y="3626"/>
                      <a:pt x="4039" y="3692"/>
                      <a:pt x="3981" y="3758"/>
                    </a:cubicBezTo>
                    <a:cubicBezTo>
                      <a:pt x="3956" y="3774"/>
                      <a:pt x="3948" y="3799"/>
                      <a:pt x="3923" y="3807"/>
                    </a:cubicBezTo>
                    <a:cubicBezTo>
                      <a:pt x="3882" y="3857"/>
                      <a:pt x="3833" y="3914"/>
                      <a:pt x="3791" y="3964"/>
                    </a:cubicBezTo>
                    <a:cubicBezTo>
                      <a:pt x="3783" y="3972"/>
                      <a:pt x="3775" y="3980"/>
                      <a:pt x="3775" y="3997"/>
                    </a:cubicBezTo>
                    <a:cubicBezTo>
                      <a:pt x="3758" y="4013"/>
                      <a:pt x="3742" y="4021"/>
                      <a:pt x="3734" y="4046"/>
                    </a:cubicBezTo>
                    <a:cubicBezTo>
                      <a:pt x="3701" y="4087"/>
                      <a:pt x="3660" y="4129"/>
                      <a:pt x="3627" y="4170"/>
                    </a:cubicBezTo>
                    <a:cubicBezTo>
                      <a:pt x="3610" y="4203"/>
                      <a:pt x="3585" y="4219"/>
                      <a:pt x="3569" y="4252"/>
                    </a:cubicBezTo>
                    <a:cubicBezTo>
                      <a:pt x="3536" y="4293"/>
                      <a:pt x="3495" y="4343"/>
                      <a:pt x="3462" y="4384"/>
                    </a:cubicBezTo>
                    <a:cubicBezTo>
                      <a:pt x="3445" y="4409"/>
                      <a:pt x="3421" y="4433"/>
                      <a:pt x="3404" y="4458"/>
                    </a:cubicBezTo>
                    <a:cubicBezTo>
                      <a:pt x="3363" y="4516"/>
                      <a:pt x="3305" y="4574"/>
                      <a:pt x="3264" y="4631"/>
                    </a:cubicBezTo>
                    <a:cubicBezTo>
                      <a:pt x="3256" y="4639"/>
                      <a:pt x="3248" y="4656"/>
                      <a:pt x="3239" y="4672"/>
                    </a:cubicBezTo>
                    <a:lnTo>
                      <a:pt x="3083" y="4887"/>
                    </a:lnTo>
                    <a:cubicBezTo>
                      <a:pt x="3058" y="4911"/>
                      <a:pt x="3050" y="4928"/>
                      <a:pt x="3033" y="4961"/>
                    </a:cubicBezTo>
                    <a:cubicBezTo>
                      <a:pt x="2992" y="5010"/>
                      <a:pt x="2959" y="5068"/>
                      <a:pt x="2926" y="5117"/>
                    </a:cubicBezTo>
                    <a:cubicBezTo>
                      <a:pt x="2910" y="5150"/>
                      <a:pt x="2885" y="5167"/>
                      <a:pt x="2869" y="5200"/>
                    </a:cubicBezTo>
                    <a:cubicBezTo>
                      <a:pt x="2836" y="5249"/>
                      <a:pt x="2803" y="5290"/>
                      <a:pt x="2770" y="5340"/>
                    </a:cubicBezTo>
                    <a:cubicBezTo>
                      <a:pt x="2753" y="5373"/>
                      <a:pt x="2728" y="5406"/>
                      <a:pt x="2712" y="5422"/>
                    </a:cubicBezTo>
                    <a:cubicBezTo>
                      <a:pt x="2679" y="5480"/>
                      <a:pt x="2646" y="5521"/>
                      <a:pt x="2621" y="5571"/>
                    </a:cubicBezTo>
                    <a:cubicBezTo>
                      <a:pt x="2597" y="5604"/>
                      <a:pt x="2588" y="5620"/>
                      <a:pt x="2564" y="5653"/>
                    </a:cubicBezTo>
                    <a:cubicBezTo>
                      <a:pt x="2522" y="5711"/>
                      <a:pt x="2498" y="5768"/>
                      <a:pt x="2457" y="5826"/>
                    </a:cubicBezTo>
                    <a:cubicBezTo>
                      <a:pt x="2440" y="5851"/>
                      <a:pt x="2432" y="5859"/>
                      <a:pt x="2424" y="5876"/>
                    </a:cubicBezTo>
                    <a:cubicBezTo>
                      <a:pt x="2374" y="5950"/>
                      <a:pt x="2333" y="6032"/>
                      <a:pt x="2275" y="6106"/>
                    </a:cubicBezTo>
                    <a:cubicBezTo>
                      <a:pt x="2267" y="6123"/>
                      <a:pt x="2259" y="6147"/>
                      <a:pt x="2234" y="6164"/>
                    </a:cubicBezTo>
                    <a:cubicBezTo>
                      <a:pt x="2209" y="6222"/>
                      <a:pt x="2168" y="6279"/>
                      <a:pt x="2135" y="6329"/>
                    </a:cubicBezTo>
                    <a:cubicBezTo>
                      <a:pt x="2110" y="6362"/>
                      <a:pt x="2102" y="6386"/>
                      <a:pt x="2086" y="6411"/>
                    </a:cubicBezTo>
                    <a:lnTo>
                      <a:pt x="1987" y="6568"/>
                    </a:lnTo>
                    <a:cubicBezTo>
                      <a:pt x="1970" y="6601"/>
                      <a:pt x="1962" y="6634"/>
                      <a:pt x="1937" y="6650"/>
                    </a:cubicBezTo>
                    <a:cubicBezTo>
                      <a:pt x="1904" y="6700"/>
                      <a:pt x="1880" y="6757"/>
                      <a:pt x="1855" y="6807"/>
                    </a:cubicBezTo>
                    <a:cubicBezTo>
                      <a:pt x="1847" y="6840"/>
                      <a:pt x="1822" y="6856"/>
                      <a:pt x="1814" y="6889"/>
                    </a:cubicBezTo>
                    <a:cubicBezTo>
                      <a:pt x="1781" y="6947"/>
                      <a:pt x="1756" y="7013"/>
                      <a:pt x="1715" y="7070"/>
                    </a:cubicBezTo>
                    <a:cubicBezTo>
                      <a:pt x="1698" y="7095"/>
                      <a:pt x="1690" y="7103"/>
                      <a:pt x="1682" y="7128"/>
                    </a:cubicBezTo>
                    <a:lnTo>
                      <a:pt x="1558" y="7375"/>
                    </a:lnTo>
                    <a:cubicBezTo>
                      <a:pt x="1550" y="7384"/>
                      <a:pt x="1550" y="7400"/>
                      <a:pt x="1534" y="7416"/>
                    </a:cubicBezTo>
                    <a:cubicBezTo>
                      <a:pt x="1509" y="7482"/>
                      <a:pt x="1476" y="7548"/>
                      <a:pt x="1435" y="7622"/>
                    </a:cubicBezTo>
                    <a:cubicBezTo>
                      <a:pt x="1426" y="7639"/>
                      <a:pt x="1410" y="7672"/>
                      <a:pt x="1402" y="7688"/>
                    </a:cubicBezTo>
                    <a:cubicBezTo>
                      <a:pt x="1369" y="7754"/>
                      <a:pt x="1352" y="7812"/>
                      <a:pt x="1319" y="7870"/>
                    </a:cubicBezTo>
                    <a:cubicBezTo>
                      <a:pt x="1311" y="7878"/>
                      <a:pt x="1311" y="7886"/>
                      <a:pt x="1303" y="7911"/>
                    </a:cubicBezTo>
                    <a:cubicBezTo>
                      <a:pt x="1303" y="7919"/>
                      <a:pt x="1286" y="7927"/>
                      <a:pt x="1286" y="7936"/>
                    </a:cubicBezTo>
                    <a:cubicBezTo>
                      <a:pt x="1196" y="8142"/>
                      <a:pt x="1105" y="8348"/>
                      <a:pt x="1023" y="8554"/>
                    </a:cubicBezTo>
                    <a:cubicBezTo>
                      <a:pt x="1014" y="8578"/>
                      <a:pt x="998" y="8595"/>
                      <a:pt x="998" y="8620"/>
                    </a:cubicBezTo>
                    <a:lnTo>
                      <a:pt x="874" y="8924"/>
                    </a:lnTo>
                    <a:cubicBezTo>
                      <a:pt x="874" y="8941"/>
                      <a:pt x="874" y="8941"/>
                      <a:pt x="866" y="8949"/>
                    </a:cubicBezTo>
                    <a:cubicBezTo>
                      <a:pt x="825" y="9040"/>
                      <a:pt x="792" y="9147"/>
                      <a:pt x="767" y="9238"/>
                    </a:cubicBezTo>
                    <a:cubicBezTo>
                      <a:pt x="751" y="9254"/>
                      <a:pt x="751" y="9279"/>
                      <a:pt x="743" y="9295"/>
                    </a:cubicBezTo>
                    <a:cubicBezTo>
                      <a:pt x="710" y="9402"/>
                      <a:pt x="668" y="9501"/>
                      <a:pt x="644" y="9608"/>
                    </a:cubicBezTo>
                    <a:cubicBezTo>
                      <a:pt x="644" y="9617"/>
                      <a:pt x="627" y="9625"/>
                      <a:pt x="627" y="9650"/>
                    </a:cubicBezTo>
                    <a:cubicBezTo>
                      <a:pt x="602" y="9740"/>
                      <a:pt x="569" y="9831"/>
                      <a:pt x="545" y="9930"/>
                    </a:cubicBezTo>
                    <a:cubicBezTo>
                      <a:pt x="537" y="9946"/>
                      <a:pt x="537" y="9971"/>
                      <a:pt x="528" y="9987"/>
                    </a:cubicBezTo>
                    <a:cubicBezTo>
                      <a:pt x="495" y="10095"/>
                      <a:pt x="462" y="10193"/>
                      <a:pt x="446" y="10301"/>
                    </a:cubicBezTo>
                    <a:cubicBezTo>
                      <a:pt x="446" y="10317"/>
                      <a:pt x="438" y="10325"/>
                      <a:pt x="438" y="10350"/>
                    </a:cubicBezTo>
                    <a:cubicBezTo>
                      <a:pt x="413" y="10441"/>
                      <a:pt x="380" y="10531"/>
                      <a:pt x="363" y="10614"/>
                    </a:cubicBezTo>
                    <a:cubicBezTo>
                      <a:pt x="363" y="10638"/>
                      <a:pt x="355" y="10655"/>
                      <a:pt x="355" y="10671"/>
                    </a:cubicBezTo>
                    <a:cubicBezTo>
                      <a:pt x="331" y="10770"/>
                      <a:pt x="298" y="10877"/>
                      <a:pt x="281" y="10968"/>
                    </a:cubicBezTo>
                    <a:cubicBezTo>
                      <a:pt x="281" y="10985"/>
                      <a:pt x="273" y="11009"/>
                      <a:pt x="273" y="11026"/>
                    </a:cubicBezTo>
                    <a:cubicBezTo>
                      <a:pt x="248" y="11125"/>
                      <a:pt x="232" y="11215"/>
                      <a:pt x="215" y="11298"/>
                    </a:cubicBezTo>
                    <a:cubicBezTo>
                      <a:pt x="215" y="11314"/>
                      <a:pt x="207" y="11331"/>
                      <a:pt x="207" y="11347"/>
                    </a:cubicBezTo>
                    <a:cubicBezTo>
                      <a:pt x="190" y="11454"/>
                      <a:pt x="166" y="11553"/>
                      <a:pt x="157" y="11644"/>
                    </a:cubicBezTo>
                    <a:cubicBezTo>
                      <a:pt x="157" y="11668"/>
                      <a:pt x="149" y="11685"/>
                      <a:pt x="149" y="11710"/>
                    </a:cubicBezTo>
                    <a:cubicBezTo>
                      <a:pt x="133" y="11800"/>
                      <a:pt x="116" y="11891"/>
                      <a:pt x="108" y="11990"/>
                    </a:cubicBezTo>
                    <a:lnTo>
                      <a:pt x="108" y="12031"/>
                    </a:lnTo>
                    <a:cubicBezTo>
                      <a:pt x="92" y="12130"/>
                      <a:pt x="83" y="12221"/>
                      <a:pt x="75" y="12328"/>
                    </a:cubicBezTo>
                    <a:cubicBezTo>
                      <a:pt x="75" y="12344"/>
                      <a:pt x="75" y="12369"/>
                      <a:pt x="67" y="12385"/>
                    </a:cubicBezTo>
                    <a:cubicBezTo>
                      <a:pt x="50" y="12484"/>
                      <a:pt x="42" y="12575"/>
                      <a:pt x="42" y="12666"/>
                    </a:cubicBezTo>
                    <a:lnTo>
                      <a:pt x="42" y="12690"/>
                    </a:lnTo>
                    <a:cubicBezTo>
                      <a:pt x="34" y="12789"/>
                      <a:pt x="34" y="12880"/>
                      <a:pt x="26" y="12987"/>
                    </a:cubicBezTo>
                    <a:lnTo>
                      <a:pt x="26" y="13061"/>
                    </a:lnTo>
                    <a:cubicBezTo>
                      <a:pt x="26" y="13160"/>
                      <a:pt x="9" y="13251"/>
                      <a:pt x="9" y="13358"/>
                    </a:cubicBezTo>
                    <a:cubicBezTo>
                      <a:pt x="1" y="15624"/>
                      <a:pt x="792" y="17231"/>
                      <a:pt x="2069" y="17989"/>
                    </a:cubicBezTo>
                    <a:lnTo>
                      <a:pt x="9139" y="22101"/>
                    </a:lnTo>
                    <a:cubicBezTo>
                      <a:pt x="7854" y="21343"/>
                      <a:pt x="7071" y="19744"/>
                      <a:pt x="7079" y="17470"/>
                    </a:cubicBezTo>
                    <a:cubicBezTo>
                      <a:pt x="7079" y="17371"/>
                      <a:pt x="7079" y="17272"/>
                      <a:pt x="7088" y="17181"/>
                    </a:cubicBezTo>
                    <a:lnTo>
                      <a:pt x="7088" y="17107"/>
                    </a:lnTo>
                    <a:cubicBezTo>
                      <a:pt x="7088" y="17016"/>
                      <a:pt x="7096" y="16909"/>
                      <a:pt x="7112" y="16819"/>
                    </a:cubicBezTo>
                    <a:lnTo>
                      <a:pt x="7112" y="16786"/>
                    </a:lnTo>
                    <a:cubicBezTo>
                      <a:pt x="7121" y="16695"/>
                      <a:pt x="7121" y="16613"/>
                      <a:pt x="7129" y="16522"/>
                    </a:cubicBezTo>
                    <a:cubicBezTo>
                      <a:pt x="7129" y="16497"/>
                      <a:pt x="7129" y="16473"/>
                      <a:pt x="7137" y="16448"/>
                    </a:cubicBezTo>
                    <a:cubicBezTo>
                      <a:pt x="7154" y="16357"/>
                      <a:pt x="7162" y="16250"/>
                      <a:pt x="7170" y="16159"/>
                    </a:cubicBezTo>
                    <a:cubicBezTo>
                      <a:pt x="7170" y="16143"/>
                      <a:pt x="7170" y="16126"/>
                      <a:pt x="7178" y="16110"/>
                    </a:cubicBezTo>
                    <a:cubicBezTo>
                      <a:pt x="7195" y="16028"/>
                      <a:pt x="7203" y="15945"/>
                      <a:pt x="7219" y="15855"/>
                    </a:cubicBezTo>
                    <a:cubicBezTo>
                      <a:pt x="7219" y="15830"/>
                      <a:pt x="7236" y="15797"/>
                      <a:pt x="7236" y="15780"/>
                    </a:cubicBezTo>
                    <a:cubicBezTo>
                      <a:pt x="7252" y="15681"/>
                      <a:pt x="7261" y="15583"/>
                      <a:pt x="7285" y="15492"/>
                    </a:cubicBezTo>
                    <a:cubicBezTo>
                      <a:pt x="7285" y="15467"/>
                      <a:pt x="7294" y="15451"/>
                      <a:pt x="7294" y="15426"/>
                    </a:cubicBezTo>
                    <a:cubicBezTo>
                      <a:pt x="7318" y="15344"/>
                      <a:pt x="7327" y="15261"/>
                      <a:pt x="7343" y="15179"/>
                    </a:cubicBezTo>
                    <a:cubicBezTo>
                      <a:pt x="7360" y="15162"/>
                      <a:pt x="7360" y="15129"/>
                      <a:pt x="7368" y="15113"/>
                    </a:cubicBezTo>
                    <a:cubicBezTo>
                      <a:pt x="7384" y="15014"/>
                      <a:pt x="7409" y="14915"/>
                      <a:pt x="7442" y="14825"/>
                    </a:cubicBezTo>
                    <a:cubicBezTo>
                      <a:pt x="7450" y="14800"/>
                      <a:pt x="7450" y="14767"/>
                      <a:pt x="7458" y="14750"/>
                    </a:cubicBezTo>
                    <a:lnTo>
                      <a:pt x="7524" y="14503"/>
                    </a:lnTo>
                    <a:cubicBezTo>
                      <a:pt x="7533" y="14478"/>
                      <a:pt x="7533" y="14462"/>
                      <a:pt x="7541" y="14429"/>
                    </a:cubicBezTo>
                    <a:cubicBezTo>
                      <a:pt x="7574" y="14338"/>
                      <a:pt x="7590" y="14231"/>
                      <a:pt x="7623" y="14141"/>
                    </a:cubicBezTo>
                    <a:cubicBezTo>
                      <a:pt x="7631" y="14108"/>
                      <a:pt x="7648" y="14091"/>
                      <a:pt x="7648" y="14058"/>
                    </a:cubicBezTo>
                    <a:cubicBezTo>
                      <a:pt x="7664" y="13976"/>
                      <a:pt x="7697" y="13893"/>
                      <a:pt x="7730" y="13803"/>
                    </a:cubicBezTo>
                    <a:cubicBezTo>
                      <a:pt x="7739" y="13778"/>
                      <a:pt x="7739" y="13762"/>
                      <a:pt x="7747" y="13737"/>
                    </a:cubicBezTo>
                    <a:cubicBezTo>
                      <a:pt x="7780" y="13638"/>
                      <a:pt x="7813" y="13539"/>
                      <a:pt x="7854" y="13440"/>
                    </a:cubicBezTo>
                    <a:cubicBezTo>
                      <a:pt x="7862" y="13407"/>
                      <a:pt x="7870" y="13391"/>
                      <a:pt x="7879" y="13358"/>
                    </a:cubicBezTo>
                    <a:cubicBezTo>
                      <a:pt x="7912" y="13267"/>
                      <a:pt x="7945" y="13185"/>
                      <a:pt x="7978" y="13094"/>
                    </a:cubicBezTo>
                    <a:cubicBezTo>
                      <a:pt x="7978" y="13078"/>
                      <a:pt x="7986" y="13069"/>
                      <a:pt x="7986" y="13053"/>
                    </a:cubicBezTo>
                    <a:cubicBezTo>
                      <a:pt x="8027" y="12946"/>
                      <a:pt x="8060" y="12855"/>
                      <a:pt x="8101" y="12748"/>
                    </a:cubicBezTo>
                    <a:cubicBezTo>
                      <a:pt x="8109" y="12731"/>
                      <a:pt x="8118" y="12699"/>
                      <a:pt x="8126" y="12674"/>
                    </a:cubicBezTo>
                    <a:cubicBezTo>
                      <a:pt x="8167" y="12575"/>
                      <a:pt x="8208" y="12484"/>
                      <a:pt x="8249" y="12377"/>
                    </a:cubicBezTo>
                    <a:lnTo>
                      <a:pt x="8249" y="12369"/>
                    </a:lnTo>
                    <a:cubicBezTo>
                      <a:pt x="8291" y="12262"/>
                      <a:pt x="8348" y="12171"/>
                      <a:pt x="8390" y="12072"/>
                    </a:cubicBezTo>
                    <a:cubicBezTo>
                      <a:pt x="8398" y="12039"/>
                      <a:pt x="8406" y="12015"/>
                      <a:pt x="8414" y="11990"/>
                    </a:cubicBezTo>
                    <a:cubicBezTo>
                      <a:pt x="8439" y="11932"/>
                      <a:pt x="8472" y="11874"/>
                      <a:pt x="8497" y="11825"/>
                    </a:cubicBezTo>
                    <a:cubicBezTo>
                      <a:pt x="8513" y="11800"/>
                      <a:pt x="8521" y="11767"/>
                      <a:pt x="8530" y="11751"/>
                    </a:cubicBezTo>
                    <a:cubicBezTo>
                      <a:pt x="8563" y="11677"/>
                      <a:pt x="8604" y="11603"/>
                      <a:pt x="8637" y="11537"/>
                    </a:cubicBezTo>
                    <a:cubicBezTo>
                      <a:pt x="8637" y="11528"/>
                      <a:pt x="8645" y="11512"/>
                      <a:pt x="8645" y="11504"/>
                    </a:cubicBezTo>
                    <a:lnTo>
                      <a:pt x="8769" y="11256"/>
                    </a:lnTo>
                    <a:cubicBezTo>
                      <a:pt x="8769" y="11248"/>
                      <a:pt x="8777" y="11232"/>
                      <a:pt x="8777" y="11223"/>
                    </a:cubicBezTo>
                    <a:cubicBezTo>
                      <a:pt x="8818" y="11149"/>
                      <a:pt x="8851" y="11083"/>
                      <a:pt x="8892" y="11009"/>
                    </a:cubicBezTo>
                    <a:lnTo>
                      <a:pt x="8925" y="10952"/>
                    </a:lnTo>
                    <a:cubicBezTo>
                      <a:pt x="8950" y="10886"/>
                      <a:pt x="8983" y="10828"/>
                      <a:pt x="9024" y="10770"/>
                    </a:cubicBezTo>
                    <a:cubicBezTo>
                      <a:pt x="9032" y="10754"/>
                      <a:pt x="9049" y="10729"/>
                      <a:pt x="9065" y="10704"/>
                    </a:cubicBezTo>
                    <a:cubicBezTo>
                      <a:pt x="9098" y="10638"/>
                      <a:pt x="9131" y="10589"/>
                      <a:pt x="9172" y="10523"/>
                    </a:cubicBezTo>
                    <a:cubicBezTo>
                      <a:pt x="9181" y="10507"/>
                      <a:pt x="9189" y="10482"/>
                      <a:pt x="9214" y="10465"/>
                    </a:cubicBezTo>
                    <a:cubicBezTo>
                      <a:pt x="9255" y="10399"/>
                      <a:pt x="9296" y="10334"/>
                      <a:pt x="9321" y="10268"/>
                    </a:cubicBezTo>
                    <a:cubicBezTo>
                      <a:pt x="9337" y="10259"/>
                      <a:pt x="9337" y="10243"/>
                      <a:pt x="9345" y="10235"/>
                    </a:cubicBezTo>
                    <a:cubicBezTo>
                      <a:pt x="9395" y="10152"/>
                      <a:pt x="9436" y="10086"/>
                      <a:pt x="9486" y="10004"/>
                    </a:cubicBezTo>
                    <a:cubicBezTo>
                      <a:pt x="9486" y="9987"/>
                      <a:pt x="9502" y="9987"/>
                      <a:pt x="9502" y="9979"/>
                    </a:cubicBezTo>
                    <a:cubicBezTo>
                      <a:pt x="9543" y="9905"/>
                      <a:pt x="9593" y="9831"/>
                      <a:pt x="9634" y="9773"/>
                    </a:cubicBezTo>
                    <a:cubicBezTo>
                      <a:pt x="9642" y="9757"/>
                      <a:pt x="9667" y="9732"/>
                      <a:pt x="9675" y="9716"/>
                    </a:cubicBezTo>
                    <a:cubicBezTo>
                      <a:pt x="9708" y="9658"/>
                      <a:pt x="9749" y="9608"/>
                      <a:pt x="9774" y="9551"/>
                    </a:cubicBezTo>
                    <a:cubicBezTo>
                      <a:pt x="9799" y="9526"/>
                      <a:pt x="9807" y="9493"/>
                      <a:pt x="9832" y="9477"/>
                    </a:cubicBezTo>
                    <a:cubicBezTo>
                      <a:pt x="9856" y="9427"/>
                      <a:pt x="9898" y="9369"/>
                      <a:pt x="9930" y="9320"/>
                    </a:cubicBezTo>
                    <a:cubicBezTo>
                      <a:pt x="9955" y="9304"/>
                      <a:pt x="9963" y="9271"/>
                      <a:pt x="9980" y="9246"/>
                    </a:cubicBezTo>
                    <a:cubicBezTo>
                      <a:pt x="10021" y="9196"/>
                      <a:pt x="10054" y="9147"/>
                      <a:pt x="10095" y="9097"/>
                    </a:cubicBezTo>
                    <a:cubicBezTo>
                      <a:pt x="10104" y="9073"/>
                      <a:pt x="10128" y="9056"/>
                      <a:pt x="10137" y="9032"/>
                    </a:cubicBezTo>
                    <a:lnTo>
                      <a:pt x="10293" y="8817"/>
                    </a:lnTo>
                    <a:cubicBezTo>
                      <a:pt x="10301" y="8809"/>
                      <a:pt x="10310" y="8793"/>
                      <a:pt x="10310" y="8784"/>
                    </a:cubicBezTo>
                    <a:cubicBezTo>
                      <a:pt x="10351" y="8727"/>
                      <a:pt x="10408" y="8661"/>
                      <a:pt x="10450" y="8611"/>
                    </a:cubicBezTo>
                    <a:cubicBezTo>
                      <a:pt x="10466" y="8587"/>
                      <a:pt x="10491" y="8562"/>
                      <a:pt x="10507" y="8537"/>
                    </a:cubicBezTo>
                    <a:cubicBezTo>
                      <a:pt x="10540" y="8496"/>
                      <a:pt x="10581" y="8447"/>
                      <a:pt x="10614" y="8405"/>
                    </a:cubicBezTo>
                    <a:cubicBezTo>
                      <a:pt x="10631" y="8372"/>
                      <a:pt x="10656" y="8356"/>
                      <a:pt x="10672" y="8323"/>
                    </a:cubicBezTo>
                    <a:cubicBezTo>
                      <a:pt x="10705" y="8282"/>
                      <a:pt x="10746" y="8241"/>
                      <a:pt x="10779" y="8199"/>
                    </a:cubicBezTo>
                    <a:cubicBezTo>
                      <a:pt x="10796" y="8166"/>
                      <a:pt x="10820" y="8150"/>
                      <a:pt x="10837" y="8117"/>
                    </a:cubicBezTo>
                    <a:cubicBezTo>
                      <a:pt x="10878" y="8067"/>
                      <a:pt x="10928" y="8002"/>
                      <a:pt x="10969" y="7952"/>
                    </a:cubicBezTo>
                    <a:cubicBezTo>
                      <a:pt x="10985" y="7927"/>
                      <a:pt x="11002" y="7919"/>
                      <a:pt x="11010" y="7903"/>
                    </a:cubicBezTo>
                    <a:cubicBezTo>
                      <a:pt x="11076" y="7828"/>
                      <a:pt x="11134" y="7763"/>
                      <a:pt x="11200" y="7697"/>
                    </a:cubicBezTo>
                    <a:cubicBezTo>
                      <a:pt x="11216" y="7672"/>
                      <a:pt x="11232" y="7655"/>
                      <a:pt x="11249" y="7639"/>
                    </a:cubicBezTo>
                    <a:cubicBezTo>
                      <a:pt x="11290" y="7590"/>
                      <a:pt x="11340" y="7540"/>
                      <a:pt x="11381" y="7491"/>
                    </a:cubicBezTo>
                    <a:cubicBezTo>
                      <a:pt x="11406" y="7466"/>
                      <a:pt x="11422" y="7449"/>
                      <a:pt x="11447" y="7416"/>
                    </a:cubicBezTo>
                    <a:cubicBezTo>
                      <a:pt x="11488" y="7367"/>
                      <a:pt x="11537" y="7326"/>
                      <a:pt x="11579" y="7268"/>
                    </a:cubicBezTo>
                    <a:lnTo>
                      <a:pt x="11644" y="7210"/>
                    </a:lnTo>
                    <a:cubicBezTo>
                      <a:pt x="11702" y="7145"/>
                      <a:pt x="11768" y="7079"/>
                      <a:pt x="11834" y="7013"/>
                    </a:cubicBezTo>
                    <a:cubicBezTo>
                      <a:pt x="11900" y="6955"/>
                      <a:pt x="11974" y="6889"/>
                      <a:pt x="12032" y="6831"/>
                    </a:cubicBezTo>
                    <a:cubicBezTo>
                      <a:pt x="12057" y="6807"/>
                      <a:pt x="12073" y="6798"/>
                      <a:pt x="12081" y="6774"/>
                    </a:cubicBezTo>
                    <a:cubicBezTo>
                      <a:pt x="12139" y="6733"/>
                      <a:pt x="12180" y="6683"/>
                      <a:pt x="12230" y="6642"/>
                    </a:cubicBezTo>
                    <a:lnTo>
                      <a:pt x="12287" y="6584"/>
                    </a:lnTo>
                    <a:cubicBezTo>
                      <a:pt x="12345" y="6543"/>
                      <a:pt x="12394" y="6485"/>
                      <a:pt x="12444" y="6444"/>
                    </a:cubicBezTo>
                    <a:cubicBezTo>
                      <a:pt x="12469" y="6436"/>
                      <a:pt x="12477" y="6419"/>
                      <a:pt x="12493" y="6403"/>
                    </a:cubicBezTo>
                    <a:cubicBezTo>
                      <a:pt x="12567" y="6345"/>
                      <a:pt x="12633" y="6296"/>
                      <a:pt x="12699" y="6230"/>
                    </a:cubicBezTo>
                    <a:cubicBezTo>
                      <a:pt x="12716" y="6222"/>
                      <a:pt x="12724" y="6213"/>
                      <a:pt x="12732" y="6213"/>
                    </a:cubicBezTo>
                    <a:cubicBezTo>
                      <a:pt x="12798" y="6156"/>
                      <a:pt x="12848" y="6115"/>
                      <a:pt x="12905" y="6065"/>
                    </a:cubicBezTo>
                    <a:cubicBezTo>
                      <a:pt x="12930" y="6049"/>
                      <a:pt x="12946" y="6032"/>
                      <a:pt x="12971" y="6016"/>
                    </a:cubicBezTo>
                    <a:cubicBezTo>
                      <a:pt x="13021" y="5974"/>
                      <a:pt x="13070" y="5933"/>
                      <a:pt x="13128" y="5900"/>
                    </a:cubicBezTo>
                    <a:cubicBezTo>
                      <a:pt x="13144" y="5884"/>
                      <a:pt x="13169" y="5867"/>
                      <a:pt x="13185" y="5851"/>
                    </a:cubicBezTo>
                    <a:cubicBezTo>
                      <a:pt x="13243" y="5810"/>
                      <a:pt x="13301" y="5768"/>
                      <a:pt x="13358" y="5719"/>
                    </a:cubicBezTo>
                    <a:cubicBezTo>
                      <a:pt x="13367" y="5702"/>
                      <a:pt x="13383" y="5694"/>
                      <a:pt x="13391" y="5694"/>
                    </a:cubicBezTo>
                    <a:cubicBezTo>
                      <a:pt x="13466" y="5645"/>
                      <a:pt x="13540" y="5595"/>
                      <a:pt x="13606" y="5554"/>
                    </a:cubicBezTo>
                    <a:cubicBezTo>
                      <a:pt x="13630" y="5538"/>
                      <a:pt x="13639" y="5529"/>
                      <a:pt x="13655" y="5521"/>
                    </a:cubicBezTo>
                    <a:cubicBezTo>
                      <a:pt x="13713" y="5480"/>
                      <a:pt x="13762" y="5447"/>
                      <a:pt x="13820" y="5414"/>
                    </a:cubicBezTo>
                    <a:cubicBezTo>
                      <a:pt x="13845" y="5406"/>
                      <a:pt x="13878" y="5389"/>
                      <a:pt x="13894" y="5373"/>
                    </a:cubicBezTo>
                    <a:lnTo>
                      <a:pt x="14051" y="5282"/>
                    </a:lnTo>
                    <a:cubicBezTo>
                      <a:pt x="14067" y="5274"/>
                      <a:pt x="14092" y="5249"/>
                      <a:pt x="14108" y="5241"/>
                    </a:cubicBezTo>
                    <a:lnTo>
                      <a:pt x="14331" y="5117"/>
                    </a:lnTo>
                    <a:cubicBezTo>
                      <a:pt x="14389" y="5084"/>
                      <a:pt x="14438" y="5060"/>
                      <a:pt x="14496" y="5027"/>
                    </a:cubicBezTo>
                    <a:cubicBezTo>
                      <a:pt x="14512" y="5019"/>
                      <a:pt x="14520" y="5002"/>
                      <a:pt x="14545" y="4994"/>
                    </a:cubicBezTo>
                    <a:lnTo>
                      <a:pt x="14669" y="4936"/>
                    </a:lnTo>
                    <a:cubicBezTo>
                      <a:pt x="14685" y="4920"/>
                      <a:pt x="14702" y="4911"/>
                      <a:pt x="14718" y="4903"/>
                    </a:cubicBezTo>
                    <a:cubicBezTo>
                      <a:pt x="14768" y="4878"/>
                      <a:pt x="14809" y="4854"/>
                      <a:pt x="14866" y="4829"/>
                    </a:cubicBezTo>
                    <a:cubicBezTo>
                      <a:pt x="14875" y="4829"/>
                      <a:pt x="14883" y="4821"/>
                      <a:pt x="14883" y="4821"/>
                    </a:cubicBezTo>
                    <a:cubicBezTo>
                      <a:pt x="14932" y="4788"/>
                      <a:pt x="14998" y="4771"/>
                      <a:pt x="15048" y="4747"/>
                    </a:cubicBezTo>
                    <a:cubicBezTo>
                      <a:pt x="15056" y="4738"/>
                      <a:pt x="15081" y="4738"/>
                      <a:pt x="15089" y="4730"/>
                    </a:cubicBezTo>
                    <a:cubicBezTo>
                      <a:pt x="15130" y="4705"/>
                      <a:pt x="15171" y="4681"/>
                      <a:pt x="15213" y="4672"/>
                    </a:cubicBezTo>
                    <a:cubicBezTo>
                      <a:pt x="15237" y="4664"/>
                      <a:pt x="15246" y="4664"/>
                      <a:pt x="15262" y="4656"/>
                    </a:cubicBezTo>
                    <a:cubicBezTo>
                      <a:pt x="15303" y="4631"/>
                      <a:pt x="15344" y="4623"/>
                      <a:pt x="15402" y="4607"/>
                    </a:cubicBezTo>
                    <a:cubicBezTo>
                      <a:pt x="15410" y="4607"/>
                      <a:pt x="15419" y="4590"/>
                      <a:pt x="15427" y="4590"/>
                    </a:cubicBezTo>
                    <a:cubicBezTo>
                      <a:pt x="15484" y="4574"/>
                      <a:pt x="15534" y="4549"/>
                      <a:pt x="15592" y="4532"/>
                    </a:cubicBezTo>
                    <a:cubicBezTo>
                      <a:pt x="15608" y="4532"/>
                      <a:pt x="15625" y="4524"/>
                      <a:pt x="15633" y="4524"/>
                    </a:cubicBezTo>
                    <a:cubicBezTo>
                      <a:pt x="15674" y="4508"/>
                      <a:pt x="15715" y="4491"/>
                      <a:pt x="15756" y="4483"/>
                    </a:cubicBezTo>
                    <a:cubicBezTo>
                      <a:pt x="15781" y="4466"/>
                      <a:pt x="15789" y="4466"/>
                      <a:pt x="15814" y="4458"/>
                    </a:cubicBezTo>
                    <a:cubicBezTo>
                      <a:pt x="15855" y="4450"/>
                      <a:pt x="15896" y="4442"/>
                      <a:pt x="15921" y="4417"/>
                    </a:cubicBezTo>
                    <a:cubicBezTo>
                      <a:pt x="15938" y="4417"/>
                      <a:pt x="15954" y="4409"/>
                      <a:pt x="15962" y="4409"/>
                    </a:cubicBezTo>
                    <a:cubicBezTo>
                      <a:pt x="16020" y="4384"/>
                      <a:pt x="16070" y="4376"/>
                      <a:pt x="16119" y="4368"/>
                    </a:cubicBezTo>
                    <a:cubicBezTo>
                      <a:pt x="16127" y="4368"/>
                      <a:pt x="16144" y="4359"/>
                      <a:pt x="16160" y="4359"/>
                    </a:cubicBezTo>
                    <a:cubicBezTo>
                      <a:pt x="16201" y="4343"/>
                      <a:pt x="16243" y="4335"/>
                      <a:pt x="16276" y="4326"/>
                    </a:cubicBezTo>
                    <a:cubicBezTo>
                      <a:pt x="16292" y="4326"/>
                      <a:pt x="16317" y="4318"/>
                      <a:pt x="16333" y="4318"/>
                    </a:cubicBezTo>
                    <a:cubicBezTo>
                      <a:pt x="16366" y="4302"/>
                      <a:pt x="16399" y="4302"/>
                      <a:pt x="16440" y="4293"/>
                    </a:cubicBezTo>
                    <a:cubicBezTo>
                      <a:pt x="16457" y="4293"/>
                      <a:pt x="16482" y="4285"/>
                      <a:pt x="16498" y="4285"/>
                    </a:cubicBezTo>
                    <a:cubicBezTo>
                      <a:pt x="16523" y="4285"/>
                      <a:pt x="16531" y="4277"/>
                      <a:pt x="16556" y="4277"/>
                    </a:cubicBezTo>
                    <a:cubicBezTo>
                      <a:pt x="16605" y="4260"/>
                      <a:pt x="16646" y="4252"/>
                      <a:pt x="16688" y="4252"/>
                    </a:cubicBezTo>
                    <a:cubicBezTo>
                      <a:pt x="16704" y="4252"/>
                      <a:pt x="16729" y="4244"/>
                      <a:pt x="16745" y="4244"/>
                    </a:cubicBezTo>
                    <a:cubicBezTo>
                      <a:pt x="16786" y="4236"/>
                      <a:pt x="16828" y="4236"/>
                      <a:pt x="16869" y="4219"/>
                    </a:cubicBezTo>
                    <a:cubicBezTo>
                      <a:pt x="16894" y="4219"/>
                      <a:pt x="16910" y="4211"/>
                      <a:pt x="16935" y="4211"/>
                    </a:cubicBezTo>
                    <a:cubicBezTo>
                      <a:pt x="16976" y="4203"/>
                      <a:pt x="17017" y="4203"/>
                      <a:pt x="17058" y="4203"/>
                    </a:cubicBezTo>
                    <a:cubicBezTo>
                      <a:pt x="17075" y="4203"/>
                      <a:pt x="17100" y="4203"/>
                      <a:pt x="17108" y="4195"/>
                    </a:cubicBezTo>
                    <a:cubicBezTo>
                      <a:pt x="17157" y="4195"/>
                      <a:pt x="17198" y="4178"/>
                      <a:pt x="17256" y="4178"/>
                    </a:cubicBezTo>
                    <a:lnTo>
                      <a:pt x="17281" y="4178"/>
                    </a:lnTo>
                    <a:cubicBezTo>
                      <a:pt x="17347" y="4178"/>
                      <a:pt x="17404" y="4178"/>
                      <a:pt x="17462" y="4170"/>
                    </a:cubicBezTo>
                    <a:lnTo>
                      <a:pt x="17685" y="4170"/>
                    </a:lnTo>
                    <a:cubicBezTo>
                      <a:pt x="17726" y="4170"/>
                      <a:pt x="17767" y="4170"/>
                      <a:pt x="17800" y="4178"/>
                    </a:cubicBezTo>
                    <a:lnTo>
                      <a:pt x="17858" y="4178"/>
                    </a:lnTo>
                    <a:cubicBezTo>
                      <a:pt x="17899" y="4178"/>
                      <a:pt x="17932" y="4195"/>
                      <a:pt x="17973" y="4195"/>
                    </a:cubicBezTo>
                    <a:cubicBezTo>
                      <a:pt x="17998" y="4195"/>
                      <a:pt x="18014" y="4195"/>
                      <a:pt x="18039" y="4203"/>
                    </a:cubicBezTo>
                    <a:cubicBezTo>
                      <a:pt x="18080" y="4203"/>
                      <a:pt x="18105" y="4211"/>
                      <a:pt x="18146" y="4219"/>
                    </a:cubicBezTo>
                    <a:cubicBezTo>
                      <a:pt x="18171" y="4219"/>
                      <a:pt x="18179" y="4219"/>
                      <a:pt x="18204" y="4236"/>
                    </a:cubicBezTo>
                    <a:cubicBezTo>
                      <a:pt x="18245" y="4244"/>
                      <a:pt x="18294" y="4252"/>
                      <a:pt x="18336" y="4252"/>
                    </a:cubicBezTo>
                    <a:lnTo>
                      <a:pt x="18352" y="4252"/>
                    </a:lnTo>
                    <a:cubicBezTo>
                      <a:pt x="18410" y="4260"/>
                      <a:pt x="18459" y="4277"/>
                      <a:pt x="18509" y="4293"/>
                    </a:cubicBezTo>
                    <a:cubicBezTo>
                      <a:pt x="18517" y="4293"/>
                      <a:pt x="18533" y="4302"/>
                      <a:pt x="18550" y="4302"/>
                    </a:cubicBezTo>
                    <a:cubicBezTo>
                      <a:pt x="18591" y="4318"/>
                      <a:pt x="18632" y="4326"/>
                      <a:pt x="18665" y="4335"/>
                    </a:cubicBezTo>
                    <a:cubicBezTo>
                      <a:pt x="18682" y="4343"/>
                      <a:pt x="18698" y="4343"/>
                      <a:pt x="18715" y="4359"/>
                    </a:cubicBezTo>
                    <a:cubicBezTo>
                      <a:pt x="18748" y="4368"/>
                      <a:pt x="18781" y="4376"/>
                      <a:pt x="18822" y="4384"/>
                    </a:cubicBezTo>
                    <a:cubicBezTo>
                      <a:pt x="18838" y="4401"/>
                      <a:pt x="18863" y="4401"/>
                      <a:pt x="18871" y="4409"/>
                    </a:cubicBezTo>
                    <a:cubicBezTo>
                      <a:pt x="18904" y="4417"/>
                      <a:pt x="18929" y="4425"/>
                      <a:pt x="18962" y="4450"/>
                    </a:cubicBezTo>
                    <a:cubicBezTo>
                      <a:pt x="18987" y="4458"/>
                      <a:pt x="19003" y="4458"/>
                      <a:pt x="19011" y="4466"/>
                    </a:cubicBezTo>
                    <a:cubicBezTo>
                      <a:pt x="19044" y="4483"/>
                      <a:pt x="19077" y="4499"/>
                      <a:pt x="19110" y="4508"/>
                    </a:cubicBezTo>
                    <a:cubicBezTo>
                      <a:pt x="19127" y="4524"/>
                      <a:pt x="19135" y="4524"/>
                      <a:pt x="19160" y="4532"/>
                    </a:cubicBezTo>
                    <a:cubicBezTo>
                      <a:pt x="19201" y="4549"/>
                      <a:pt x="19242" y="4574"/>
                      <a:pt x="19275" y="4590"/>
                    </a:cubicBezTo>
                    <a:cubicBezTo>
                      <a:pt x="19275" y="4590"/>
                      <a:pt x="19275" y="4590"/>
                      <a:pt x="19276" y="4590"/>
                    </a:cubicBezTo>
                    <a:lnTo>
                      <a:pt x="19276" y="4590"/>
                    </a:lnTo>
                    <a:lnTo>
                      <a:pt x="12370" y="511"/>
                    </a:lnTo>
                    <a:cubicBezTo>
                      <a:pt x="12328" y="495"/>
                      <a:pt x="12287" y="462"/>
                      <a:pt x="12246" y="437"/>
                    </a:cubicBezTo>
                    <a:cubicBezTo>
                      <a:pt x="12238" y="437"/>
                      <a:pt x="12238" y="429"/>
                      <a:pt x="12230" y="429"/>
                    </a:cubicBezTo>
                    <a:cubicBezTo>
                      <a:pt x="12188" y="412"/>
                      <a:pt x="12147" y="388"/>
                      <a:pt x="12114" y="371"/>
                    </a:cubicBezTo>
                    <a:cubicBezTo>
                      <a:pt x="12098" y="363"/>
                      <a:pt x="12081" y="363"/>
                      <a:pt x="12065" y="346"/>
                    </a:cubicBezTo>
                    <a:cubicBezTo>
                      <a:pt x="12032" y="338"/>
                      <a:pt x="11999" y="322"/>
                      <a:pt x="11974" y="305"/>
                    </a:cubicBezTo>
                    <a:cubicBezTo>
                      <a:pt x="11949" y="297"/>
                      <a:pt x="11941" y="297"/>
                      <a:pt x="11916" y="289"/>
                    </a:cubicBezTo>
                    <a:cubicBezTo>
                      <a:pt x="11892" y="280"/>
                      <a:pt x="11859" y="264"/>
                      <a:pt x="11826" y="247"/>
                    </a:cubicBezTo>
                    <a:cubicBezTo>
                      <a:pt x="11801" y="231"/>
                      <a:pt x="11785" y="231"/>
                      <a:pt x="11776" y="223"/>
                    </a:cubicBezTo>
                    <a:cubicBezTo>
                      <a:pt x="11743" y="214"/>
                      <a:pt x="11710" y="206"/>
                      <a:pt x="11669" y="190"/>
                    </a:cubicBezTo>
                    <a:cubicBezTo>
                      <a:pt x="11653" y="181"/>
                      <a:pt x="11644" y="181"/>
                      <a:pt x="11620" y="173"/>
                    </a:cubicBezTo>
                    <a:lnTo>
                      <a:pt x="11496" y="140"/>
                    </a:lnTo>
                    <a:cubicBezTo>
                      <a:pt x="11488" y="140"/>
                      <a:pt x="11471" y="132"/>
                      <a:pt x="11463" y="132"/>
                    </a:cubicBezTo>
                    <a:cubicBezTo>
                      <a:pt x="11414" y="124"/>
                      <a:pt x="11364" y="99"/>
                      <a:pt x="11298" y="91"/>
                    </a:cubicBezTo>
                    <a:lnTo>
                      <a:pt x="11282" y="91"/>
                    </a:lnTo>
                    <a:cubicBezTo>
                      <a:pt x="11232" y="83"/>
                      <a:pt x="11183" y="66"/>
                      <a:pt x="11134" y="58"/>
                    </a:cubicBezTo>
                    <a:cubicBezTo>
                      <a:pt x="11117" y="58"/>
                      <a:pt x="11101" y="58"/>
                      <a:pt x="11084" y="50"/>
                    </a:cubicBezTo>
                    <a:cubicBezTo>
                      <a:pt x="11043" y="41"/>
                      <a:pt x="11010" y="41"/>
                      <a:pt x="10969" y="25"/>
                    </a:cubicBezTo>
                    <a:cubicBezTo>
                      <a:pt x="10952" y="25"/>
                      <a:pt x="10928" y="25"/>
                      <a:pt x="10919" y="17"/>
                    </a:cubicBezTo>
                    <a:cubicBezTo>
                      <a:pt x="10878" y="17"/>
                      <a:pt x="10845" y="8"/>
                      <a:pt x="10804" y="8"/>
                    </a:cubicBezTo>
                    <a:lnTo>
                      <a:pt x="10746" y="8"/>
                    </a:lnTo>
                    <a:cubicBezTo>
                      <a:pt x="10705" y="8"/>
                      <a:pt x="10664" y="8"/>
                      <a:pt x="10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8"/>
              <p:cNvSpPr/>
              <p:nvPr/>
            </p:nvSpPr>
            <p:spPr>
              <a:xfrm>
                <a:off x="9088191" y="-1484825"/>
                <a:ext cx="565659" cy="721125"/>
              </a:xfrm>
              <a:custGeom>
                <a:avLst/>
                <a:gdLst/>
                <a:ahLst/>
                <a:cxnLst/>
                <a:rect l="l" t="t" r="r" b="b"/>
                <a:pathLst>
                  <a:path w="14492" h="18475" extrusionOk="0">
                    <a:moveTo>
                      <a:pt x="10494" y="1"/>
                    </a:moveTo>
                    <a:cubicBezTo>
                      <a:pt x="9529" y="1"/>
                      <a:pt x="8440" y="311"/>
                      <a:pt x="7286" y="965"/>
                    </a:cubicBezTo>
                    <a:cubicBezTo>
                      <a:pt x="3290" y="3231"/>
                      <a:pt x="35" y="8777"/>
                      <a:pt x="18" y="13334"/>
                    </a:cubicBezTo>
                    <a:cubicBezTo>
                      <a:pt x="1" y="16589"/>
                      <a:pt x="1623" y="18475"/>
                      <a:pt x="4001" y="18475"/>
                    </a:cubicBezTo>
                    <a:cubicBezTo>
                      <a:pt x="4964" y="18475"/>
                      <a:pt x="6051" y="18165"/>
                      <a:pt x="7204" y="17512"/>
                    </a:cubicBezTo>
                    <a:cubicBezTo>
                      <a:pt x="11200" y="15246"/>
                      <a:pt x="14455" y="9700"/>
                      <a:pt x="14480" y="5135"/>
                    </a:cubicBezTo>
                    <a:cubicBezTo>
                      <a:pt x="14492" y="1882"/>
                      <a:pt x="12869" y="1"/>
                      <a:pt x="10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48"/>
            <p:cNvGrpSpPr/>
            <p:nvPr/>
          </p:nvGrpSpPr>
          <p:grpSpPr>
            <a:xfrm>
              <a:off x="4142325" y="58813"/>
              <a:ext cx="1641200" cy="1382375"/>
              <a:chOff x="8012650" y="-2146075"/>
              <a:chExt cx="1641200" cy="1382375"/>
            </a:xfrm>
          </p:grpSpPr>
          <p:sp>
            <p:nvSpPr>
              <p:cNvPr id="1412" name="Google Shape;1412;p48"/>
              <p:cNvSpPr/>
              <p:nvPr/>
            </p:nvSpPr>
            <p:spPr>
              <a:xfrm>
                <a:off x="8012650" y="-2146075"/>
                <a:ext cx="1272772" cy="1226128"/>
              </a:xfrm>
              <a:custGeom>
                <a:avLst/>
                <a:gdLst/>
                <a:ahLst/>
                <a:cxnLst/>
                <a:rect l="l" t="t" r="r" b="b"/>
                <a:pathLst>
                  <a:path w="32608" h="31413" extrusionOk="0">
                    <a:moveTo>
                      <a:pt x="32583" y="11184"/>
                    </a:moveTo>
                    <a:lnTo>
                      <a:pt x="32608" y="11199"/>
                    </a:lnTo>
                    <a:cubicBezTo>
                      <a:pt x="32600" y="11194"/>
                      <a:pt x="32592" y="11189"/>
                      <a:pt x="32583" y="11184"/>
                    </a:cubicBezTo>
                    <a:close/>
                    <a:moveTo>
                      <a:pt x="12048" y="0"/>
                    </a:moveTo>
                    <a:cubicBezTo>
                      <a:pt x="11991" y="0"/>
                      <a:pt x="11917" y="0"/>
                      <a:pt x="11851" y="17"/>
                    </a:cubicBezTo>
                    <a:lnTo>
                      <a:pt x="11793" y="17"/>
                    </a:lnTo>
                    <a:cubicBezTo>
                      <a:pt x="11743" y="17"/>
                      <a:pt x="11702" y="25"/>
                      <a:pt x="11645" y="25"/>
                    </a:cubicBezTo>
                    <a:cubicBezTo>
                      <a:pt x="11620" y="25"/>
                      <a:pt x="11595" y="33"/>
                      <a:pt x="11562" y="33"/>
                    </a:cubicBezTo>
                    <a:cubicBezTo>
                      <a:pt x="11521" y="33"/>
                      <a:pt x="11480" y="41"/>
                      <a:pt x="11439" y="41"/>
                    </a:cubicBezTo>
                    <a:cubicBezTo>
                      <a:pt x="11414" y="41"/>
                      <a:pt x="11381" y="58"/>
                      <a:pt x="11348" y="58"/>
                    </a:cubicBezTo>
                    <a:cubicBezTo>
                      <a:pt x="11307" y="66"/>
                      <a:pt x="11266" y="66"/>
                      <a:pt x="11224" y="74"/>
                    </a:cubicBezTo>
                    <a:cubicBezTo>
                      <a:pt x="11191" y="74"/>
                      <a:pt x="11167" y="91"/>
                      <a:pt x="11134" y="91"/>
                    </a:cubicBezTo>
                    <a:cubicBezTo>
                      <a:pt x="11092" y="99"/>
                      <a:pt x="11051" y="107"/>
                      <a:pt x="11002" y="107"/>
                    </a:cubicBezTo>
                    <a:cubicBezTo>
                      <a:pt x="10977" y="107"/>
                      <a:pt x="10961" y="115"/>
                      <a:pt x="10936" y="115"/>
                    </a:cubicBezTo>
                    <a:cubicBezTo>
                      <a:pt x="10928" y="115"/>
                      <a:pt x="10919" y="115"/>
                      <a:pt x="10903" y="132"/>
                    </a:cubicBezTo>
                    <a:cubicBezTo>
                      <a:pt x="10895" y="132"/>
                      <a:pt x="10878" y="140"/>
                      <a:pt x="10862" y="140"/>
                    </a:cubicBezTo>
                    <a:cubicBezTo>
                      <a:pt x="10812" y="148"/>
                      <a:pt x="10771" y="157"/>
                      <a:pt x="10722" y="173"/>
                    </a:cubicBezTo>
                    <a:cubicBezTo>
                      <a:pt x="10697" y="173"/>
                      <a:pt x="10689" y="181"/>
                      <a:pt x="10672" y="181"/>
                    </a:cubicBezTo>
                    <a:cubicBezTo>
                      <a:pt x="10615" y="190"/>
                      <a:pt x="10565" y="214"/>
                      <a:pt x="10516" y="223"/>
                    </a:cubicBezTo>
                    <a:cubicBezTo>
                      <a:pt x="10507" y="223"/>
                      <a:pt x="10491" y="223"/>
                      <a:pt x="10491" y="231"/>
                    </a:cubicBezTo>
                    <a:cubicBezTo>
                      <a:pt x="10433" y="256"/>
                      <a:pt x="10367" y="264"/>
                      <a:pt x="10310" y="280"/>
                    </a:cubicBezTo>
                    <a:cubicBezTo>
                      <a:pt x="10301" y="280"/>
                      <a:pt x="10277" y="297"/>
                      <a:pt x="10268" y="297"/>
                    </a:cubicBezTo>
                    <a:cubicBezTo>
                      <a:pt x="10211" y="305"/>
                      <a:pt x="10161" y="321"/>
                      <a:pt x="10120" y="346"/>
                    </a:cubicBezTo>
                    <a:cubicBezTo>
                      <a:pt x="10104" y="354"/>
                      <a:pt x="10087" y="354"/>
                      <a:pt x="10071" y="363"/>
                    </a:cubicBezTo>
                    <a:cubicBezTo>
                      <a:pt x="10021" y="387"/>
                      <a:pt x="9964" y="396"/>
                      <a:pt x="9914" y="420"/>
                    </a:cubicBezTo>
                    <a:cubicBezTo>
                      <a:pt x="9906" y="420"/>
                      <a:pt x="9898" y="429"/>
                      <a:pt x="9881" y="429"/>
                    </a:cubicBezTo>
                    <a:cubicBezTo>
                      <a:pt x="9823" y="445"/>
                      <a:pt x="9758" y="478"/>
                      <a:pt x="9692" y="503"/>
                    </a:cubicBezTo>
                    <a:cubicBezTo>
                      <a:pt x="9675" y="503"/>
                      <a:pt x="9667" y="511"/>
                      <a:pt x="9659" y="511"/>
                    </a:cubicBezTo>
                    <a:cubicBezTo>
                      <a:pt x="9609" y="527"/>
                      <a:pt x="9543" y="552"/>
                      <a:pt x="9494" y="585"/>
                    </a:cubicBezTo>
                    <a:cubicBezTo>
                      <a:pt x="9469" y="593"/>
                      <a:pt x="9461" y="593"/>
                      <a:pt x="9444" y="602"/>
                    </a:cubicBezTo>
                    <a:cubicBezTo>
                      <a:pt x="9387" y="626"/>
                      <a:pt x="9337" y="643"/>
                      <a:pt x="9288" y="676"/>
                    </a:cubicBezTo>
                    <a:cubicBezTo>
                      <a:pt x="9280" y="684"/>
                      <a:pt x="9255" y="684"/>
                      <a:pt x="9247" y="692"/>
                    </a:cubicBezTo>
                    <a:cubicBezTo>
                      <a:pt x="9181" y="725"/>
                      <a:pt x="9115" y="758"/>
                      <a:pt x="9049" y="791"/>
                    </a:cubicBezTo>
                    <a:lnTo>
                      <a:pt x="9041" y="791"/>
                    </a:lnTo>
                    <a:lnTo>
                      <a:pt x="8851" y="882"/>
                    </a:lnTo>
                    <a:cubicBezTo>
                      <a:pt x="8835" y="890"/>
                      <a:pt x="8826" y="898"/>
                      <a:pt x="8802" y="915"/>
                    </a:cubicBezTo>
                    <a:cubicBezTo>
                      <a:pt x="8752" y="939"/>
                      <a:pt x="8703" y="964"/>
                      <a:pt x="8645" y="997"/>
                    </a:cubicBezTo>
                    <a:cubicBezTo>
                      <a:pt x="8629" y="1005"/>
                      <a:pt x="8620" y="1014"/>
                      <a:pt x="8596" y="1022"/>
                    </a:cubicBezTo>
                    <a:cubicBezTo>
                      <a:pt x="8538" y="1055"/>
                      <a:pt x="8464" y="1096"/>
                      <a:pt x="8398" y="1137"/>
                    </a:cubicBezTo>
                    <a:cubicBezTo>
                      <a:pt x="8315" y="1187"/>
                      <a:pt x="8233" y="1228"/>
                      <a:pt x="8151" y="1286"/>
                    </a:cubicBezTo>
                    <a:cubicBezTo>
                      <a:pt x="8134" y="1294"/>
                      <a:pt x="8101" y="1310"/>
                      <a:pt x="8085" y="1335"/>
                    </a:cubicBezTo>
                    <a:cubicBezTo>
                      <a:pt x="8019" y="1368"/>
                      <a:pt x="7969" y="1409"/>
                      <a:pt x="7903" y="1450"/>
                    </a:cubicBezTo>
                    <a:cubicBezTo>
                      <a:pt x="7879" y="1467"/>
                      <a:pt x="7854" y="1475"/>
                      <a:pt x="7821" y="1500"/>
                    </a:cubicBezTo>
                    <a:lnTo>
                      <a:pt x="7640" y="1623"/>
                    </a:lnTo>
                    <a:cubicBezTo>
                      <a:pt x="7615" y="1632"/>
                      <a:pt x="7599" y="1656"/>
                      <a:pt x="7574" y="1665"/>
                    </a:cubicBezTo>
                    <a:cubicBezTo>
                      <a:pt x="7491" y="1714"/>
                      <a:pt x="7409" y="1780"/>
                      <a:pt x="7327" y="1829"/>
                    </a:cubicBezTo>
                    <a:cubicBezTo>
                      <a:pt x="7318" y="1838"/>
                      <a:pt x="7302" y="1846"/>
                      <a:pt x="7285" y="1862"/>
                    </a:cubicBezTo>
                    <a:cubicBezTo>
                      <a:pt x="7228" y="1912"/>
                      <a:pt x="7154" y="1953"/>
                      <a:pt x="7096" y="2002"/>
                    </a:cubicBezTo>
                    <a:cubicBezTo>
                      <a:pt x="7071" y="2027"/>
                      <a:pt x="7038" y="2044"/>
                      <a:pt x="7022" y="2068"/>
                    </a:cubicBezTo>
                    <a:cubicBezTo>
                      <a:pt x="6956" y="2110"/>
                      <a:pt x="6906" y="2151"/>
                      <a:pt x="6849" y="2200"/>
                    </a:cubicBezTo>
                    <a:cubicBezTo>
                      <a:pt x="6824" y="2217"/>
                      <a:pt x="6791" y="2241"/>
                      <a:pt x="6775" y="2258"/>
                    </a:cubicBezTo>
                    <a:cubicBezTo>
                      <a:pt x="6700" y="2316"/>
                      <a:pt x="6643" y="2365"/>
                      <a:pt x="6569" y="2423"/>
                    </a:cubicBezTo>
                    <a:lnTo>
                      <a:pt x="6536" y="2456"/>
                    </a:lnTo>
                    <a:cubicBezTo>
                      <a:pt x="6453" y="2522"/>
                      <a:pt x="6379" y="2588"/>
                      <a:pt x="6297" y="2653"/>
                    </a:cubicBezTo>
                    <a:cubicBezTo>
                      <a:pt x="6280" y="2670"/>
                      <a:pt x="6255" y="2686"/>
                      <a:pt x="6247" y="2703"/>
                    </a:cubicBezTo>
                    <a:cubicBezTo>
                      <a:pt x="6189" y="2752"/>
                      <a:pt x="6124" y="2810"/>
                      <a:pt x="6074" y="2859"/>
                    </a:cubicBezTo>
                    <a:cubicBezTo>
                      <a:pt x="6049" y="2876"/>
                      <a:pt x="6025" y="2901"/>
                      <a:pt x="6000" y="2917"/>
                    </a:cubicBezTo>
                    <a:cubicBezTo>
                      <a:pt x="5942" y="2975"/>
                      <a:pt x="5885" y="3024"/>
                      <a:pt x="5835" y="3074"/>
                    </a:cubicBezTo>
                    <a:lnTo>
                      <a:pt x="5777" y="3140"/>
                    </a:lnTo>
                    <a:cubicBezTo>
                      <a:pt x="5621" y="3280"/>
                      <a:pt x="5473" y="3428"/>
                      <a:pt x="5324" y="3576"/>
                    </a:cubicBezTo>
                    <a:lnTo>
                      <a:pt x="5258" y="3642"/>
                    </a:lnTo>
                    <a:cubicBezTo>
                      <a:pt x="5209" y="3692"/>
                      <a:pt x="5159" y="3758"/>
                      <a:pt x="5094" y="3807"/>
                    </a:cubicBezTo>
                    <a:cubicBezTo>
                      <a:pt x="5077" y="3824"/>
                      <a:pt x="5052" y="3857"/>
                      <a:pt x="5019" y="3881"/>
                    </a:cubicBezTo>
                    <a:cubicBezTo>
                      <a:pt x="4970" y="3939"/>
                      <a:pt x="4912" y="4005"/>
                      <a:pt x="4855" y="4063"/>
                    </a:cubicBezTo>
                    <a:cubicBezTo>
                      <a:pt x="4838" y="4087"/>
                      <a:pt x="4830" y="4104"/>
                      <a:pt x="4805" y="4112"/>
                    </a:cubicBezTo>
                    <a:cubicBezTo>
                      <a:pt x="4731" y="4194"/>
                      <a:pt x="4665" y="4269"/>
                      <a:pt x="4591" y="4351"/>
                    </a:cubicBezTo>
                    <a:cubicBezTo>
                      <a:pt x="4583" y="4359"/>
                      <a:pt x="4558" y="4384"/>
                      <a:pt x="4550" y="4400"/>
                    </a:cubicBezTo>
                    <a:cubicBezTo>
                      <a:pt x="4500" y="4466"/>
                      <a:pt x="4434" y="4540"/>
                      <a:pt x="4385" y="4598"/>
                    </a:cubicBezTo>
                    <a:lnTo>
                      <a:pt x="4352" y="4631"/>
                    </a:lnTo>
                    <a:cubicBezTo>
                      <a:pt x="4344" y="4648"/>
                      <a:pt x="4319" y="4664"/>
                      <a:pt x="4311" y="4681"/>
                    </a:cubicBezTo>
                    <a:lnTo>
                      <a:pt x="4187" y="4837"/>
                    </a:lnTo>
                    <a:cubicBezTo>
                      <a:pt x="4171" y="4870"/>
                      <a:pt x="4138" y="4895"/>
                      <a:pt x="4113" y="4928"/>
                    </a:cubicBezTo>
                    <a:cubicBezTo>
                      <a:pt x="4072" y="4977"/>
                      <a:pt x="4031" y="5035"/>
                      <a:pt x="3989" y="5093"/>
                    </a:cubicBezTo>
                    <a:cubicBezTo>
                      <a:pt x="3973" y="5126"/>
                      <a:pt x="3948" y="5142"/>
                      <a:pt x="3932" y="5175"/>
                    </a:cubicBezTo>
                    <a:cubicBezTo>
                      <a:pt x="3882" y="5249"/>
                      <a:pt x="3825" y="5323"/>
                      <a:pt x="3767" y="5381"/>
                    </a:cubicBezTo>
                    <a:cubicBezTo>
                      <a:pt x="3759" y="5389"/>
                      <a:pt x="3742" y="5406"/>
                      <a:pt x="3734" y="5422"/>
                    </a:cubicBezTo>
                    <a:lnTo>
                      <a:pt x="3553" y="5669"/>
                    </a:lnTo>
                    <a:cubicBezTo>
                      <a:pt x="3528" y="5694"/>
                      <a:pt x="3511" y="5719"/>
                      <a:pt x="3495" y="5744"/>
                    </a:cubicBezTo>
                    <a:cubicBezTo>
                      <a:pt x="3454" y="5801"/>
                      <a:pt x="3412" y="5859"/>
                      <a:pt x="3371" y="5917"/>
                    </a:cubicBezTo>
                    <a:cubicBezTo>
                      <a:pt x="3355" y="5950"/>
                      <a:pt x="3330" y="5983"/>
                      <a:pt x="3305" y="6007"/>
                    </a:cubicBezTo>
                    <a:cubicBezTo>
                      <a:pt x="3264" y="6065"/>
                      <a:pt x="3231" y="6114"/>
                      <a:pt x="3190" y="6172"/>
                    </a:cubicBezTo>
                    <a:cubicBezTo>
                      <a:pt x="3165" y="6205"/>
                      <a:pt x="3149" y="6246"/>
                      <a:pt x="3116" y="6279"/>
                    </a:cubicBezTo>
                    <a:cubicBezTo>
                      <a:pt x="3075" y="6329"/>
                      <a:pt x="3042" y="6395"/>
                      <a:pt x="3000" y="6444"/>
                    </a:cubicBezTo>
                    <a:lnTo>
                      <a:pt x="2943" y="6535"/>
                    </a:lnTo>
                    <a:cubicBezTo>
                      <a:pt x="2902" y="6601"/>
                      <a:pt x="2860" y="6666"/>
                      <a:pt x="2819" y="6732"/>
                    </a:cubicBezTo>
                    <a:cubicBezTo>
                      <a:pt x="2811" y="6749"/>
                      <a:pt x="2786" y="6774"/>
                      <a:pt x="2778" y="6807"/>
                    </a:cubicBezTo>
                    <a:cubicBezTo>
                      <a:pt x="2729" y="6889"/>
                      <a:pt x="2671" y="6980"/>
                      <a:pt x="2613" y="7062"/>
                    </a:cubicBezTo>
                    <a:cubicBezTo>
                      <a:pt x="2588" y="7095"/>
                      <a:pt x="2580" y="7120"/>
                      <a:pt x="2564" y="7153"/>
                    </a:cubicBezTo>
                    <a:cubicBezTo>
                      <a:pt x="2531" y="7219"/>
                      <a:pt x="2490" y="7276"/>
                      <a:pt x="2457" y="7326"/>
                    </a:cubicBezTo>
                    <a:cubicBezTo>
                      <a:pt x="2440" y="7367"/>
                      <a:pt x="2415" y="7400"/>
                      <a:pt x="2399" y="7441"/>
                    </a:cubicBezTo>
                    <a:cubicBezTo>
                      <a:pt x="2366" y="7490"/>
                      <a:pt x="2333" y="7548"/>
                      <a:pt x="2308" y="7606"/>
                    </a:cubicBezTo>
                    <a:cubicBezTo>
                      <a:pt x="2284" y="7647"/>
                      <a:pt x="2259" y="7680"/>
                      <a:pt x="2242" y="7721"/>
                    </a:cubicBezTo>
                    <a:cubicBezTo>
                      <a:pt x="2209" y="7771"/>
                      <a:pt x="2185" y="7820"/>
                      <a:pt x="2152" y="7886"/>
                    </a:cubicBezTo>
                    <a:cubicBezTo>
                      <a:pt x="2127" y="7927"/>
                      <a:pt x="2111" y="7960"/>
                      <a:pt x="2086" y="8001"/>
                    </a:cubicBezTo>
                    <a:cubicBezTo>
                      <a:pt x="2061" y="8059"/>
                      <a:pt x="2028" y="8125"/>
                      <a:pt x="1995" y="8174"/>
                    </a:cubicBezTo>
                    <a:cubicBezTo>
                      <a:pt x="1970" y="8207"/>
                      <a:pt x="1962" y="8232"/>
                      <a:pt x="1946" y="8265"/>
                    </a:cubicBezTo>
                    <a:cubicBezTo>
                      <a:pt x="1905" y="8356"/>
                      <a:pt x="1847" y="8438"/>
                      <a:pt x="1814" y="8537"/>
                    </a:cubicBezTo>
                    <a:cubicBezTo>
                      <a:pt x="1789" y="8562"/>
                      <a:pt x="1781" y="8595"/>
                      <a:pt x="1756" y="8628"/>
                    </a:cubicBezTo>
                    <a:lnTo>
                      <a:pt x="1666" y="8809"/>
                    </a:lnTo>
                    <a:cubicBezTo>
                      <a:pt x="1641" y="8850"/>
                      <a:pt x="1624" y="8891"/>
                      <a:pt x="1616" y="8924"/>
                    </a:cubicBezTo>
                    <a:cubicBezTo>
                      <a:pt x="1583" y="8974"/>
                      <a:pt x="1558" y="9040"/>
                      <a:pt x="1542" y="9089"/>
                    </a:cubicBezTo>
                    <a:lnTo>
                      <a:pt x="1509" y="9155"/>
                    </a:lnTo>
                    <a:cubicBezTo>
                      <a:pt x="1501" y="9180"/>
                      <a:pt x="1484" y="9213"/>
                      <a:pt x="1468" y="9246"/>
                    </a:cubicBezTo>
                    <a:cubicBezTo>
                      <a:pt x="1460" y="9262"/>
                      <a:pt x="1451" y="9287"/>
                      <a:pt x="1451" y="9295"/>
                    </a:cubicBezTo>
                    <a:cubicBezTo>
                      <a:pt x="1377" y="9452"/>
                      <a:pt x="1311" y="9608"/>
                      <a:pt x="1254" y="9757"/>
                    </a:cubicBezTo>
                    <a:cubicBezTo>
                      <a:pt x="1245" y="9781"/>
                      <a:pt x="1229" y="9814"/>
                      <a:pt x="1221" y="9831"/>
                    </a:cubicBezTo>
                    <a:cubicBezTo>
                      <a:pt x="1204" y="9880"/>
                      <a:pt x="1179" y="9946"/>
                      <a:pt x="1163" y="9996"/>
                    </a:cubicBezTo>
                    <a:cubicBezTo>
                      <a:pt x="1146" y="10029"/>
                      <a:pt x="1138" y="10045"/>
                      <a:pt x="1130" y="10078"/>
                    </a:cubicBezTo>
                    <a:cubicBezTo>
                      <a:pt x="1105" y="10144"/>
                      <a:pt x="1089" y="10193"/>
                      <a:pt x="1072" y="10251"/>
                    </a:cubicBezTo>
                    <a:cubicBezTo>
                      <a:pt x="1056" y="10276"/>
                      <a:pt x="1048" y="10292"/>
                      <a:pt x="1048" y="10317"/>
                    </a:cubicBezTo>
                    <a:cubicBezTo>
                      <a:pt x="1015" y="10391"/>
                      <a:pt x="998" y="10457"/>
                      <a:pt x="965" y="10539"/>
                    </a:cubicBezTo>
                    <a:cubicBezTo>
                      <a:pt x="957" y="10572"/>
                      <a:pt x="940" y="10597"/>
                      <a:pt x="932" y="10622"/>
                    </a:cubicBezTo>
                    <a:cubicBezTo>
                      <a:pt x="916" y="10679"/>
                      <a:pt x="907" y="10729"/>
                      <a:pt x="883" y="10770"/>
                    </a:cubicBezTo>
                    <a:lnTo>
                      <a:pt x="850" y="10861"/>
                    </a:lnTo>
                    <a:cubicBezTo>
                      <a:pt x="833" y="10910"/>
                      <a:pt x="825" y="10951"/>
                      <a:pt x="800" y="11009"/>
                    </a:cubicBezTo>
                    <a:lnTo>
                      <a:pt x="767" y="11100"/>
                    </a:lnTo>
                    <a:cubicBezTo>
                      <a:pt x="751" y="11174"/>
                      <a:pt x="718" y="11240"/>
                      <a:pt x="701" y="11314"/>
                    </a:cubicBezTo>
                    <a:cubicBezTo>
                      <a:pt x="685" y="11347"/>
                      <a:pt x="677" y="11380"/>
                      <a:pt x="668" y="11396"/>
                    </a:cubicBezTo>
                    <a:cubicBezTo>
                      <a:pt x="660" y="11446"/>
                      <a:pt x="635" y="11487"/>
                      <a:pt x="627" y="11545"/>
                    </a:cubicBezTo>
                    <a:cubicBezTo>
                      <a:pt x="619" y="11569"/>
                      <a:pt x="603" y="11611"/>
                      <a:pt x="594" y="11644"/>
                    </a:cubicBezTo>
                    <a:cubicBezTo>
                      <a:pt x="586" y="11685"/>
                      <a:pt x="561" y="11734"/>
                      <a:pt x="553" y="11775"/>
                    </a:cubicBezTo>
                    <a:cubicBezTo>
                      <a:pt x="545" y="11808"/>
                      <a:pt x="528" y="11841"/>
                      <a:pt x="520" y="11883"/>
                    </a:cubicBezTo>
                    <a:cubicBezTo>
                      <a:pt x="504" y="11940"/>
                      <a:pt x="495" y="12006"/>
                      <a:pt x="471" y="12064"/>
                    </a:cubicBezTo>
                    <a:cubicBezTo>
                      <a:pt x="462" y="12105"/>
                      <a:pt x="454" y="12138"/>
                      <a:pt x="438" y="12179"/>
                    </a:cubicBezTo>
                    <a:cubicBezTo>
                      <a:pt x="429" y="12229"/>
                      <a:pt x="413" y="12286"/>
                      <a:pt x="397" y="12336"/>
                    </a:cubicBezTo>
                    <a:cubicBezTo>
                      <a:pt x="388" y="12369"/>
                      <a:pt x="380" y="12410"/>
                      <a:pt x="380" y="12435"/>
                    </a:cubicBezTo>
                    <a:cubicBezTo>
                      <a:pt x="372" y="12476"/>
                      <a:pt x="355" y="12534"/>
                      <a:pt x="347" y="12575"/>
                    </a:cubicBezTo>
                    <a:cubicBezTo>
                      <a:pt x="339" y="12599"/>
                      <a:pt x="339" y="12641"/>
                      <a:pt x="322" y="12674"/>
                    </a:cubicBezTo>
                    <a:lnTo>
                      <a:pt x="298" y="12830"/>
                    </a:lnTo>
                    <a:cubicBezTo>
                      <a:pt x="289" y="12863"/>
                      <a:pt x="289" y="12888"/>
                      <a:pt x="273" y="12921"/>
                    </a:cubicBezTo>
                    <a:cubicBezTo>
                      <a:pt x="265" y="12987"/>
                      <a:pt x="248" y="13053"/>
                      <a:pt x="232" y="13119"/>
                    </a:cubicBezTo>
                    <a:cubicBezTo>
                      <a:pt x="223" y="13152"/>
                      <a:pt x="223" y="13176"/>
                      <a:pt x="215" y="13209"/>
                    </a:cubicBezTo>
                    <a:cubicBezTo>
                      <a:pt x="199" y="13259"/>
                      <a:pt x="191" y="13300"/>
                      <a:pt x="191" y="13358"/>
                    </a:cubicBezTo>
                    <a:cubicBezTo>
                      <a:pt x="182" y="13382"/>
                      <a:pt x="182" y="13415"/>
                      <a:pt x="174" y="13448"/>
                    </a:cubicBezTo>
                    <a:cubicBezTo>
                      <a:pt x="158" y="13498"/>
                      <a:pt x="149" y="13547"/>
                      <a:pt x="149" y="13605"/>
                    </a:cubicBezTo>
                    <a:cubicBezTo>
                      <a:pt x="149" y="13630"/>
                      <a:pt x="141" y="13654"/>
                      <a:pt x="141" y="13687"/>
                    </a:cubicBezTo>
                    <a:lnTo>
                      <a:pt x="108" y="13901"/>
                    </a:lnTo>
                    <a:cubicBezTo>
                      <a:pt x="108" y="13934"/>
                      <a:pt x="100" y="13951"/>
                      <a:pt x="100" y="13984"/>
                    </a:cubicBezTo>
                    <a:cubicBezTo>
                      <a:pt x="92" y="14033"/>
                      <a:pt x="92" y="14083"/>
                      <a:pt x="75" y="14140"/>
                    </a:cubicBezTo>
                    <a:cubicBezTo>
                      <a:pt x="75" y="14165"/>
                      <a:pt x="67" y="14198"/>
                      <a:pt x="67" y="14231"/>
                    </a:cubicBezTo>
                    <a:cubicBezTo>
                      <a:pt x="59" y="14280"/>
                      <a:pt x="59" y="14330"/>
                      <a:pt x="59" y="14388"/>
                    </a:cubicBezTo>
                    <a:cubicBezTo>
                      <a:pt x="59" y="14412"/>
                      <a:pt x="59" y="14437"/>
                      <a:pt x="50" y="14470"/>
                    </a:cubicBezTo>
                    <a:cubicBezTo>
                      <a:pt x="42" y="14536"/>
                      <a:pt x="42" y="14610"/>
                      <a:pt x="26" y="14684"/>
                    </a:cubicBezTo>
                    <a:lnTo>
                      <a:pt x="26" y="14734"/>
                    </a:lnTo>
                    <a:cubicBezTo>
                      <a:pt x="26" y="14800"/>
                      <a:pt x="17" y="14849"/>
                      <a:pt x="17" y="14907"/>
                    </a:cubicBezTo>
                    <a:lnTo>
                      <a:pt x="17" y="14989"/>
                    </a:lnTo>
                    <a:cubicBezTo>
                      <a:pt x="17" y="15047"/>
                      <a:pt x="17" y="15096"/>
                      <a:pt x="9" y="15146"/>
                    </a:cubicBezTo>
                    <a:lnTo>
                      <a:pt x="9" y="15220"/>
                    </a:lnTo>
                    <a:lnTo>
                      <a:pt x="9" y="15442"/>
                    </a:lnTo>
                    <a:cubicBezTo>
                      <a:pt x="1" y="18071"/>
                      <a:pt x="907" y="19925"/>
                      <a:pt x="2399" y="20815"/>
                    </a:cubicBezTo>
                    <a:lnTo>
                      <a:pt x="20569" y="31412"/>
                    </a:lnTo>
                    <a:cubicBezTo>
                      <a:pt x="19077" y="30539"/>
                      <a:pt x="18171" y="28668"/>
                      <a:pt x="18179" y="26048"/>
                    </a:cubicBezTo>
                    <a:lnTo>
                      <a:pt x="18179" y="25817"/>
                    </a:lnTo>
                    <a:lnTo>
                      <a:pt x="18179" y="25743"/>
                    </a:lnTo>
                    <a:cubicBezTo>
                      <a:pt x="18179" y="25693"/>
                      <a:pt x="18179" y="25644"/>
                      <a:pt x="18187" y="25594"/>
                    </a:cubicBezTo>
                    <a:lnTo>
                      <a:pt x="18187" y="25512"/>
                    </a:lnTo>
                    <a:cubicBezTo>
                      <a:pt x="18187" y="25446"/>
                      <a:pt x="18196" y="25397"/>
                      <a:pt x="18196" y="25331"/>
                    </a:cubicBezTo>
                    <a:lnTo>
                      <a:pt x="18196" y="25281"/>
                    </a:lnTo>
                    <a:cubicBezTo>
                      <a:pt x="18212" y="25207"/>
                      <a:pt x="18212" y="25141"/>
                      <a:pt x="18220" y="25059"/>
                    </a:cubicBezTo>
                    <a:cubicBezTo>
                      <a:pt x="18220" y="25034"/>
                      <a:pt x="18220" y="25001"/>
                      <a:pt x="18229" y="24985"/>
                    </a:cubicBezTo>
                    <a:cubicBezTo>
                      <a:pt x="18229" y="24935"/>
                      <a:pt x="18237" y="24878"/>
                      <a:pt x="18253" y="24828"/>
                    </a:cubicBezTo>
                    <a:cubicBezTo>
                      <a:pt x="18253" y="24795"/>
                      <a:pt x="18262" y="24779"/>
                      <a:pt x="18262" y="24746"/>
                    </a:cubicBezTo>
                    <a:cubicBezTo>
                      <a:pt x="18270" y="24696"/>
                      <a:pt x="18270" y="24630"/>
                      <a:pt x="18278" y="24581"/>
                    </a:cubicBezTo>
                    <a:cubicBezTo>
                      <a:pt x="18278" y="24564"/>
                      <a:pt x="18295" y="24540"/>
                      <a:pt x="18295" y="24507"/>
                    </a:cubicBezTo>
                    <a:cubicBezTo>
                      <a:pt x="18303" y="24441"/>
                      <a:pt x="18311" y="24358"/>
                      <a:pt x="18319" y="24284"/>
                    </a:cubicBezTo>
                    <a:cubicBezTo>
                      <a:pt x="18319" y="24259"/>
                      <a:pt x="18327" y="24243"/>
                      <a:pt x="18327" y="24218"/>
                    </a:cubicBezTo>
                    <a:cubicBezTo>
                      <a:pt x="18344" y="24169"/>
                      <a:pt x="18352" y="24111"/>
                      <a:pt x="18360" y="24053"/>
                    </a:cubicBezTo>
                    <a:cubicBezTo>
                      <a:pt x="18360" y="24029"/>
                      <a:pt x="18369" y="24004"/>
                      <a:pt x="18369" y="23971"/>
                    </a:cubicBezTo>
                    <a:cubicBezTo>
                      <a:pt x="18385" y="23922"/>
                      <a:pt x="18393" y="23872"/>
                      <a:pt x="18402" y="23806"/>
                    </a:cubicBezTo>
                    <a:cubicBezTo>
                      <a:pt x="18402" y="23790"/>
                      <a:pt x="18410" y="23757"/>
                      <a:pt x="18410" y="23740"/>
                    </a:cubicBezTo>
                    <a:cubicBezTo>
                      <a:pt x="18426" y="23666"/>
                      <a:pt x="18443" y="23584"/>
                      <a:pt x="18451" y="23510"/>
                    </a:cubicBezTo>
                    <a:cubicBezTo>
                      <a:pt x="18451" y="23501"/>
                      <a:pt x="18451" y="23493"/>
                      <a:pt x="18468" y="23477"/>
                    </a:cubicBezTo>
                    <a:cubicBezTo>
                      <a:pt x="18476" y="23419"/>
                      <a:pt x="18492" y="23345"/>
                      <a:pt x="18509" y="23287"/>
                    </a:cubicBezTo>
                    <a:cubicBezTo>
                      <a:pt x="18517" y="23262"/>
                      <a:pt x="18517" y="23229"/>
                      <a:pt x="18525" y="23213"/>
                    </a:cubicBezTo>
                    <a:cubicBezTo>
                      <a:pt x="18533" y="23164"/>
                      <a:pt x="18550" y="23098"/>
                      <a:pt x="18566" y="23048"/>
                    </a:cubicBezTo>
                    <a:cubicBezTo>
                      <a:pt x="18575" y="23023"/>
                      <a:pt x="18575" y="22999"/>
                      <a:pt x="18591" y="22974"/>
                    </a:cubicBezTo>
                    <a:cubicBezTo>
                      <a:pt x="18608" y="22900"/>
                      <a:pt x="18616" y="22834"/>
                      <a:pt x="18641" y="22760"/>
                    </a:cubicBezTo>
                    <a:lnTo>
                      <a:pt x="18641" y="22735"/>
                    </a:lnTo>
                    <a:cubicBezTo>
                      <a:pt x="18657" y="22653"/>
                      <a:pt x="18682" y="22587"/>
                      <a:pt x="18698" y="22504"/>
                    </a:cubicBezTo>
                    <a:cubicBezTo>
                      <a:pt x="18715" y="22480"/>
                      <a:pt x="18715" y="22463"/>
                      <a:pt x="18723" y="22438"/>
                    </a:cubicBezTo>
                    <a:cubicBezTo>
                      <a:pt x="18740" y="22381"/>
                      <a:pt x="18756" y="22315"/>
                      <a:pt x="18772" y="22265"/>
                    </a:cubicBezTo>
                    <a:cubicBezTo>
                      <a:pt x="18781" y="22241"/>
                      <a:pt x="18781" y="22224"/>
                      <a:pt x="18797" y="22191"/>
                    </a:cubicBezTo>
                    <a:cubicBezTo>
                      <a:pt x="18814" y="22117"/>
                      <a:pt x="18838" y="22059"/>
                      <a:pt x="18855" y="21985"/>
                    </a:cubicBezTo>
                    <a:cubicBezTo>
                      <a:pt x="18855" y="21977"/>
                      <a:pt x="18863" y="21969"/>
                      <a:pt x="18863" y="21952"/>
                    </a:cubicBezTo>
                    <a:cubicBezTo>
                      <a:pt x="18888" y="21870"/>
                      <a:pt x="18921" y="21787"/>
                      <a:pt x="18937" y="21721"/>
                    </a:cubicBezTo>
                    <a:cubicBezTo>
                      <a:pt x="18937" y="21697"/>
                      <a:pt x="18946" y="21689"/>
                      <a:pt x="18962" y="21664"/>
                    </a:cubicBezTo>
                    <a:cubicBezTo>
                      <a:pt x="18978" y="21606"/>
                      <a:pt x="19003" y="21540"/>
                      <a:pt x="19020" y="21474"/>
                    </a:cubicBezTo>
                    <a:cubicBezTo>
                      <a:pt x="19028" y="21450"/>
                      <a:pt x="19028" y="21433"/>
                      <a:pt x="19044" y="21408"/>
                    </a:cubicBezTo>
                    <a:cubicBezTo>
                      <a:pt x="19061" y="21351"/>
                      <a:pt x="19086" y="21285"/>
                      <a:pt x="19110" y="21211"/>
                    </a:cubicBezTo>
                    <a:cubicBezTo>
                      <a:pt x="19127" y="21194"/>
                      <a:pt x="19127" y="21186"/>
                      <a:pt x="19135" y="21161"/>
                    </a:cubicBezTo>
                    <a:cubicBezTo>
                      <a:pt x="19168" y="21079"/>
                      <a:pt x="19193" y="20996"/>
                      <a:pt x="19226" y="20922"/>
                    </a:cubicBezTo>
                    <a:cubicBezTo>
                      <a:pt x="19226" y="20914"/>
                      <a:pt x="19234" y="20906"/>
                      <a:pt x="19234" y="20897"/>
                    </a:cubicBezTo>
                    <a:cubicBezTo>
                      <a:pt x="19267" y="20823"/>
                      <a:pt x="19292" y="20757"/>
                      <a:pt x="19316" y="20691"/>
                    </a:cubicBezTo>
                    <a:lnTo>
                      <a:pt x="19349" y="20626"/>
                    </a:lnTo>
                    <a:cubicBezTo>
                      <a:pt x="19374" y="20568"/>
                      <a:pt x="19399" y="20502"/>
                      <a:pt x="19423" y="20452"/>
                    </a:cubicBezTo>
                    <a:cubicBezTo>
                      <a:pt x="19432" y="20428"/>
                      <a:pt x="19440" y="20411"/>
                      <a:pt x="19440" y="20387"/>
                    </a:cubicBezTo>
                    <a:cubicBezTo>
                      <a:pt x="19473" y="20304"/>
                      <a:pt x="19506" y="20238"/>
                      <a:pt x="19547" y="20156"/>
                    </a:cubicBezTo>
                    <a:cubicBezTo>
                      <a:pt x="19580" y="20082"/>
                      <a:pt x="19605" y="19999"/>
                      <a:pt x="19646" y="19925"/>
                    </a:cubicBezTo>
                    <a:cubicBezTo>
                      <a:pt x="19662" y="19909"/>
                      <a:pt x="19671" y="19876"/>
                      <a:pt x="19679" y="19851"/>
                    </a:cubicBezTo>
                    <a:cubicBezTo>
                      <a:pt x="19704" y="19810"/>
                      <a:pt x="19720" y="19760"/>
                      <a:pt x="19745" y="19719"/>
                    </a:cubicBezTo>
                    <a:lnTo>
                      <a:pt x="19835" y="19538"/>
                    </a:lnTo>
                    <a:cubicBezTo>
                      <a:pt x="19844" y="19505"/>
                      <a:pt x="19868" y="19472"/>
                      <a:pt x="19877" y="19439"/>
                    </a:cubicBezTo>
                    <a:cubicBezTo>
                      <a:pt x="19910" y="19373"/>
                      <a:pt x="19951" y="19291"/>
                      <a:pt x="19992" y="19216"/>
                    </a:cubicBezTo>
                    <a:cubicBezTo>
                      <a:pt x="20000" y="19192"/>
                      <a:pt x="20009" y="19175"/>
                      <a:pt x="20017" y="19167"/>
                    </a:cubicBezTo>
                    <a:cubicBezTo>
                      <a:pt x="20074" y="19068"/>
                      <a:pt x="20116" y="18977"/>
                      <a:pt x="20165" y="18887"/>
                    </a:cubicBezTo>
                    <a:cubicBezTo>
                      <a:pt x="20173" y="18862"/>
                      <a:pt x="20182" y="18846"/>
                      <a:pt x="20198" y="18837"/>
                    </a:cubicBezTo>
                    <a:cubicBezTo>
                      <a:pt x="20239" y="18763"/>
                      <a:pt x="20280" y="18689"/>
                      <a:pt x="20305" y="18607"/>
                    </a:cubicBezTo>
                    <a:cubicBezTo>
                      <a:pt x="20330" y="18574"/>
                      <a:pt x="20338" y="18549"/>
                      <a:pt x="20363" y="18524"/>
                    </a:cubicBezTo>
                    <a:cubicBezTo>
                      <a:pt x="20388" y="18467"/>
                      <a:pt x="20429" y="18401"/>
                      <a:pt x="20462" y="18326"/>
                    </a:cubicBezTo>
                    <a:cubicBezTo>
                      <a:pt x="20486" y="18302"/>
                      <a:pt x="20495" y="18269"/>
                      <a:pt x="20511" y="18236"/>
                    </a:cubicBezTo>
                    <a:cubicBezTo>
                      <a:pt x="20544" y="18178"/>
                      <a:pt x="20585" y="18112"/>
                      <a:pt x="20618" y="18055"/>
                    </a:cubicBezTo>
                    <a:cubicBezTo>
                      <a:pt x="20635" y="18022"/>
                      <a:pt x="20651" y="17989"/>
                      <a:pt x="20668" y="17972"/>
                    </a:cubicBezTo>
                    <a:cubicBezTo>
                      <a:pt x="20709" y="17898"/>
                      <a:pt x="20750" y="17824"/>
                      <a:pt x="20800" y="17750"/>
                    </a:cubicBezTo>
                    <a:cubicBezTo>
                      <a:pt x="20816" y="17733"/>
                      <a:pt x="20824" y="17725"/>
                      <a:pt x="20833" y="17700"/>
                    </a:cubicBezTo>
                    <a:cubicBezTo>
                      <a:pt x="20882" y="17610"/>
                      <a:pt x="20948" y="17519"/>
                      <a:pt x="20997" y="17420"/>
                    </a:cubicBezTo>
                    <a:cubicBezTo>
                      <a:pt x="21006" y="17412"/>
                      <a:pt x="21006" y="17404"/>
                      <a:pt x="21022" y="17395"/>
                    </a:cubicBezTo>
                    <a:cubicBezTo>
                      <a:pt x="21072" y="17313"/>
                      <a:pt x="21121" y="17239"/>
                      <a:pt x="21170" y="17156"/>
                    </a:cubicBezTo>
                    <a:cubicBezTo>
                      <a:pt x="21195" y="17132"/>
                      <a:pt x="21203" y="17107"/>
                      <a:pt x="21228" y="17082"/>
                    </a:cubicBezTo>
                    <a:lnTo>
                      <a:pt x="21352" y="16901"/>
                    </a:lnTo>
                    <a:cubicBezTo>
                      <a:pt x="21368" y="16868"/>
                      <a:pt x="21393" y="16835"/>
                      <a:pt x="21409" y="16819"/>
                    </a:cubicBezTo>
                    <a:cubicBezTo>
                      <a:pt x="21451" y="16753"/>
                      <a:pt x="21492" y="16695"/>
                      <a:pt x="21533" y="16637"/>
                    </a:cubicBezTo>
                    <a:cubicBezTo>
                      <a:pt x="21558" y="16613"/>
                      <a:pt x="21574" y="16588"/>
                      <a:pt x="21599" y="16555"/>
                    </a:cubicBezTo>
                    <a:cubicBezTo>
                      <a:pt x="21640" y="16497"/>
                      <a:pt x="21690" y="16423"/>
                      <a:pt x="21731" y="16365"/>
                    </a:cubicBezTo>
                    <a:cubicBezTo>
                      <a:pt x="21739" y="16341"/>
                      <a:pt x="21764" y="16324"/>
                      <a:pt x="21772" y="16299"/>
                    </a:cubicBezTo>
                    <a:cubicBezTo>
                      <a:pt x="21830" y="16217"/>
                      <a:pt x="21896" y="16135"/>
                      <a:pt x="21953" y="16044"/>
                    </a:cubicBezTo>
                    <a:cubicBezTo>
                      <a:pt x="21970" y="16036"/>
                      <a:pt x="21970" y="16019"/>
                      <a:pt x="21978" y="16019"/>
                    </a:cubicBezTo>
                    <a:cubicBezTo>
                      <a:pt x="22027" y="15953"/>
                      <a:pt x="22093" y="15879"/>
                      <a:pt x="22143" y="15805"/>
                    </a:cubicBezTo>
                    <a:cubicBezTo>
                      <a:pt x="22159" y="15772"/>
                      <a:pt x="22184" y="15756"/>
                      <a:pt x="22200" y="15723"/>
                    </a:cubicBezTo>
                    <a:lnTo>
                      <a:pt x="22324" y="15566"/>
                    </a:lnTo>
                    <a:cubicBezTo>
                      <a:pt x="22357" y="15541"/>
                      <a:pt x="22382" y="15508"/>
                      <a:pt x="22406" y="15475"/>
                    </a:cubicBezTo>
                    <a:cubicBezTo>
                      <a:pt x="22448" y="15426"/>
                      <a:pt x="22489" y="15385"/>
                      <a:pt x="22522" y="15335"/>
                    </a:cubicBezTo>
                    <a:cubicBezTo>
                      <a:pt x="22555" y="15302"/>
                      <a:pt x="22571" y="15269"/>
                      <a:pt x="22604" y="15236"/>
                    </a:cubicBezTo>
                    <a:cubicBezTo>
                      <a:pt x="22654" y="15179"/>
                      <a:pt x="22711" y="15113"/>
                      <a:pt x="22761" y="15063"/>
                    </a:cubicBezTo>
                    <a:cubicBezTo>
                      <a:pt x="22777" y="15047"/>
                      <a:pt x="22794" y="15022"/>
                      <a:pt x="22810" y="15006"/>
                    </a:cubicBezTo>
                    <a:cubicBezTo>
                      <a:pt x="22884" y="14923"/>
                      <a:pt x="22942" y="14849"/>
                      <a:pt x="23016" y="14767"/>
                    </a:cubicBezTo>
                    <a:lnTo>
                      <a:pt x="23082" y="14701"/>
                    </a:lnTo>
                    <a:cubicBezTo>
                      <a:pt x="23132" y="14643"/>
                      <a:pt x="23181" y="14594"/>
                      <a:pt x="23230" y="14528"/>
                    </a:cubicBezTo>
                    <a:cubicBezTo>
                      <a:pt x="23255" y="14495"/>
                      <a:pt x="23288" y="14478"/>
                      <a:pt x="23305" y="14445"/>
                    </a:cubicBezTo>
                    <a:cubicBezTo>
                      <a:pt x="23354" y="14396"/>
                      <a:pt x="23412" y="14330"/>
                      <a:pt x="23461" y="14280"/>
                    </a:cubicBezTo>
                    <a:cubicBezTo>
                      <a:pt x="23478" y="14264"/>
                      <a:pt x="23502" y="14231"/>
                      <a:pt x="23535" y="14206"/>
                    </a:cubicBezTo>
                    <a:lnTo>
                      <a:pt x="23750" y="13992"/>
                    </a:lnTo>
                    <a:cubicBezTo>
                      <a:pt x="23824" y="13918"/>
                      <a:pt x="23906" y="13852"/>
                      <a:pt x="23972" y="13778"/>
                    </a:cubicBezTo>
                    <a:lnTo>
                      <a:pt x="24038" y="13712"/>
                    </a:lnTo>
                    <a:cubicBezTo>
                      <a:pt x="24087" y="13662"/>
                      <a:pt x="24153" y="13613"/>
                      <a:pt x="24203" y="13564"/>
                    </a:cubicBezTo>
                    <a:cubicBezTo>
                      <a:pt x="24219" y="13539"/>
                      <a:pt x="24252" y="13522"/>
                      <a:pt x="24277" y="13489"/>
                    </a:cubicBezTo>
                    <a:cubicBezTo>
                      <a:pt x="24335" y="13440"/>
                      <a:pt x="24384" y="13382"/>
                      <a:pt x="24450" y="13333"/>
                    </a:cubicBezTo>
                    <a:cubicBezTo>
                      <a:pt x="24467" y="13316"/>
                      <a:pt x="24491" y="13300"/>
                      <a:pt x="24508" y="13283"/>
                    </a:cubicBezTo>
                    <a:cubicBezTo>
                      <a:pt x="24590" y="13209"/>
                      <a:pt x="24664" y="13152"/>
                      <a:pt x="24747" y="13086"/>
                    </a:cubicBezTo>
                    <a:cubicBezTo>
                      <a:pt x="24755" y="13077"/>
                      <a:pt x="24780" y="13069"/>
                      <a:pt x="24788" y="13053"/>
                    </a:cubicBezTo>
                    <a:cubicBezTo>
                      <a:pt x="24854" y="13003"/>
                      <a:pt x="24920" y="12954"/>
                      <a:pt x="24986" y="12904"/>
                    </a:cubicBezTo>
                    <a:cubicBezTo>
                      <a:pt x="25019" y="12880"/>
                      <a:pt x="25035" y="12863"/>
                      <a:pt x="25068" y="12838"/>
                    </a:cubicBezTo>
                    <a:cubicBezTo>
                      <a:pt x="25118" y="12797"/>
                      <a:pt x="25183" y="12756"/>
                      <a:pt x="25233" y="12707"/>
                    </a:cubicBezTo>
                    <a:cubicBezTo>
                      <a:pt x="25266" y="12682"/>
                      <a:pt x="25282" y="12665"/>
                      <a:pt x="25315" y="12641"/>
                    </a:cubicBezTo>
                    <a:cubicBezTo>
                      <a:pt x="25373" y="12591"/>
                      <a:pt x="25447" y="12550"/>
                      <a:pt x="25513" y="12501"/>
                    </a:cubicBezTo>
                    <a:cubicBezTo>
                      <a:pt x="25530" y="12492"/>
                      <a:pt x="25538" y="12476"/>
                      <a:pt x="25562" y="12468"/>
                    </a:cubicBezTo>
                    <a:cubicBezTo>
                      <a:pt x="25645" y="12410"/>
                      <a:pt x="25727" y="12352"/>
                      <a:pt x="25810" y="12303"/>
                    </a:cubicBezTo>
                    <a:cubicBezTo>
                      <a:pt x="25826" y="12295"/>
                      <a:pt x="25851" y="12270"/>
                      <a:pt x="25867" y="12262"/>
                    </a:cubicBezTo>
                    <a:lnTo>
                      <a:pt x="26057" y="12138"/>
                    </a:lnTo>
                    <a:cubicBezTo>
                      <a:pt x="26090" y="12122"/>
                      <a:pt x="26106" y="12097"/>
                      <a:pt x="26139" y="12089"/>
                    </a:cubicBezTo>
                    <a:cubicBezTo>
                      <a:pt x="26197" y="12047"/>
                      <a:pt x="26255" y="12014"/>
                      <a:pt x="26312" y="11973"/>
                    </a:cubicBezTo>
                    <a:cubicBezTo>
                      <a:pt x="26345" y="11957"/>
                      <a:pt x="26362" y="11940"/>
                      <a:pt x="26395" y="11924"/>
                    </a:cubicBezTo>
                    <a:cubicBezTo>
                      <a:pt x="26477" y="11874"/>
                      <a:pt x="26560" y="11817"/>
                      <a:pt x="26642" y="11775"/>
                    </a:cubicBezTo>
                    <a:cubicBezTo>
                      <a:pt x="26708" y="11734"/>
                      <a:pt x="26774" y="11710"/>
                      <a:pt x="26840" y="11677"/>
                    </a:cubicBezTo>
                    <a:lnTo>
                      <a:pt x="26897" y="11644"/>
                    </a:lnTo>
                    <a:cubicBezTo>
                      <a:pt x="26939" y="11627"/>
                      <a:pt x="26996" y="11594"/>
                      <a:pt x="27038" y="11569"/>
                    </a:cubicBezTo>
                    <a:lnTo>
                      <a:pt x="27095" y="11545"/>
                    </a:lnTo>
                    <a:cubicBezTo>
                      <a:pt x="27145" y="11512"/>
                      <a:pt x="27202" y="11487"/>
                      <a:pt x="27252" y="11462"/>
                    </a:cubicBezTo>
                    <a:cubicBezTo>
                      <a:pt x="27260" y="11446"/>
                      <a:pt x="27268" y="11446"/>
                      <a:pt x="27285" y="11438"/>
                    </a:cubicBezTo>
                    <a:lnTo>
                      <a:pt x="27466" y="11347"/>
                    </a:lnTo>
                    <a:lnTo>
                      <a:pt x="27532" y="11314"/>
                    </a:lnTo>
                    <a:cubicBezTo>
                      <a:pt x="27573" y="11298"/>
                      <a:pt x="27623" y="11273"/>
                      <a:pt x="27664" y="11256"/>
                    </a:cubicBezTo>
                    <a:lnTo>
                      <a:pt x="27721" y="11223"/>
                    </a:lnTo>
                    <a:cubicBezTo>
                      <a:pt x="27779" y="11199"/>
                      <a:pt x="27820" y="11182"/>
                      <a:pt x="27870" y="11157"/>
                    </a:cubicBezTo>
                    <a:cubicBezTo>
                      <a:pt x="27886" y="11149"/>
                      <a:pt x="27903" y="11149"/>
                      <a:pt x="27919" y="11141"/>
                    </a:cubicBezTo>
                    <a:cubicBezTo>
                      <a:pt x="27985" y="11116"/>
                      <a:pt x="28043" y="11092"/>
                      <a:pt x="28109" y="11067"/>
                    </a:cubicBezTo>
                    <a:cubicBezTo>
                      <a:pt x="28125" y="11059"/>
                      <a:pt x="28133" y="11059"/>
                      <a:pt x="28158" y="11050"/>
                    </a:cubicBezTo>
                    <a:cubicBezTo>
                      <a:pt x="28199" y="11026"/>
                      <a:pt x="28249" y="11017"/>
                      <a:pt x="28290" y="10993"/>
                    </a:cubicBezTo>
                    <a:cubicBezTo>
                      <a:pt x="28315" y="10984"/>
                      <a:pt x="28331" y="10984"/>
                      <a:pt x="28356" y="10976"/>
                    </a:cubicBezTo>
                    <a:cubicBezTo>
                      <a:pt x="28397" y="10968"/>
                      <a:pt x="28438" y="10943"/>
                      <a:pt x="28488" y="10935"/>
                    </a:cubicBezTo>
                    <a:cubicBezTo>
                      <a:pt x="28504" y="10927"/>
                      <a:pt x="28529" y="10927"/>
                      <a:pt x="28545" y="10910"/>
                    </a:cubicBezTo>
                    <a:cubicBezTo>
                      <a:pt x="28611" y="10894"/>
                      <a:pt x="28661" y="10885"/>
                      <a:pt x="28727" y="10861"/>
                    </a:cubicBezTo>
                    <a:cubicBezTo>
                      <a:pt x="28743" y="10861"/>
                      <a:pt x="28752" y="10853"/>
                      <a:pt x="28776" y="10853"/>
                    </a:cubicBezTo>
                    <a:lnTo>
                      <a:pt x="28900" y="10820"/>
                    </a:lnTo>
                    <a:cubicBezTo>
                      <a:pt x="28916" y="10811"/>
                      <a:pt x="28949" y="10811"/>
                      <a:pt x="28974" y="10803"/>
                    </a:cubicBezTo>
                    <a:cubicBezTo>
                      <a:pt x="28999" y="10787"/>
                      <a:pt x="29040" y="10778"/>
                      <a:pt x="29073" y="10778"/>
                    </a:cubicBezTo>
                    <a:cubicBezTo>
                      <a:pt x="29098" y="10770"/>
                      <a:pt x="29122" y="10770"/>
                      <a:pt x="29147" y="10762"/>
                    </a:cubicBezTo>
                    <a:cubicBezTo>
                      <a:pt x="29164" y="10762"/>
                      <a:pt x="29180" y="10745"/>
                      <a:pt x="29196" y="10745"/>
                    </a:cubicBezTo>
                    <a:cubicBezTo>
                      <a:pt x="29246" y="10737"/>
                      <a:pt x="29312" y="10729"/>
                      <a:pt x="29361" y="10721"/>
                    </a:cubicBezTo>
                    <a:cubicBezTo>
                      <a:pt x="29386" y="10721"/>
                      <a:pt x="29402" y="10704"/>
                      <a:pt x="29427" y="10704"/>
                    </a:cubicBezTo>
                    <a:cubicBezTo>
                      <a:pt x="29477" y="10696"/>
                      <a:pt x="29526" y="10688"/>
                      <a:pt x="29576" y="10688"/>
                    </a:cubicBezTo>
                    <a:cubicBezTo>
                      <a:pt x="29600" y="10688"/>
                      <a:pt x="29617" y="10679"/>
                      <a:pt x="29650" y="10679"/>
                    </a:cubicBezTo>
                    <a:cubicBezTo>
                      <a:pt x="29699" y="10663"/>
                      <a:pt x="29757" y="10663"/>
                      <a:pt x="29806" y="10655"/>
                    </a:cubicBezTo>
                    <a:cubicBezTo>
                      <a:pt x="29823" y="10655"/>
                      <a:pt x="29847" y="10655"/>
                      <a:pt x="29864" y="10647"/>
                    </a:cubicBezTo>
                    <a:cubicBezTo>
                      <a:pt x="29930" y="10647"/>
                      <a:pt x="29979" y="10638"/>
                      <a:pt x="30045" y="10638"/>
                    </a:cubicBezTo>
                    <a:lnTo>
                      <a:pt x="30086" y="10638"/>
                    </a:lnTo>
                    <a:cubicBezTo>
                      <a:pt x="30152" y="10638"/>
                      <a:pt x="30218" y="10622"/>
                      <a:pt x="30292" y="10622"/>
                    </a:cubicBezTo>
                    <a:lnTo>
                      <a:pt x="30556" y="10622"/>
                    </a:lnTo>
                    <a:cubicBezTo>
                      <a:pt x="30597" y="10622"/>
                      <a:pt x="30647" y="10622"/>
                      <a:pt x="30688" y="10638"/>
                    </a:cubicBezTo>
                    <a:cubicBezTo>
                      <a:pt x="30713" y="10638"/>
                      <a:pt x="30729" y="10638"/>
                      <a:pt x="30762" y="10647"/>
                    </a:cubicBezTo>
                    <a:cubicBezTo>
                      <a:pt x="30803" y="10647"/>
                      <a:pt x="30845" y="10655"/>
                      <a:pt x="30886" y="10655"/>
                    </a:cubicBezTo>
                    <a:cubicBezTo>
                      <a:pt x="30910" y="10655"/>
                      <a:pt x="30927" y="10655"/>
                      <a:pt x="30960" y="10663"/>
                    </a:cubicBezTo>
                    <a:cubicBezTo>
                      <a:pt x="31001" y="10679"/>
                      <a:pt x="31051" y="10679"/>
                      <a:pt x="31092" y="10688"/>
                    </a:cubicBezTo>
                    <a:cubicBezTo>
                      <a:pt x="31116" y="10688"/>
                      <a:pt x="31133" y="10696"/>
                      <a:pt x="31158" y="10696"/>
                    </a:cubicBezTo>
                    <a:cubicBezTo>
                      <a:pt x="31207" y="10704"/>
                      <a:pt x="31257" y="10721"/>
                      <a:pt x="31322" y="10729"/>
                    </a:cubicBezTo>
                    <a:lnTo>
                      <a:pt x="31339" y="10729"/>
                    </a:lnTo>
                    <a:cubicBezTo>
                      <a:pt x="31405" y="10737"/>
                      <a:pt x="31463" y="10762"/>
                      <a:pt x="31528" y="10770"/>
                    </a:cubicBezTo>
                    <a:cubicBezTo>
                      <a:pt x="31537" y="10770"/>
                      <a:pt x="31545" y="10778"/>
                      <a:pt x="31570" y="10778"/>
                    </a:cubicBezTo>
                    <a:cubicBezTo>
                      <a:pt x="31619" y="10787"/>
                      <a:pt x="31660" y="10811"/>
                      <a:pt x="31710" y="10820"/>
                    </a:cubicBezTo>
                    <a:cubicBezTo>
                      <a:pt x="31735" y="10828"/>
                      <a:pt x="31751" y="10828"/>
                      <a:pt x="31759" y="10844"/>
                    </a:cubicBezTo>
                    <a:cubicBezTo>
                      <a:pt x="31800" y="10853"/>
                      <a:pt x="31842" y="10869"/>
                      <a:pt x="31883" y="10885"/>
                    </a:cubicBezTo>
                    <a:cubicBezTo>
                      <a:pt x="31908" y="10894"/>
                      <a:pt x="31924" y="10894"/>
                      <a:pt x="31949" y="10902"/>
                    </a:cubicBezTo>
                    <a:cubicBezTo>
                      <a:pt x="31990" y="10910"/>
                      <a:pt x="32023" y="10935"/>
                      <a:pt x="32064" y="10943"/>
                    </a:cubicBezTo>
                    <a:cubicBezTo>
                      <a:pt x="32081" y="10951"/>
                      <a:pt x="32105" y="10951"/>
                      <a:pt x="32122" y="10968"/>
                    </a:cubicBezTo>
                    <a:cubicBezTo>
                      <a:pt x="32163" y="10984"/>
                      <a:pt x="32204" y="10993"/>
                      <a:pt x="32245" y="11017"/>
                    </a:cubicBezTo>
                    <a:cubicBezTo>
                      <a:pt x="32270" y="11026"/>
                      <a:pt x="32278" y="11026"/>
                      <a:pt x="32295" y="11034"/>
                    </a:cubicBezTo>
                    <a:cubicBezTo>
                      <a:pt x="32353" y="11059"/>
                      <a:pt x="32402" y="11092"/>
                      <a:pt x="32451" y="11116"/>
                    </a:cubicBezTo>
                    <a:lnTo>
                      <a:pt x="32460" y="11116"/>
                    </a:lnTo>
                    <a:cubicBezTo>
                      <a:pt x="32506" y="11143"/>
                      <a:pt x="32547" y="11164"/>
                      <a:pt x="32583" y="11184"/>
                    </a:cubicBezTo>
                    <a:lnTo>
                      <a:pt x="32583" y="11184"/>
                    </a:lnTo>
                    <a:lnTo>
                      <a:pt x="14323" y="593"/>
                    </a:lnTo>
                    <a:cubicBezTo>
                      <a:pt x="14273" y="560"/>
                      <a:pt x="14232" y="544"/>
                      <a:pt x="14183" y="511"/>
                    </a:cubicBezTo>
                    <a:lnTo>
                      <a:pt x="14174" y="511"/>
                    </a:lnTo>
                    <a:cubicBezTo>
                      <a:pt x="14117" y="478"/>
                      <a:pt x="14067" y="462"/>
                      <a:pt x="14018" y="429"/>
                    </a:cubicBezTo>
                    <a:cubicBezTo>
                      <a:pt x="13993" y="420"/>
                      <a:pt x="13985" y="420"/>
                      <a:pt x="13968" y="404"/>
                    </a:cubicBezTo>
                    <a:cubicBezTo>
                      <a:pt x="13919" y="387"/>
                      <a:pt x="13894" y="379"/>
                      <a:pt x="13853" y="354"/>
                    </a:cubicBezTo>
                    <a:cubicBezTo>
                      <a:pt x="13828" y="346"/>
                      <a:pt x="13812" y="338"/>
                      <a:pt x="13787" y="338"/>
                    </a:cubicBezTo>
                    <a:cubicBezTo>
                      <a:pt x="13746" y="321"/>
                      <a:pt x="13721" y="305"/>
                      <a:pt x="13680" y="297"/>
                    </a:cubicBezTo>
                    <a:cubicBezTo>
                      <a:pt x="13655" y="280"/>
                      <a:pt x="13639" y="272"/>
                      <a:pt x="13614" y="272"/>
                    </a:cubicBezTo>
                    <a:cubicBezTo>
                      <a:pt x="13573" y="264"/>
                      <a:pt x="13540" y="239"/>
                      <a:pt x="13499" y="231"/>
                    </a:cubicBezTo>
                    <a:cubicBezTo>
                      <a:pt x="13482" y="223"/>
                      <a:pt x="13457" y="223"/>
                      <a:pt x="13441" y="206"/>
                    </a:cubicBezTo>
                    <a:cubicBezTo>
                      <a:pt x="13400" y="198"/>
                      <a:pt x="13350" y="181"/>
                      <a:pt x="13309" y="173"/>
                    </a:cubicBezTo>
                    <a:cubicBezTo>
                      <a:pt x="13293" y="173"/>
                      <a:pt x="13276" y="157"/>
                      <a:pt x="13268" y="157"/>
                    </a:cubicBezTo>
                    <a:cubicBezTo>
                      <a:pt x="13202" y="148"/>
                      <a:pt x="13144" y="132"/>
                      <a:pt x="13078" y="115"/>
                    </a:cubicBezTo>
                    <a:cubicBezTo>
                      <a:pt x="13070" y="115"/>
                      <a:pt x="13062" y="115"/>
                      <a:pt x="13045" y="107"/>
                    </a:cubicBezTo>
                    <a:lnTo>
                      <a:pt x="12897" y="74"/>
                    </a:lnTo>
                    <a:cubicBezTo>
                      <a:pt x="12872" y="74"/>
                      <a:pt x="12856" y="66"/>
                      <a:pt x="12831" y="66"/>
                    </a:cubicBezTo>
                    <a:cubicBezTo>
                      <a:pt x="12790" y="58"/>
                      <a:pt x="12749" y="58"/>
                      <a:pt x="12708" y="41"/>
                    </a:cubicBezTo>
                    <a:cubicBezTo>
                      <a:pt x="12691" y="41"/>
                      <a:pt x="12658" y="33"/>
                      <a:pt x="12633" y="33"/>
                    </a:cubicBezTo>
                    <a:cubicBezTo>
                      <a:pt x="12592" y="33"/>
                      <a:pt x="12551" y="25"/>
                      <a:pt x="12510" y="25"/>
                    </a:cubicBezTo>
                    <a:cubicBezTo>
                      <a:pt x="12493" y="25"/>
                      <a:pt x="12460" y="25"/>
                      <a:pt x="12444" y="17"/>
                    </a:cubicBezTo>
                    <a:cubicBezTo>
                      <a:pt x="12403" y="17"/>
                      <a:pt x="12361" y="17"/>
                      <a:pt x="12320" y="0"/>
                    </a:cubicBez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8"/>
              <p:cNvSpPr/>
              <p:nvPr/>
            </p:nvSpPr>
            <p:spPr>
              <a:xfrm>
                <a:off x="8719919" y="-1732331"/>
                <a:ext cx="654653" cy="834632"/>
              </a:xfrm>
              <a:custGeom>
                <a:avLst/>
                <a:gdLst/>
                <a:ahLst/>
                <a:cxnLst/>
                <a:rect l="l" t="t" r="r" b="b"/>
                <a:pathLst>
                  <a:path w="16772" h="21383" extrusionOk="0">
                    <a:moveTo>
                      <a:pt x="12141" y="0"/>
                    </a:moveTo>
                    <a:cubicBezTo>
                      <a:pt x="11025" y="0"/>
                      <a:pt x="9765" y="359"/>
                      <a:pt x="8431" y="1118"/>
                    </a:cubicBezTo>
                    <a:cubicBezTo>
                      <a:pt x="3809" y="3746"/>
                      <a:pt x="51" y="10149"/>
                      <a:pt x="18" y="15431"/>
                    </a:cubicBezTo>
                    <a:cubicBezTo>
                      <a:pt x="0" y="19202"/>
                      <a:pt x="1877" y="21382"/>
                      <a:pt x="4630" y="21382"/>
                    </a:cubicBezTo>
                    <a:cubicBezTo>
                      <a:pt x="5746" y="21382"/>
                      <a:pt x="7005" y="21024"/>
                      <a:pt x="8341" y="20268"/>
                    </a:cubicBezTo>
                    <a:cubicBezTo>
                      <a:pt x="12964" y="17648"/>
                      <a:pt x="16738" y="11229"/>
                      <a:pt x="16754" y="5947"/>
                    </a:cubicBezTo>
                    <a:cubicBezTo>
                      <a:pt x="16772" y="2183"/>
                      <a:pt x="14892" y="0"/>
                      <a:pt x="12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8"/>
              <p:cNvSpPr/>
              <p:nvPr/>
            </p:nvSpPr>
            <p:spPr>
              <a:xfrm>
                <a:off x="8814182" y="-1645288"/>
                <a:ext cx="757855" cy="862657"/>
              </a:xfrm>
              <a:custGeom>
                <a:avLst/>
                <a:gdLst/>
                <a:ahLst/>
                <a:cxnLst/>
                <a:rect l="l" t="t" r="r" b="b"/>
                <a:pathLst>
                  <a:path w="19416" h="22101" extrusionOk="0">
                    <a:moveTo>
                      <a:pt x="19276" y="4590"/>
                    </a:moveTo>
                    <a:lnTo>
                      <a:pt x="19280" y="4593"/>
                    </a:lnTo>
                    <a:lnTo>
                      <a:pt x="19280" y="4593"/>
                    </a:lnTo>
                    <a:cubicBezTo>
                      <a:pt x="19279" y="4591"/>
                      <a:pt x="19277" y="4590"/>
                      <a:pt x="19276" y="4590"/>
                    </a:cubicBezTo>
                    <a:close/>
                    <a:moveTo>
                      <a:pt x="19280" y="4593"/>
                    </a:moveTo>
                    <a:lnTo>
                      <a:pt x="19280" y="4593"/>
                    </a:lnTo>
                    <a:cubicBezTo>
                      <a:pt x="19284" y="4597"/>
                      <a:pt x="19285" y="4607"/>
                      <a:pt x="19292" y="4607"/>
                    </a:cubicBezTo>
                    <a:cubicBezTo>
                      <a:pt x="19317" y="4617"/>
                      <a:pt x="19343" y="4630"/>
                      <a:pt x="19369" y="4645"/>
                    </a:cubicBezTo>
                    <a:lnTo>
                      <a:pt x="19369" y="4645"/>
                    </a:lnTo>
                    <a:lnTo>
                      <a:pt x="19280" y="4593"/>
                    </a:lnTo>
                    <a:close/>
                    <a:moveTo>
                      <a:pt x="19369" y="4645"/>
                    </a:moveTo>
                    <a:lnTo>
                      <a:pt x="19415" y="4672"/>
                    </a:lnTo>
                    <a:cubicBezTo>
                      <a:pt x="19400" y="4663"/>
                      <a:pt x="19384" y="4654"/>
                      <a:pt x="19369" y="4645"/>
                    </a:cubicBezTo>
                    <a:close/>
                    <a:moveTo>
                      <a:pt x="10392" y="0"/>
                    </a:moveTo>
                    <a:cubicBezTo>
                      <a:pt x="10334" y="0"/>
                      <a:pt x="10285" y="0"/>
                      <a:pt x="10219" y="8"/>
                    </a:cubicBezTo>
                    <a:lnTo>
                      <a:pt x="10178" y="8"/>
                    </a:lnTo>
                    <a:cubicBezTo>
                      <a:pt x="10137" y="8"/>
                      <a:pt x="10087" y="17"/>
                      <a:pt x="10046" y="17"/>
                    </a:cubicBezTo>
                    <a:cubicBezTo>
                      <a:pt x="10021" y="17"/>
                      <a:pt x="10005" y="17"/>
                      <a:pt x="9980" y="25"/>
                    </a:cubicBezTo>
                    <a:cubicBezTo>
                      <a:pt x="9939" y="25"/>
                      <a:pt x="9914" y="41"/>
                      <a:pt x="9873" y="41"/>
                    </a:cubicBezTo>
                    <a:cubicBezTo>
                      <a:pt x="9848" y="41"/>
                      <a:pt x="9815" y="50"/>
                      <a:pt x="9799" y="50"/>
                    </a:cubicBezTo>
                    <a:cubicBezTo>
                      <a:pt x="9766" y="50"/>
                      <a:pt x="9724" y="58"/>
                      <a:pt x="9692" y="66"/>
                    </a:cubicBezTo>
                    <a:cubicBezTo>
                      <a:pt x="9667" y="66"/>
                      <a:pt x="9642" y="83"/>
                      <a:pt x="9609" y="83"/>
                    </a:cubicBezTo>
                    <a:cubicBezTo>
                      <a:pt x="9584" y="91"/>
                      <a:pt x="9543" y="91"/>
                      <a:pt x="9510" y="99"/>
                    </a:cubicBezTo>
                    <a:cubicBezTo>
                      <a:pt x="9486" y="99"/>
                      <a:pt x="9469" y="107"/>
                      <a:pt x="9444" y="107"/>
                    </a:cubicBezTo>
                    <a:cubicBezTo>
                      <a:pt x="9436" y="107"/>
                      <a:pt x="9428" y="107"/>
                      <a:pt x="9420" y="124"/>
                    </a:cubicBezTo>
                    <a:cubicBezTo>
                      <a:pt x="9403" y="124"/>
                      <a:pt x="9395" y="124"/>
                      <a:pt x="9387" y="132"/>
                    </a:cubicBezTo>
                    <a:cubicBezTo>
                      <a:pt x="9345" y="140"/>
                      <a:pt x="9296" y="149"/>
                      <a:pt x="9255" y="165"/>
                    </a:cubicBezTo>
                    <a:cubicBezTo>
                      <a:pt x="9238" y="165"/>
                      <a:pt x="9230" y="173"/>
                      <a:pt x="9222" y="173"/>
                    </a:cubicBezTo>
                    <a:cubicBezTo>
                      <a:pt x="9172" y="181"/>
                      <a:pt x="9131" y="190"/>
                      <a:pt x="9074" y="214"/>
                    </a:cubicBezTo>
                    <a:lnTo>
                      <a:pt x="9065" y="214"/>
                    </a:lnTo>
                    <a:cubicBezTo>
                      <a:pt x="9016" y="223"/>
                      <a:pt x="8950" y="247"/>
                      <a:pt x="8900" y="264"/>
                    </a:cubicBezTo>
                    <a:cubicBezTo>
                      <a:pt x="8892" y="264"/>
                      <a:pt x="8884" y="272"/>
                      <a:pt x="8867" y="272"/>
                    </a:cubicBezTo>
                    <a:cubicBezTo>
                      <a:pt x="8826" y="289"/>
                      <a:pt x="8785" y="305"/>
                      <a:pt x="8736" y="313"/>
                    </a:cubicBezTo>
                    <a:cubicBezTo>
                      <a:pt x="8727" y="313"/>
                      <a:pt x="8703" y="330"/>
                      <a:pt x="8694" y="330"/>
                    </a:cubicBezTo>
                    <a:cubicBezTo>
                      <a:pt x="8653" y="338"/>
                      <a:pt x="8604" y="355"/>
                      <a:pt x="8563" y="371"/>
                    </a:cubicBezTo>
                    <a:cubicBezTo>
                      <a:pt x="8554" y="371"/>
                      <a:pt x="8538" y="379"/>
                      <a:pt x="8530" y="379"/>
                    </a:cubicBezTo>
                    <a:cubicBezTo>
                      <a:pt x="8480" y="396"/>
                      <a:pt x="8414" y="420"/>
                      <a:pt x="8365" y="437"/>
                    </a:cubicBezTo>
                    <a:cubicBezTo>
                      <a:pt x="8357" y="437"/>
                      <a:pt x="8348" y="453"/>
                      <a:pt x="8332" y="453"/>
                    </a:cubicBezTo>
                    <a:cubicBezTo>
                      <a:pt x="8291" y="470"/>
                      <a:pt x="8241" y="495"/>
                      <a:pt x="8200" y="503"/>
                    </a:cubicBezTo>
                    <a:cubicBezTo>
                      <a:pt x="8184" y="511"/>
                      <a:pt x="8167" y="511"/>
                      <a:pt x="8151" y="519"/>
                    </a:cubicBezTo>
                    <a:cubicBezTo>
                      <a:pt x="8109" y="544"/>
                      <a:pt x="8068" y="561"/>
                      <a:pt x="8027" y="577"/>
                    </a:cubicBezTo>
                    <a:cubicBezTo>
                      <a:pt x="8019" y="585"/>
                      <a:pt x="7994" y="585"/>
                      <a:pt x="7986" y="594"/>
                    </a:cubicBezTo>
                    <a:cubicBezTo>
                      <a:pt x="7936" y="618"/>
                      <a:pt x="7870" y="643"/>
                      <a:pt x="7821" y="676"/>
                    </a:cubicBezTo>
                    <a:cubicBezTo>
                      <a:pt x="7813" y="676"/>
                      <a:pt x="7813" y="684"/>
                      <a:pt x="7796" y="684"/>
                    </a:cubicBezTo>
                    <a:cubicBezTo>
                      <a:pt x="7747" y="709"/>
                      <a:pt x="7697" y="742"/>
                      <a:pt x="7656" y="758"/>
                    </a:cubicBezTo>
                    <a:cubicBezTo>
                      <a:pt x="7631" y="767"/>
                      <a:pt x="7623" y="783"/>
                      <a:pt x="7607" y="791"/>
                    </a:cubicBezTo>
                    <a:lnTo>
                      <a:pt x="7483" y="849"/>
                    </a:lnTo>
                    <a:cubicBezTo>
                      <a:pt x="7458" y="865"/>
                      <a:pt x="7450" y="874"/>
                      <a:pt x="7425" y="882"/>
                    </a:cubicBezTo>
                    <a:cubicBezTo>
                      <a:pt x="7376" y="915"/>
                      <a:pt x="7318" y="948"/>
                      <a:pt x="7252" y="973"/>
                    </a:cubicBezTo>
                    <a:lnTo>
                      <a:pt x="7038" y="1096"/>
                    </a:lnTo>
                    <a:cubicBezTo>
                      <a:pt x="7013" y="1113"/>
                      <a:pt x="6997" y="1129"/>
                      <a:pt x="6972" y="1137"/>
                    </a:cubicBezTo>
                    <a:lnTo>
                      <a:pt x="6824" y="1236"/>
                    </a:lnTo>
                    <a:cubicBezTo>
                      <a:pt x="6799" y="1244"/>
                      <a:pt x="6766" y="1261"/>
                      <a:pt x="6750" y="1277"/>
                    </a:cubicBezTo>
                    <a:cubicBezTo>
                      <a:pt x="6700" y="1302"/>
                      <a:pt x="6643" y="1343"/>
                      <a:pt x="6585" y="1376"/>
                    </a:cubicBezTo>
                    <a:cubicBezTo>
                      <a:pt x="6560" y="1385"/>
                      <a:pt x="6544" y="1401"/>
                      <a:pt x="6535" y="1418"/>
                    </a:cubicBezTo>
                    <a:cubicBezTo>
                      <a:pt x="6461" y="1467"/>
                      <a:pt x="6387" y="1508"/>
                      <a:pt x="6329" y="1566"/>
                    </a:cubicBezTo>
                    <a:cubicBezTo>
                      <a:pt x="6313" y="1574"/>
                      <a:pt x="6297" y="1582"/>
                      <a:pt x="6288" y="1591"/>
                    </a:cubicBezTo>
                    <a:cubicBezTo>
                      <a:pt x="6231" y="1632"/>
                      <a:pt x="6173" y="1673"/>
                      <a:pt x="6123" y="1714"/>
                    </a:cubicBezTo>
                    <a:cubicBezTo>
                      <a:pt x="6099" y="1739"/>
                      <a:pt x="6066" y="1747"/>
                      <a:pt x="6049" y="1772"/>
                    </a:cubicBezTo>
                    <a:cubicBezTo>
                      <a:pt x="6000" y="1797"/>
                      <a:pt x="5959" y="1838"/>
                      <a:pt x="5901" y="1879"/>
                    </a:cubicBezTo>
                    <a:cubicBezTo>
                      <a:pt x="5884" y="1904"/>
                      <a:pt x="5852" y="1920"/>
                      <a:pt x="5835" y="1937"/>
                    </a:cubicBezTo>
                    <a:cubicBezTo>
                      <a:pt x="5777" y="1978"/>
                      <a:pt x="5728" y="2019"/>
                      <a:pt x="5670" y="2069"/>
                    </a:cubicBezTo>
                    <a:cubicBezTo>
                      <a:pt x="5654" y="2077"/>
                      <a:pt x="5637" y="2085"/>
                      <a:pt x="5629" y="2110"/>
                    </a:cubicBezTo>
                    <a:cubicBezTo>
                      <a:pt x="5563" y="2159"/>
                      <a:pt x="5489" y="2225"/>
                      <a:pt x="5431" y="2275"/>
                    </a:cubicBezTo>
                    <a:cubicBezTo>
                      <a:pt x="5407" y="2291"/>
                      <a:pt x="5390" y="2316"/>
                      <a:pt x="5365" y="2324"/>
                    </a:cubicBezTo>
                    <a:cubicBezTo>
                      <a:pt x="5324" y="2365"/>
                      <a:pt x="5275" y="2406"/>
                      <a:pt x="5234" y="2448"/>
                    </a:cubicBezTo>
                    <a:cubicBezTo>
                      <a:pt x="5217" y="2472"/>
                      <a:pt x="5184" y="2489"/>
                      <a:pt x="5159" y="2522"/>
                    </a:cubicBezTo>
                    <a:cubicBezTo>
                      <a:pt x="5118" y="2563"/>
                      <a:pt x="5077" y="2604"/>
                      <a:pt x="5036" y="2637"/>
                    </a:cubicBezTo>
                    <a:cubicBezTo>
                      <a:pt x="5019" y="2654"/>
                      <a:pt x="4986" y="2678"/>
                      <a:pt x="4970" y="2703"/>
                    </a:cubicBezTo>
                    <a:cubicBezTo>
                      <a:pt x="4912" y="2761"/>
                      <a:pt x="4854" y="2810"/>
                      <a:pt x="4805" y="2868"/>
                    </a:cubicBezTo>
                    <a:lnTo>
                      <a:pt x="4747" y="2926"/>
                    </a:lnTo>
                    <a:lnTo>
                      <a:pt x="4599" y="3074"/>
                    </a:lnTo>
                    <a:lnTo>
                      <a:pt x="4525" y="3148"/>
                    </a:lnTo>
                    <a:cubicBezTo>
                      <a:pt x="4484" y="3189"/>
                      <a:pt x="4442" y="3230"/>
                      <a:pt x="4409" y="3272"/>
                    </a:cubicBezTo>
                    <a:cubicBezTo>
                      <a:pt x="4393" y="3305"/>
                      <a:pt x="4360" y="3321"/>
                      <a:pt x="4335" y="3354"/>
                    </a:cubicBezTo>
                    <a:cubicBezTo>
                      <a:pt x="4294" y="3395"/>
                      <a:pt x="4253" y="3445"/>
                      <a:pt x="4212" y="3486"/>
                    </a:cubicBezTo>
                    <a:cubicBezTo>
                      <a:pt x="4195" y="3511"/>
                      <a:pt x="4171" y="3527"/>
                      <a:pt x="4154" y="3560"/>
                    </a:cubicBezTo>
                    <a:cubicBezTo>
                      <a:pt x="4088" y="3626"/>
                      <a:pt x="4039" y="3692"/>
                      <a:pt x="3981" y="3758"/>
                    </a:cubicBezTo>
                    <a:cubicBezTo>
                      <a:pt x="3956" y="3774"/>
                      <a:pt x="3948" y="3799"/>
                      <a:pt x="3923" y="3807"/>
                    </a:cubicBezTo>
                    <a:cubicBezTo>
                      <a:pt x="3882" y="3857"/>
                      <a:pt x="3833" y="3914"/>
                      <a:pt x="3791" y="3964"/>
                    </a:cubicBezTo>
                    <a:cubicBezTo>
                      <a:pt x="3783" y="3972"/>
                      <a:pt x="3775" y="3980"/>
                      <a:pt x="3775" y="3997"/>
                    </a:cubicBezTo>
                    <a:cubicBezTo>
                      <a:pt x="3758" y="4013"/>
                      <a:pt x="3742" y="4021"/>
                      <a:pt x="3734" y="4046"/>
                    </a:cubicBezTo>
                    <a:cubicBezTo>
                      <a:pt x="3701" y="4087"/>
                      <a:pt x="3660" y="4129"/>
                      <a:pt x="3627" y="4170"/>
                    </a:cubicBezTo>
                    <a:cubicBezTo>
                      <a:pt x="3610" y="4203"/>
                      <a:pt x="3585" y="4219"/>
                      <a:pt x="3569" y="4252"/>
                    </a:cubicBezTo>
                    <a:cubicBezTo>
                      <a:pt x="3536" y="4293"/>
                      <a:pt x="3495" y="4343"/>
                      <a:pt x="3462" y="4384"/>
                    </a:cubicBezTo>
                    <a:cubicBezTo>
                      <a:pt x="3445" y="4409"/>
                      <a:pt x="3421" y="4433"/>
                      <a:pt x="3404" y="4458"/>
                    </a:cubicBezTo>
                    <a:cubicBezTo>
                      <a:pt x="3363" y="4516"/>
                      <a:pt x="3305" y="4574"/>
                      <a:pt x="3264" y="4631"/>
                    </a:cubicBezTo>
                    <a:cubicBezTo>
                      <a:pt x="3256" y="4639"/>
                      <a:pt x="3248" y="4656"/>
                      <a:pt x="3239" y="4672"/>
                    </a:cubicBezTo>
                    <a:lnTo>
                      <a:pt x="3083" y="4887"/>
                    </a:lnTo>
                    <a:cubicBezTo>
                      <a:pt x="3058" y="4911"/>
                      <a:pt x="3050" y="4928"/>
                      <a:pt x="3033" y="4961"/>
                    </a:cubicBezTo>
                    <a:cubicBezTo>
                      <a:pt x="2992" y="5010"/>
                      <a:pt x="2959" y="5068"/>
                      <a:pt x="2926" y="5117"/>
                    </a:cubicBezTo>
                    <a:cubicBezTo>
                      <a:pt x="2910" y="5150"/>
                      <a:pt x="2885" y="5167"/>
                      <a:pt x="2869" y="5200"/>
                    </a:cubicBezTo>
                    <a:cubicBezTo>
                      <a:pt x="2836" y="5249"/>
                      <a:pt x="2803" y="5290"/>
                      <a:pt x="2770" y="5340"/>
                    </a:cubicBezTo>
                    <a:cubicBezTo>
                      <a:pt x="2753" y="5373"/>
                      <a:pt x="2728" y="5406"/>
                      <a:pt x="2712" y="5422"/>
                    </a:cubicBezTo>
                    <a:cubicBezTo>
                      <a:pt x="2679" y="5480"/>
                      <a:pt x="2646" y="5521"/>
                      <a:pt x="2621" y="5571"/>
                    </a:cubicBezTo>
                    <a:cubicBezTo>
                      <a:pt x="2597" y="5604"/>
                      <a:pt x="2588" y="5620"/>
                      <a:pt x="2564" y="5653"/>
                    </a:cubicBezTo>
                    <a:cubicBezTo>
                      <a:pt x="2522" y="5711"/>
                      <a:pt x="2498" y="5768"/>
                      <a:pt x="2457" y="5826"/>
                    </a:cubicBezTo>
                    <a:cubicBezTo>
                      <a:pt x="2440" y="5851"/>
                      <a:pt x="2432" y="5859"/>
                      <a:pt x="2424" y="5876"/>
                    </a:cubicBezTo>
                    <a:cubicBezTo>
                      <a:pt x="2374" y="5950"/>
                      <a:pt x="2333" y="6032"/>
                      <a:pt x="2275" y="6106"/>
                    </a:cubicBezTo>
                    <a:cubicBezTo>
                      <a:pt x="2267" y="6123"/>
                      <a:pt x="2259" y="6147"/>
                      <a:pt x="2234" y="6164"/>
                    </a:cubicBezTo>
                    <a:cubicBezTo>
                      <a:pt x="2209" y="6222"/>
                      <a:pt x="2168" y="6279"/>
                      <a:pt x="2135" y="6329"/>
                    </a:cubicBezTo>
                    <a:cubicBezTo>
                      <a:pt x="2110" y="6362"/>
                      <a:pt x="2102" y="6386"/>
                      <a:pt x="2086" y="6411"/>
                    </a:cubicBezTo>
                    <a:lnTo>
                      <a:pt x="1987" y="6568"/>
                    </a:lnTo>
                    <a:cubicBezTo>
                      <a:pt x="1970" y="6601"/>
                      <a:pt x="1962" y="6634"/>
                      <a:pt x="1937" y="6650"/>
                    </a:cubicBezTo>
                    <a:cubicBezTo>
                      <a:pt x="1904" y="6700"/>
                      <a:pt x="1880" y="6757"/>
                      <a:pt x="1855" y="6807"/>
                    </a:cubicBezTo>
                    <a:cubicBezTo>
                      <a:pt x="1847" y="6840"/>
                      <a:pt x="1822" y="6856"/>
                      <a:pt x="1814" y="6889"/>
                    </a:cubicBezTo>
                    <a:cubicBezTo>
                      <a:pt x="1781" y="6947"/>
                      <a:pt x="1756" y="7013"/>
                      <a:pt x="1715" y="7070"/>
                    </a:cubicBezTo>
                    <a:cubicBezTo>
                      <a:pt x="1698" y="7095"/>
                      <a:pt x="1690" y="7103"/>
                      <a:pt x="1682" y="7128"/>
                    </a:cubicBezTo>
                    <a:lnTo>
                      <a:pt x="1558" y="7375"/>
                    </a:lnTo>
                    <a:cubicBezTo>
                      <a:pt x="1550" y="7384"/>
                      <a:pt x="1550" y="7400"/>
                      <a:pt x="1534" y="7416"/>
                    </a:cubicBezTo>
                    <a:cubicBezTo>
                      <a:pt x="1509" y="7482"/>
                      <a:pt x="1476" y="7548"/>
                      <a:pt x="1435" y="7622"/>
                    </a:cubicBezTo>
                    <a:cubicBezTo>
                      <a:pt x="1426" y="7639"/>
                      <a:pt x="1410" y="7672"/>
                      <a:pt x="1402" y="7688"/>
                    </a:cubicBezTo>
                    <a:cubicBezTo>
                      <a:pt x="1369" y="7754"/>
                      <a:pt x="1352" y="7812"/>
                      <a:pt x="1319" y="7870"/>
                    </a:cubicBezTo>
                    <a:cubicBezTo>
                      <a:pt x="1311" y="7878"/>
                      <a:pt x="1311" y="7886"/>
                      <a:pt x="1303" y="7911"/>
                    </a:cubicBezTo>
                    <a:cubicBezTo>
                      <a:pt x="1303" y="7919"/>
                      <a:pt x="1286" y="7927"/>
                      <a:pt x="1286" y="7936"/>
                    </a:cubicBezTo>
                    <a:cubicBezTo>
                      <a:pt x="1196" y="8142"/>
                      <a:pt x="1105" y="8348"/>
                      <a:pt x="1023" y="8554"/>
                    </a:cubicBezTo>
                    <a:cubicBezTo>
                      <a:pt x="1014" y="8578"/>
                      <a:pt x="998" y="8595"/>
                      <a:pt x="998" y="8620"/>
                    </a:cubicBezTo>
                    <a:lnTo>
                      <a:pt x="874" y="8924"/>
                    </a:lnTo>
                    <a:cubicBezTo>
                      <a:pt x="874" y="8941"/>
                      <a:pt x="874" y="8941"/>
                      <a:pt x="866" y="8949"/>
                    </a:cubicBezTo>
                    <a:cubicBezTo>
                      <a:pt x="825" y="9040"/>
                      <a:pt x="792" y="9147"/>
                      <a:pt x="767" y="9238"/>
                    </a:cubicBezTo>
                    <a:cubicBezTo>
                      <a:pt x="751" y="9254"/>
                      <a:pt x="751" y="9279"/>
                      <a:pt x="743" y="9295"/>
                    </a:cubicBezTo>
                    <a:cubicBezTo>
                      <a:pt x="710" y="9402"/>
                      <a:pt x="668" y="9501"/>
                      <a:pt x="644" y="9608"/>
                    </a:cubicBezTo>
                    <a:cubicBezTo>
                      <a:pt x="644" y="9617"/>
                      <a:pt x="627" y="9625"/>
                      <a:pt x="627" y="9650"/>
                    </a:cubicBezTo>
                    <a:cubicBezTo>
                      <a:pt x="602" y="9740"/>
                      <a:pt x="569" y="9831"/>
                      <a:pt x="545" y="9930"/>
                    </a:cubicBezTo>
                    <a:cubicBezTo>
                      <a:pt x="537" y="9946"/>
                      <a:pt x="537" y="9971"/>
                      <a:pt x="528" y="9987"/>
                    </a:cubicBezTo>
                    <a:cubicBezTo>
                      <a:pt x="495" y="10095"/>
                      <a:pt x="462" y="10193"/>
                      <a:pt x="446" y="10301"/>
                    </a:cubicBezTo>
                    <a:cubicBezTo>
                      <a:pt x="446" y="10317"/>
                      <a:pt x="438" y="10325"/>
                      <a:pt x="438" y="10350"/>
                    </a:cubicBezTo>
                    <a:cubicBezTo>
                      <a:pt x="413" y="10441"/>
                      <a:pt x="380" y="10531"/>
                      <a:pt x="363" y="10614"/>
                    </a:cubicBezTo>
                    <a:cubicBezTo>
                      <a:pt x="363" y="10638"/>
                      <a:pt x="355" y="10655"/>
                      <a:pt x="355" y="10671"/>
                    </a:cubicBezTo>
                    <a:cubicBezTo>
                      <a:pt x="331" y="10770"/>
                      <a:pt x="298" y="10877"/>
                      <a:pt x="281" y="10968"/>
                    </a:cubicBezTo>
                    <a:cubicBezTo>
                      <a:pt x="281" y="10985"/>
                      <a:pt x="273" y="11009"/>
                      <a:pt x="273" y="11026"/>
                    </a:cubicBezTo>
                    <a:cubicBezTo>
                      <a:pt x="248" y="11125"/>
                      <a:pt x="232" y="11215"/>
                      <a:pt x="215" y="11298"/>
                    </a:cubicBezTo>
                    <a:cubicBezTo>
                      <a:pt x="215" y="11314"/>
                      <a:pt x="207" y="11331"/>
                      <a:pt x="207" y="11347"/>
                    </a:cubicBezTo>
                    <a:cubicBezTo>
                      <a:pt x="190" y="11454"/>
                      <a:pt x="166" y="11553"/>
                      <a:pt x="157" y="11644"/>
                    </a:cubicBezTo>
                    <a:cubicBezTo>
                      <a:pt x="157" y="11668"/>
                      <a:pt x="149" y="11685"/>
                      <a:pt x="149" y="11710"/>
                    </a:cubicBezTo>
                    <a:cubicBezTo>
                      <a:pt x="133" y="11800"/>
                      <a:pt x="116" y="11891"/>
                      <a:pt x="108" y="11990"/>
                    </a:cubicBezTo>
                    <a:lnTo>
                      <a:pt x="108" y="12031"/>
                    </a:lnTo>
                    <a:cubicBezTo>
                      <a:pt x="92" y="12130"/>
                      <a:pt x="83" y="12221"/>
                      <a:pt x="75" y="12328"/>
                    </a:cubicBezTo>
                    <a:cubicBezTo>
                      <a:pt x="75" y="12344"/>
                      <a:pt x="75" y="12369"/>
                      <a:pt x="67" y="12385"/>
                    </a:cubicBezTo>
                    <a:cubicBezTo>
                      <a:pt x="50" y="12484"/>
                      <a:pt x="42" y="12575"/>
                      <a:pt x="42" y="12666"/>
                    </a:cubicBezTo>
                    <a:lnTo>
                      <a:pt x="42" y="12690"/>
                    </a:lnTo>
                    <a:cubicBezTo>
                      <a:pt x="34" y="12789"/>
                      <a:pt x="34" y="12880"/>
                      <a:pt x="26" y="12987"/>
                    </a:cubicBezTo>
                    <a:lnTo>
                      <a:pt x="26" y="13061"/>
                    </a:lnTo>
                    <a:cubicBezTo>
                      <a:pt x="26" y="13160"/>
                      <a:pt x="9" y="13251"/>
                      <a:pt x="9" y="13358"/>
                    </a:cubicBezTo>
                    <a:cubicBezTo>
                      <a:pt x="1" y="15624"/>
                      <a:pt x="792" y="17231"/>
                      <a:pt x="2069" y="17989"/>
                    </a:cubicBezTo>
                    <a:lnTo>
                      <a:pt x="9139" y="22101"/>
                    </a:lnTo>
                    <a:cubicBezTo>
                      <a:pt x="7854" y="21343"/>
                      <a:pt x="7071" y="19744"/>
                      <a:pt x="7079" y="17470"/>
                    </a:cubicBezTo>
                    <a:cubicBezTo>
                      <a:pt x="7079" y="17371"/>
                      <a:pt x="7079" y="17272"/>
                      <a:pt x="7088" y="17181"/>
                    </a:cubicBezTo>
                    <a:lnTo>
                      <a:pt x="7088" y="17107"/>
                    </a:lnTo>
                    <a:cubicBezTo>
                      <a:pt x="7088" y="17016"/>
                      <a:pt x="7096" y="16909"/>
                      <a:pt x="7112" y="16819"/>
                    </a:cubicBezTo>
                    <a:lnTo>
                      <a:pt x="7112" y="16786"/>
                    </a:lnTo>
                    <a:cubicBezTo>
                      <a:pt x="7121" y="16695"/>
                      <a:pt x="7121" y="16613"/>
                      <a:pt x="7129" y="16522"/>
                    </a:cubicBezTo>
                    <a:cubicBezTo>
                      <a:pt x="7129" y="16497"/>
                      <a:pt x="7129" y="16473"/>
                      <a:pt x="7137" y="16448"/>
                    </a:cubicBezTo>
                    <a:cubicBezTo>
                      <a:pt x="7154" y="16357"/>
                      <a:pt x="7162" y="16250"/>
                      <a:pt x="7170" y="16159"/>
                    </a:cubicBezTo>
                    <a:cubicBezTo>
                      <a:pt x="7170" y="16143"/>
                      <a:pt x="7170" y="16126"/>
                      <a:pt x="7178" y="16110"/>
                    </a:cubicBezTo>
                    <a:cubicBezTo>
                      <a:pt x="7195" y="16028"/>
                      <a:pt x="7203" y="15945"/>
                      <a:pt x="7219" y="15855"/>
                    </a:cubicBezTo>
                    <a:cubicBezTo>
                      <a:pt x="7219" y="15830"/>
                      <a:pt x="7236" y="15797"/>
                      <a:pt x="7236" y="15780"/>
                    </a:cubicBezTo>
                    <a:cubicBezTo>
                      <a:pt x="7252" y="15681"/>
                      <a:pt x="7261" y="15583"/>
                      <a:pt x="7285" y="15492"/>
                    </a:cubicBezTo>
                    <a:cubicBezTo>
                      <a:pt x="7285" y="15467"/>
                      <a:pt x="7294" y="15451"/>
                      <a:pt x="7294" y="15426"/>
                    </a:cubicBezTo>
                    <a:cubicBezTo>
                      <a:pt x="7318" y="15344"/>
                      <a:pt x="7327" y="15261"/>
                      <a:pt x="7343" y="15179"/>
                    </a:cubicBezTo>
                    <a:cubicBezTo>
                      <a:pt x="7360" y="15162"/>
                      <a:pt x="7360" y="15129"/>
                      <a:pt x="7368" y="15113"/>
                    </a:cubicBezTo>
                    <a:cubicBezTo>
                      <a:pt x="7384" y="15014"/>
                      <a:pt x="7409" y="14915"/>
                      <a:pt x="7442" y="14825"/>
                    </a:cubicBezTo>
                    <a:cubicBezTo>
                      <a:pt x="7450" y="14800"/>
                      <a:pt x="7450" y="14767"/>
                      <a:pt x="7458" y="14750"/>
                    </a:cubicBezTo>
                    <a:lnTo>
                      <a:pt x="7524" y="14503"/>
                    </a:lnTo>
                    <a:cubicBezTo>
                      <a:pt x="7533" y="14478"/>
                      <a:pt x="7533" y="14462"/>
                      <a:pt x="7541" y="14429"/>
                    </a:cubicBezTo>
                    <a:cubicBezTo>
                      <a:pt x="7574" y="14338"/>
                      <a:pt x="7590" y="14231"/>
                      <a:pt x="7623" y="14141"/>
                    </a:cubicBezTo>
                    <a:cubicBezTo>
                      <a:pt x="7631" y="14108"/>
                      <a:pt x="7648" y="14091"/>
                      <a:pt x="7648" y="14058"/>
                    </a:cubicBezTo>
                    <a:cubicBezTo>
                      <a:pt x="7664" y="13976"/>
                      <a:pt x="7697" y="13893"/>
                      <a:pt x="7730" y="13803"/>
                    </a:cubicBezTo>
                    <a:cubicBezTo>
                      <a:pt x="7739" y="13778"/>
                      <a:pt x="7739" y="13762"/>
                      <a:pt x="7747" y="13737"/>
                    </a:cubicBezTo>
                    <a:cubicBezTo>
                      <a:pt x="7780" y="13638"/>
                      <a:pt x="7813" y="13539"/>
                      <a:pt x="7854" y="13440"/>
                    </a:cubicBezTo>
                    <a:cubicBezTo>
                      <a:pt x="7862" y="13407"/>
                      <a:pt x="7870" y="13391"/>
                      <a:pt x="7879" y="13358"/>
                    </a:cubicBezTo>
                    <a:cubicBezTo>
                      <a:pt x="7912" y="13267"/>
                      <a:pt x="7945" y="13185"/>
                      <a:pt x="7978" y="13094"/>
                    </a:cubicBezTo>
                    <a:cubicBezTo>
                      <a:pt x="7978" y="13078"/>
                      <a:pt x="7986" y="13069"/>
                      <a:pt x="7986" y="13053"/>
                    </a:cubicBezTo>
                    <a:cubicBezTo>
                      <a:pt x="8027" y="12946"/>
                      <a:pt x="8060" y="12855"/>
                      <a:pt x="8101" y="12748"/>
                    </a:cubicBezTo>
                    <a:cubicBezTo>
                      <a:pt x="8109" y="12731"/>
                      <a:pt x="8118" y="12699"/>
                      <a:pt x="8126" y="12674"/>
                    </a:cubicBezTo>
                    <a:cubicBezTo>
                      <a:pt x="8167" y="12575"/>
                      <a:pt x="8208" y="12484"/>
                      <a:pt x="8249" y="12377"/>
                    </a:cubicBezTo>
                    <a:lnTo>
                      <a:pt x="8249" y="12369"/>
                    </a:lnTo>
                    <a:cubicBezTo>
                      <a:pt x="8291" y="12262"/>
                      <a:pt x="8348" y="12171"/>
                      <a:pt x="8390" y="12072"/>
                    </a:cubicBezTo>
                    <a:cubicBezTo>
                      <a:pt x="8398" y="12039"/>
                      <a:pt x="8406" y="12015"/>
                      <a:pt x="8414" y="11990"/>
                    </a:cubicBezTo>
                    <a:cubicBezTo>
                      <a:pt x="8439" y="11932"/>
                      <a:pt x="8472" y="11874"/>
                      <a:pt x="8497" y="11825"/>
                    </a:cubicBezTo>
                    <a:cubicBezTo>
                      <a:pt x="8513" y="11800"/>
                      <a:pt x="8521" y="11767"/>
                      <a:pt x="8530" y="11751"/>
                    </a:cubicBezTo>
                    <a:cubicBezTo>
                      <a:pt x="8563" y="11677"/>
                      <a:pt x="8604" y="11603"/>
                      <a:pt x="8637" y="11537"/>
                    </a:cubicBezTo>
                    <a:cubicBezTo>
                      <a:pt x="8637" y="11528"/>
                      <a:pt x="8645" y="11512"/>
                      <a:pt x="8645" y="11504"/>
                    </a:cubicBezTo>
                    <a:lnTo>
                      <a:pt x="8769" y="11256"/>
                    </a:lnTo>
                    <a:cubicBezTo>
                      <a:pt x="8769" y="11248"/>
                      <a:pt x="8777" y="11232"/>
                      <a:pt x="8777" y="11223"/>
                    </a:cubicBezTo>
                    <a:cubicBezTo>
                      <a:pt x="8818" y="11149"/>
                      <a:pt x="8851" y="11083"/>
                      <a:pt x="8892" y="11009"/>
                    </a:cubicBezTo>
                    <a:lnTo>
                      <a:pt x="8925" y="10952"/>
                    </a:lnTo>
                    <a:cubicBezTo>
                      <a:pt x="8950" y="10886"/>
                      <a:pt x="8983" y="10828"/>
                      <a:pt x="9024" y="10770"/>
                    </a:cubicBezTo>
                    <a:cubicBezTo>
                      <a:pt x="9032" y="10754"/>
                      <a:pt x="9049" y="10729"/>
                      <a:pt x="9065" y="10704"/>
                    </a:cubicBezTo>
                    <a:cubicBezTo>
                      <a:pt x="9098" y="10638"/>
                      <a:pt x="9131" y="10589"/>
                      <a:pt x="9172" y="10523"/>
                    </a:cubicBezTo>
                    <a:cubicBezTo>
                      <a:pt x="9181" y="10507"/>
                      <a:pt x="9189" y="10482"/>
                      <a:pt x="9214" y="10465"/>
                    </a:cubicBezTo>
                    <a:cubicBezTo>
                      <a:pt x="9255" y="10399"/>
                      <a:pt x="9296" y="10334"/>
                      <a:pt x="9321" y="10268"/>
                    </a:cubicBezTo>
                    <a:cubicBezTo>
                      <a:pt x="9337" y="10259"/>
                      <a:pt x="9337" y="10243"/>
                      <a:pt x="9345" y="10235"/>
                    </a:cubicBezTo>
                    <a:cubicBezTo>
                      <a:pt x="9395" y="10152"/>
                      <a:pt x="9436" y="10086"/>
                      <a:pt x="9486" y="10004"/>
                    </a:cubicBezTo>
                    <a:cubicBezTo>
                      <a:pt x="9486" y="9987"/>
                      <a:pt x="9502" y="9987"/>
                      <a:pt x="9502" y="9979"/>
                    </a:cubicBezTo>
                    <a:cubicBezTo>
                      <a:pt x="9543" y="9905"/>
                      <a:pt x="9593" y="9831"/>
                      <a:pt x="9634" y="9773"/>
                    </a:cubicBezTo>
                    <a:cubicBezTo>
                      <a:pt x="9642" y="9757"/>
                      <a:pt x="9667" y="9732"/>
                      <a:pt x="9675" y="9716"/>
                    </a:cubicBezTo>
                    <a:cubicBezTo>
                      <a:pt x="9708" y="9658"/>
                      <a:pt x="9749" y="9608"/>
                      <a:pt x="9774" y="9551"/>
                    </a:cubicBezTo>
                    <a:cubicBezTo>
                      <a:pt x="9799" y="9526"/>
                      <a:pt x="9807" y="9493"/>
                      <a:pt x="9832" y="9477"/>
                    </a:cubicBezTo>
                    <a:cubicBezTo>
                      <a:pt x="9856" y="9427"/>
                      <a:pt x="9898" y="9369"/>
                      <a:pt x="9930" y="9320"/>
                    </a:cubicBezTo>
                    <a:cubicBezTo>
                      <a:pt x="9955" y="9304"/>
                      <a:pt x="9963" y="9271"/>
                      <a:pt x="9980" y="9246"/>
                    </a:cubicBezTo>
                    <a:cubicBezTo>
                      <a:pt x="10021" y="9196"/>
                      <a:pt x="10054" y="9147"/>
                      <a:pt x="10095" y="9097"/>
                    </a:cubicBezTo>
                    <a:cubicBezTo>
                      <a:pt x="10104" y="9073"/>
                      <a:pt x="10128" y="9056"/>
                      <a:pt x="10137" y="9032"/>
                    </a:cubicBezTo>
                    <a:lnTo>
                      <a:pt x="10293" y="8817"/>
                    </a:lnTo>
                    <a:cubicBezTo>
                      <a:pt x="10301" y="8809"/>
                      <a:pt x="10310" y="8793"/>
                      <a:pt x="10310" y="8784"/>
                    </a:cubicBezTo>
                    <a:cubicBezTo>
                      <a:pt x="10351" y="8727"/>
                      <a:pt x="10408" y="8661"/>
                      <a:pt x="10450" y="8611"/>
                    </a:cubicBezTo>
                    <a:cubicBezTo>
                      <a:pt x="10466" y="8587"/>
                      <a:pt x="10491" y="8562"/>
                      <a:pt x="10507" y="8537"/>
                    </a:cubicBezTo>
                    <a:cubicBezTo>
                      <a:pt x="10540" y="8496"/>
                      <a:pt x="10581" y="8447"/>
                      <a:pt x="10614" y="8405"/>
                    </a:cubicBezTo>
                    <a:cubicBezTo>
                      <a:pt x="10631" y="8372"/>
                      <a:pt x="10656" y="8356"/>
                      <a:pt x="10672" y="8323"/>
                    </a:cubicBezTo>
                    <a:cubicBezTo>
                      <a:pt x="10705" y="8282"/>
                      <a:pt x="10746" y="8241"/>
                      <a:pt x="10779" y="8199"/>
                    </a:cubicBezTo>
                    <a:cubicBezTo>
                      <a:pt x="10796" y="8166"/>
                      <a:pt x="10820" y="8150"/>
                      <a:pt x="10837" y="8117"/>
                    </a:cubicBezTo>
                    <a:cubicBezTo>
                      <a:pt x="10878" y="8067"/>
                      <a:pt x="10928" y="8002"/>
                      <a:pt x="10969" y="7952"/>
                    </a:cubicBezTo>
                    <a:cubicBezTo>
                      <a:pt x="10985" y="7927"/>
                      <a:pt x="11002" y="7919"/>
                      <a:pt x="11010" y="7903"/>
                    </a:cubicBezTo>
                    <a:cubicBezTo>
                      <a:pt x="11076" y="7828"/>
                      <a:pt x="11134" y="7763"/>
                      <a:pt x="11200" y="7697"/>
                    </a:cubicBezTo>
                    <a:cubicBezTo>
                      <a:pt x="11216" y="7672"/>
                      <a:pt x="11232" y="7655"/>
                      <a:pt x="11249" y="7639"/>
                    </a:cubicBezTo>
                    <a:cubicBezTo>
                      <a:pt x="11290" y="7590"/>
                      <a:pt x="11340" y="7540"/>
                      <a:pt x="11381" y="7491"/>
                    </a:cubicBezTo>
                    <a:cubicBezTo>
                      <a:pt x="11406" y="7466"/>
                      <a:pt x="11422" y="7449"/>
                      <a:pt x="11447" y="7416"/>
                    </a:cubicBezTo>
                    <a:cubicBezTo>
                      <a:pt x="11488" y="7367"/>
                      <a:pt x="11537" y="7326"/>
                      <a:pt x="11579" y="7268"/>
                    </a:cubicBezTo>
                    <a:lnTo>
                      <a:pt x="11644" y="7210"/>
                    </a:lnTo>
                    <a:cubicBezTo>
                      <a:pt x="11702" y="7145"/>
                      <a:pt x="11768" y="7079"/>
                      <a:pt x="11834" y="7013"/>
                    </a:cubicBezTo>
                    <a:cubicBezTo>
                      <a:pt x="11900" y="6955"/>
                      <a:pt x="11974" y="6889"/>
                      <a:pt x="12032" y="6831"/>
                    </a:cubicBezTo>
                    <a:cubicBezTo>
                      <a:pt x="12057" y="6807"/>
                      <a:pt x="12073" y="6798"/>
                      <a:pt x="12081" y="6774"/>
                    </a:cubicBezTo>
                    <a:cubicBezTo>
                      <a:pt x="12139" y="6733"/>
                      <a:pt x="12180" y="6683"/>
                      <a:pt x="12230" y="6642"/>
                    </a:cubicBezTo>
                    <a:lnTo>
                      <a:pt x="12287" y="6584"/>
                    </a:lnTo>
                    <a:cubicBezTo>
                      <a:pt x="12345" y="6543"/>
                      <a:pt x="12394" y="6485"/>
                      <a:pt x="12444" y="6444"/>
                    </a:cubicBezTo>
                    <a:cubicBezTo>
                      <a:pt x="12469" y="6436"/>
                      <a:pt x="12477" y="6419"/>
                      <a:pt x="12493" y="6403"/>
                    </a:cubicBezTo>
                    <a:cubicBezTo>
                      <a:pt x="12567" y="6345"/>
                      <a:pt x="12633" y="6296"/>
                      <a:pt x="12699" y="6230"/>
                    </a:cubicBezTo>
                    <a:cubicBezTo>
                      <a:pt x="12716" y="6222"/>
                      <a:pt x="12724" y="6213"/>
                      <a:pt x="12732" y="6213"/>
                    </a:cubicBezTo>
                    <a:cubicBezTo>
                      <a:pt x="12798" y="6156"/>
                      <a:pt x="12848" y="6115"/>
                      <a:pt x="12905" y="6065"/>
                    </a:cubicBezTo>
                    <a:cubicBezTo>
                      <a:pt x="12930" y="6049"/>
                      <a:pt x="12946" y="6032"/>
                      <a:pt x="12971" y="6016"/>
                    </a:cubicBezTo>
                    <a:cubicBezTo>
                      <a:pt x="13021" y="5974"/>
                      <a:pt x="13070" y="5933"/>
                      <a:pt x="13128" y="5900"/>
                    </a:cubicBezTo>
                    <a:cubicBezTo>
                      <a:pt x="13144" y="5884"/>
                      <a:pt x="13169" y="5867"/>
                      <a:pt x="13185" y="5851"/>
                    </a:cubicBezTo>
                    <a:cubicBezTo>
                      <a:pt x="13243" y="5810"/>
                      <a:pt x="13301" y="5768"/>
                      <a:pt x="13358" y="5719"/>
                    </a:cubicBezTo>
                    <a:cubicBezTo>
                      <a:pt x="13367" y="5702"/>
                      <a:pt x="13383" y="5694"/>
                      <a:pt x="13391" y="5694"/>
                    </a:cubicBezTo>
                    <a:cubicBezTo>
                      <a:pt x="13466" y="5645"/>
                      <a:pt x="13540" y="5595"/>
                      <a:pt x="13606" y="5554"/>
                    </a:cubicBezTo>
                    <a:cubicBezTo>
                      <a:pt x="13630" y="5538"/>
                      <a:pt x="13639" y="5529"/>
                      <a:pt x="13655" y="5521"/>
                    </a:cubicBezTo>
                    <a:cubicBezTo>
                      <a:pt x="13713" y="5480"/>
                      <a:pt x="13762" y="5447"/>
                      <a:pt x="13820" y="5414"/>
                    </a:cubicBezTo>
                    <a:cubicBezTo>
                      <a:pt x="13845" y="5406"/>
                      <a:pt x="13878" y="5389"/>
                      <a:pt x="13894" y="5373"/>
                    </a:cubicBezTo>
                    <a:lnTo>
                      <a:pt x="14051" y="5282"/>
                    </a:lnTo>
                    <a:cubicBezTo>
                      <a:pt x="14067" y="5274"/>
                      <a:pt x="14092" y="5249"/>
                      <a:pt x="14108" y="5241"/>
                    </a:cubicBezTo>
                    <a:lnTo>
                      <a:pt x="14331" y="5117"/>
                    </a:lnTo>
                    <a:cubicBezTo>
                      <a:pt x="14389" y="5084"/>
                      <a:pt x="14438" y="5060"/>
                      <a:pt x="14496" y="5027"/>
                    </a:cubicBezTo>
                    <a:cubicBezTo>
                      <a:pt x="14512" y="5019"/>
                      <a:pt x="14520" y="5002"/>
                      <a:pt x="14545" y="4994"/>
                    </a:cubicBezTo>
                    <a:lnTo>
                      <a:pt x="14669" y="4936"/>
                    </a:lnTo>
                    <a:cubicBezTo>
                      <a:pt x="14685" y="4920"/>
                      <a:pt x="14702" y="4911"/>
                      <a:pt x="14718" y="4903"/>
                    </a:cubicBezTo>
                    <a:cubicBezTo>
                      <a:pt x="14768" y="4878"/>
                      <a:pt x="14809" y="4854"/>
                      <a:pt x="14866" y="4829"/>
                    </a:cubicBezTo>
                    <a:cubicBezTo>
                      <a:pt x="14875" y="4829"/>
                      <a:pt x="14883" y="4821"/>
                      <a:pt x="14883" y="4821"/>
                    </a:cubicBezTo>
                    <a:cubicBezTo>
                      <a:pt x="14932" y="4788"/>
                      <a:pt x="14998" y="4771"/>
                      <a:pt x="15048" y="4747"/>
                    </a:cubicBezTo>
                    <a:cubicBezTo>
                      <a:pt x="15056" y="4738"/>
                      <a:pt x="15081" y="4738"/>
                      <a:pt x="15089" y="4730"/>
                    </a:cubicBezTo>
                    <a:cubicBezTo>
                      <a:pt x="15130" y="4705"/>
                      <a:pt x="15171" y="4681"/>
                      <a:pt x="15213" y="4672"/>
                    </a:cubicBezTo>
                    <a:cubicBezTo>
                      <a:pt x="15237" y="4664"/>
                      <a:pt x="15246" y="4664"/>
                      <a:pt x="15262" y="4656"/>
                    </a:cubicBezTo>
                    <a:cubicBezTo>
                      <a:pt x="15303" y="4631"/>
                      <a:pt x="15344" y="4623"/>
                      <a:pt x="15402" y="4607"/>
                    </a:cubicBezTo>
                    <a:cubicBezTo>
                      <a:pt x="15410" y="4607"/>
                      <a:pt x="15419" y="4590"/>
                      <a:pt x="15427" y="4590"/>
                    </a:cubicBezTo>
                    <a:cubicBezTo>
                      <a:pt x="15484" y="4574"/>
                      <a:pt x="15534" y="4549"/>
                      <a:pt x="15592" y="4532"/>
                    </a:cubicBezTo>
                    <a:cubicBezTo>
                      <a:pt x="15608" y="4532"/>
                      <a:pt x="15625" y="4524"/>
                      <a:pt x="15633" y="4524"/>
                    </a:cubicBezTo>
                    <a:cubicBezTo>
                      <a:pt x="15674" y="4508"/>
                      <a:pt x="15715" y="4491"/>
                      <a:pt x="15756" y="4483"/>
                    </a:cubicBezTo>
                    <a:cubicBezTo>
                      <a:pt x="15781" y="4466"/>
                      <a:pt x="15789" y="4466"/>
                      <a:pt x="15814" y="4458"/>
                    </a:cubicBezTo>
                    <a:cubicBezTo>
                      <a:pt x="15855" y="4450"/>
                      <a:pt x="15896" y="4442"/>
                      <a:pt x="15921" y="4417"/>
                    </a:cubicBezTo>
                    <a:cubicBezTo>
                      <a:pt x="15938" y="4417"/>
                      <a:pt x="15954" y="4409"/>
                      <a:pt x="15962" y="4409"/>
                    </a:cubicBezTo>
                    <a:cubicBezTo>
                      <a:pt x="16020" y="4384"/>
                      <a:pt x="16070" y="4376"/>
                      <a:pt x="16119" y="4368"/>
                    </a:cubicBezTo>
                    <a:cubicBezTo>
                      <a:pt x="16127" y="4368"/>
                      <a:pt x="16144" y="4359"/>
                      <a:pt x="16160" y="4359"/>
                    </a:cubicBezTo>
                    <a:cubicBezTo>
                      <a:pt x="16201" y="4343"/>
                      <a:pt x="16243" y="4335"/>
                      <a:pt x="16276" y="4326"/>
                    </a:cubicBezTo>
                    <a:cubicBezTo>
                      <a:pt x="16292" y="4326"/>
                      <a:pt x="16317" y="4318"/>
                      <a:pt x="16333" y="4318"/>
                    </a:cubicBezTo>
                    <a:cubicBezTo>
                      <a:pt x="16366" y="4302"/>
                      <a:pt x="16399" y="4302"/>
                      <a:pt x="16440" y="4293"/>
                    </a:cubicBezTo>
                    <a:cubicBezTo>
                      <a:pt x="16457" y="4293"/>
                      <a:pt x="16482" y="4285"/>
                      <a:pt x="16498" y="4285"/>
                    </a:cubicBezTo>
                    <a:cubicBezTo>
                      <a:pt x="16523" y="4285"/>
                      <a:pt x="16531" y="4277"/>
                      <a:pt x="16556" y="4277"/>
                    </a:cubicBezTo>
                    <a:cubicBezTo>
                      <a:pt x="16605" y="4260"/>
                      <a:pt x="16646" y="4252"/>
                      <a:pt x="16688" y="4252"/>
                    </a:cubicBezTo>
                    <a:cubicBezTo>
                      <a:pt x="16704" y="4252"/>
                      <a:pt x="16729" y="4244"/>
                      <a:pt x="16745" y="4244"/>
                    </a:cubicBezTo>
                    <a:cubicBezTo>
                      <a:pt x="16786" y="4236"/>
                      <a:pt x="16828" y="4236"/>
                      <a:pt x="16869" y="4219"/>
                    </a:cubicBezTo>
                    <a:cubicBezTo>
                      <a:pt x="16894" y="4219"/>
                      <a:pt x="16910" y="4211"/>
                      <a:pt x="16935" y="4211"/>
                    </a:cubicBezTo>
                    <a:cubicBezTo>
                      <a:pt x="16976" y="4203"/>
                      <a:pt x="17017" y="4203"/>
                      <a:pt x="17058" y="4203"/>
                    </a:cubicBezTo>
                    <a:cubicBezTo>
                      <a:pt x="17075" y="4203"/>
                      <a:pt x="17100" y="4203"/>
                      <a:pt x="17108" y="4195"/>
                    </a:cubicBezTo>
                    <a:cubicBezTo>
                      <a:pt x="17157" y="4195"/>
                      <a:pt x="17198" y="4178"/>
                      <a:pt x="17256" y="4178"/>
                    </a:cubicBezTo>
                    <a:lnTo>
                      <a:pt x="17281" y="4178"/>
                    </a:lnTo>
                    <a:cubicBezTo>
                      <a:pt x="17347" y="4178"/>
                      <a:pt x="17404" y="4178"/>
                      <a:pt x="17462" y="4170"/>
                    </a:cubicBezTo>
                    <a:lnTo>
                      <a:pt x="17685" y="4170"/>
                    </a:lnTo>
                    <a:cubicBezTo>
                      <a:pt x="17726" y="4170"/>
                      <a:pt x="17767" y="4170"/>
                      <a:pt x="17800" y="4178"/>
                    </a:cubicBezTo>
                    <a:lnTo>
                      <a:pt x="17858" y="4178"/>
                    </a:lnTo>
                    <a:cubicBezTo>
                      <a:pt x="17899" y="4178"/>
                      <a:pt x="17932" y="4195"/>
                      <a:pt x="17973" y="4195"/>
                    </a:cubicBezTo>
                    <a:cubicBezTo>
                      <a:pt x="17998" y="4195"/>
                      <a:pt x="18014" y="4195"/>
                      <a:pt x="18039" y="4203"/>
                    </a:cubicBezTo>
                    <a:cubicBezTo>
                      <a:pt x="18080" y="4203"/>
                      <a:pt x="18105" y="4211"/>
                      <a:pt x="18146" y="4219"/>
                    </a:cubicBezTo>
                    <a:cubicBezTo>
                      <a:pt x="18171" y="4219"/>
                      <a:pt x="18179" y="4219"/>
                      <a:pt x="18204" y="4236"/>
                    </a:cubicBezTo>
                    <a:cubicBezTo>
                      <a:pt x="18245" y="4244"/>
                      <a:pt x="18294" y="4252"/>
                      <a:pt x="18336" y="4252"/>
                    </a:cubicBezTo>
                    <a:lnTo>
                      <a:pt x="18352" y="4252"/>
                    </a:lnTo>
                    <a:cubicBezTo>
                      <a:pt x="18410" y="4260"/>
                      <a:pt x="18459" y="4277"/>
                      <a:pt x="18509" y="4293"/>
                    </a:cubicBezTo>
                    <a:cubicBezTo>
                      <a:pt x="18517" y="4293"/>
                      <a:pt x="18533" y="4302"/>
                      <a:pt x="18550" y="4302"/>
                    </a:cubicBezTo>
                    <a:cubicBezTo>
                      <a:pt x="18591" y="4318"/>
                      <a:pt x="18632" y="4326"/>
                      <a:pt x="18665" y="4335"/>
                    </a:cubicBezTo>
                    <a:cubicBezTo>
                      <a:pt x="18682" y="4343"/>
                      <a:pt x="18698" y="4343"/>
                      <a:pt x="18715" y="4359"/>
                    </a:cubicBezTo>
                    <a:cubicBezTo>
                      <a:pt x="18748" y="4368"/>
                      <a:pt x="18781" y="4376"/>
                      <a:pt x="18822" y="4384"/>
                    </a:cubicBezTo>
                    <a:cubicBezTo>
                      <a:pt x="18838" y="4401"/>
                      <a:pt x="18863" y="4401"/>
                      <a:pt x="18871" y="4409"/>
                    </a:cubicBezTo>
                    <a:cubicBezTo>
                      <a:pt x="18904" y="4417"/>
                      <a:pt x="18929" y="4425"/>
                      <a:pt x="18962" y="4450"/>
                    </a:cubicBezTo>
                    <a:cubicBezTo>
                      <a:pt x="18987" y="4458"/>
                      <a:pt x="19003" y="4458"/>
                      <a:pt x="19011" y="4466"/>
                    </a:cubicBezTo>
                    <a:cubicBezTo>
                      <a:pt x="19044" y="4483"/>
                      <a:pt x="19077" y="4499"/>
                      <a:pt x="19110" y="4508"/>
                    </a:cubicBezTo>
                    <a:cubicBezTo>
                      <a:pt x="19127" y="4524"/>
                      <a:pt x="19135" y="4524"/>
                      <a:pt x="19160" y="4532"/>
                    </a:cubicBezTo>
                    <a:cubicBezTo>
                      <a:pt x="19201" y="4549"/>
                      <a:pt x="19242" y="4574"/>
                      <a:pt x="19275" y="4590"/>
                    </a:cubicBezTo>
                    <a:cubicBezTo>
                      <a:pt x="19275" y="4590"/>
                      <a:pt x="19275" y="4590"/>
                      <a:pt x="19276" y="4590"/>
                    </a:cubicBezTo>
                    <a:lnTo>
                      <a:pt x="19276" y="4590"/>
                    </a:lnTo>
                    <a:lnTo>
                      <a:pt x="12370" y="511"/>
                    </a:lnTo>
                    <a:cubicBezTo>
                      <a:pt x="12328" y="495"/>
                      <a:pt x="12287" y="462"/>
                      <a:pt x="12246" y="437"/>
                    </a:cubicBezTo>
                    <a:cubicBezTo>
                      <a:pt x="12238" y="437"/>
                      <a:pt x="12238" y="429"/>
                      <a:pt x="12230" y="429"/>
                    </a:cubicBezTo>
                    <a:cubicBezTo>
                      <a:pt x="12188" y="412"/>
                      <a:pt x="12147" y="388"/>
                      <a:pt x="12114" y="371"/>
                    </a:cubicBezTo>
                    <a:cubicBezTo>
                      <a:pt x="12098" y="363"/>
                      <a:pt x="12081" y="363"/>
                      <a:pt x="12065" y="346"/>
                    </a:cubicBezTo>
                    <a:cubicBezTo>
                      <a:pt x="12032" y="338"/>
                      <a:pt x="11999" y="322"/>
                      <a:pt x="11974" y="305"/>
                    </a:cubicBezTo>
                    <a:cubicBezTo>
                      <a:pt x="11949" y="297"/>
                      <a:pt x="11941" y="297"/>
                      <a:pt x="11916" y="289"/>
                    </a:cubicBezTo>
                    <a:cubicBezTo>
                      <a:pt x="11892" y="280"/>
                      <a:pt x="11859" y="264"/>
                      <a:pt x="11826" y="247"/>
                    </a:cubicBezTo>
                    <a:cubicBezTo>
                      <a:pt x="11801" y="231"/>
                      <a:pt x="11785" y="231"/>
                      <a:pt x="11776" y="223"/>
                    </a:cubicBezTo>
                    <a:cubicBezTo>
                      <a:pt x="11743" y="214"/>
                      <a:pt x="11710" y="206"/>
                      <a:pt x="11669" y="190"/>
                    </a:cubicBezTo>
                    <a:cubicBezTo>
                      <a:pt x="11653" y="181"/>
                      <a:pt x="11644" y="181"/>
                      <a:pt x="11620" y="173"/>
                    </a:cubicBezTo>
                    <a:lnTo>
                      <a:pt x="11496" y="140"/>
                    </a:lnTo>
                    <a:cubicBezTo>
                      <a:pt x="11488" y="140"/>
                      <a:pt x="11471" y="132"/>
                      <a:pt x="11463" y="132"/>
                    </a:cubicBezTo>
                    <a:cubicBezTo>
                      <a:pt x="11414" y="124"/>
                      <a:pt x="11364" y="99"/>
                      <a:pt x="11298" y="91"/>
                    </a:cubicBezTo>
                    <a:lnTo>
                      <a:pt x="11282" y="91"/>
                    </a:lnTo>
                    <a:cubicBezTo>
                      <a:pt x="11232" y="83"/>
                      <a:pt x="11183" y="66"/>
                      <a:pt x="11134" y="58"/>
                    </a:cubicBezTo>
                    <a:cubicBezTo>
                      <a:pt x="11117" y="58"/>
                      <a:pt x="11101" y="58"/>
                      <a:pt x="11084" y="50"/>
                    </a:cubicBezTo>
                    <a:cubicBezTo>
                      <a:pt x="11043" y="41"/>
                      <a:pt x="11010" y="41"/>
                      <a:pt x="10969" y="25"/>
                    </a:cubicBezTo>
                    <a:cubicBezTo>
                      <a:pt x="10952" y="25"/>
                      <a:pt x="10928" y="25"/>
                      <a:pt x="10919" y="17"/>
                    </a:cubicBezTo>
                    <a:cubicBezTo>
                      <a:pt x="10878" y="17"/>
                      <a:pt x="10845" y="8"/>
                      <a:pt x="10804" y="8"/>
                    </a:cubicBezTo>
                    <a:lnTo>
                      <a:pt x="10746" y="8"/>
                    </a:lnTo>
                    <a:cubicBezTo>
                      <a:pt x="10705" y="8"/>
                      <a:pt x="10664" y="8"/>
                      <a:pt x="10623" y="0"/>
                    </a:cubicBez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8"/>
              <p:cNvSpPr/>
              <p:nvPr/>
            </p:nvSpPr>
            <p:spPr>
              <a:xfrm>
                <a:off x="9088191" y="-1484825"/>
                <a:ext cx="565659" cy="721125"/>
              </a:xfrm>
              <a:custGeom>
                <a:avLst/>
                <a:gdLst/>
                <a:ahLst/>
                <a:cxnLst/>
                <a:rect l="l" t="t" r="r" b="b"/>
                <a:pathLst>
                  <a:path w="14492" h="18475" extrusionOk="0">
                    <a:moveTo>
                      <a:pt x="10494" y="1"/>
                    </a:moveTo>
                    <a:cubicBezTo>
                      <a:pt x="9529" y="1"/>
                      <a:pt x="8440" y="311"/>
                      <a:pt x="7286" y="965"/>
                    </a:cubicBezTo>
                    <a:cubicBezTo>
                      <a:pt x="3290" y="3231"/>
                      <a:pt x="35" y="8777"/>
                      <a:pt x="18" y="13334"/>
                    </a:cubicBezTo>
                    <a:cubicBezTo>
                      <a:pt x="1" y="16589"/>
                      <a:pt x="1623" y="18475"/>
                      <a:pt x="4001" y="18475"/>
                    </a:cubicBezTo>
                    <a:cubicBezTo>
                      <a:pt x="4964" y="18475"/>
                      <a:pt x="6051" y="18165"/>
                      <a:pt x="7204" y="17512"/>
                    </a:cubicBezTo>
                    <a:cubicBezTo>
                      <a:pt x="11200" y="15246"/>
                      <a:pt x="14455" y="9700"/>
                      <a:pt x="14480" y="5135"/>
                    </a:cubicBezTo>
                    <a:cubicBezTo>
                      <a:pt x="14492" y="1882"/>
                      <a:pt x="12869" y="1"/>
                      <a:pt x="10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202116" y="302200"/>
            <a:ext cx="4830748" cy="1039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FFFF00"/>
                </a:solidFill>
                <a:latin typeface="Jokerman" panose="04090605060D06020702" pitchFamily="82" charset="0"/>
              </a:rPr>
              <a:t>GAME BACKGROUND</a:t>
            </a:r>
            <a:endParaRPr sz="13800" dirty="0"/>
          </a:p>
        </p:txBody>
      </p:sp>
      <p:sp>
        <p:nvSpPr>
          <p:cNvPr id="1169" name="Google Shape;1169;p44"/>
          <p:cNvSpPr txBox="1">
            <a:spLocks noGrp="1"/>
          </p:cNvSpPr>
          <p:nvPr>
            <p:ph type="subTitle" idx="1"/>
          </p:nvPr>
        </p:nvSpPr>
        <p:spPr>
          <a:xfrm>
            <a:off x="-55858" y="1557946"/>
            <a:ext cx="5016059" cy="854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>
                <a:cs typeface="Microsoft New Tai Lue" panose="020B0502040204020203" pitchFamily="34" charset="0"/>
              </a:rPr>
              <a:t>A long time ago,  there was a prince was cursed and turned </a:t>
            </a:r>
          </a:p>
          <a:p>
            <a:r>
              <a:rPr lang="en-US" sz="1400" dirty="0">
                <a:cs typeface="Microsoft New Tai Lue" panose="020B0502040204020203" pitchFamily="34" charset="0"/>
              </a:rPr>
              <a:t>into a dragon. Actually, the prince was originally a warrior so </a:t>
            </a:r>
          </a:p>
          <a:p>
            <a:r>
              <a:rPr lang="en-US" sz="1400" dirty="0">
                <a:cs typeface="Microsoft New Tai Lue" panose="020B0502040204020203" pitchFamily="34" charset="0"/>
              </a:rPr>
              <a:t>when he became a dragon, he called himself a dragon warrior. And so his adventure began. </a:t>
            </a:r>
          </a:p>
          <a:p>
            <a:endParaRPr lang="en-US" sz="1400" dirty="0">
              <a:cs typeface="Microsoft New Tai Lue" panose="020B0502040204020203" pitchFamily="34" charset="0"/>
            </a:endParaRPr>
          </a:p>
          <a:p>
            <a:r>
              <a:rPr lang="en-US" sz="1400" dirty="0">
                <a:cs typeface="Microsoft New Tai Lue" panose="020B0502040204020203" pitchFamily="34" charset="0"/>
              </a:rPr>
              <a:t>In this game has 5 levels for dragon warrior to overcome. At </a:t>
            </a:r>
          </a:p>
          <a:p>
            <a:r>
              <a:rPr lang="en-US" sz="1400" dirty="0">
                <a:cs typeface="Microsoft New Tai Lue" panose="020B0502040204020203" pitchFamily="34" charset="0"/>
              </a:rPr>
              <a:t>the beginning of the game, the dragon warrior can dodge the </a:t>
            </a:r>
          </a:p>
          <a:p>
            <a:r>
              <a:rPr lang="en-US" sz="1400" dirty="0">
                <a:cs typeface="Microsoft New Tai Lue" panose="020B0502040204020203" pitchFamily="34" charset="0"/>
              </a:rPr>
              <a:t>enemy or attack the enemy. Then, dragon warrior also need </a:t>
            </a:r>
          </a:p>
          <a:p>
            <a:r>
              <a:rPr lang="en-US" sz="1400" dirty="0">
                <a:cs typeface="Microsoft New Tai Lue" panose="020B0502040204020203" pitchFamily="34" charset="0"/>
              </a:rPr>
              <a:t>to be careful of the trap and the arrow because it will hurt the </a:t>
            </a:r>
          </a:p>
          <a:p>
            <a:r>
              <a:rPr lang="en-US" sz="1400" dirty="0">
                <a:cs typeface="Microsoft New Tai Lue" panose="020B0502040204020203" pitchFamily="34" charset="0"/>
              </a:rPr>
              <a:t>dragon warrior. At the final level, the dragon warrior need to </a:t>
            </a:r>
          </a:p>
          <a:p>
            <a:r>
              <a:rPr lang="en-US" sz="1400" dirty="0">
                <a:cs typeface="Microsoft New Tai Lue" panose="020B0502040204020203" pitchFamily="34" charset="0"/>
              </a:rPr>
              <a:t>defeat the boss and become back a human. Then, the prince </a:t>
            </a:r>
          </a:p>
          <a:p>
            <a:r>
              <a:rPr lang="en-US" sz="1400" dirty="0">
                <a:cs typeface="Microsoft New Tai Lue" panose="020B0502040204020203" pitchFamily="34" charset="0"/>
              </a:rPr>
              <a:t>need collect all the petrol </a:t>
            </a:r>
            <a:r>
              <a:rPr lang="en-US" altLang="zh-CN" sz="1400" dirty="0"/>
              <a:t>to get in the space ship to leave </a:t>
            </a:r>
          </a:p>
          <a:p>
            <a:r>
              <a:rPr lang="en-US" altLang="zh-CN" sz="1400" dirty="0"/>
              <a:t>the planet and back to the earth</a:t>
            </a:r>
            <a:r>
              <a:rPr lang="zh-CN" altLang="en-US" sz="1400" dirty="0"/>
              <a:t>．</a:t>
            </a:r>
            <a:endParaRPr lang="en-US" sz="1400" dirty="0">
              <a:cs typeface="Microsoft New Tai Lue" panose="020B050204020402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…</a:t>
            </a:r>
            <a:endParaRPr sz="1400" dirty="0"/>
          </a:p>
        </p:txBody>
      </p:sp>
      <p:grpSp>
        <p:nvGrpSpPr>
          <p:cNvPr id="1170" name="Google Shape;1170;p44"/>
          <p:cNvGrpSpPr/>
          <p:nvPr/>
        </p:nvGrpSpPr>
        <p:grpSpPr>
          <a:xfrm rot="-1777981">
            <a:off x="7049861" y="3213410"/>
            <a:ext cx="1564899" cy="1447935"/>
            <a:chOff x="4730175" y="1009275"/>
            <a:chExt cx="2967982" cy="2746149"/>
          </a:xfrm>
        </p:grpSpPr>
        <p:sp>
          <p:nvSpPr>
            <p:cNvPr id="1171" name="Google Shape;1171;p44"/>
            <p:cNvSpPr/>
            <p:nvPr/>
          </p:nvSpPr>
          <p:spPr>
            <a:xfrm>
              <a:off x="4730175" y="1009275"/>
              <a:ext cx="2879900" cy="2746149"/>
            </a:xfrm>
            <a:custGeom>
              <a:avLst/>
              <a:gdLst/>
              <a:ahLst/>
              <a:cxnLst/>
              <a:rect l="l" t="t" r="r" b="b"/>
              <a:pathLst>
                <a:path w="44937" h="42850" extrusionOk="0">
                  <a:moveTo>
                    <a:pt x="23098" y="1"/>
                  </a:moveTo>
                  <a:cubicBezTo>
                    <a:pt x="22050" y="1"/>
                    <a:pt x="21001" y="78"/>
                    <a:pt x="19961" y="232"/>
                  </a:cubicBezTo>
                  <a:cubicBezTo>
                    <a:pt x="18888" y="408"/>
                    <a:pt x="17815" y="661"/>
                    <a:pt x="16781" y="974"/>
                  </a:cubicBezTo>
                  <a:cubicBezTo>
                    <a:pt x="14264" y="1754"/>
                    <a:pt x="11844" y="3022"/>
                    <a:pt x="9679" y="4778"/>
                  </a:cubicBezTo>
                  <a:cubicBezTo>
                    <a:pt x="8820" y="5461"/>
                    <a:pt x="8059" y="6183"/>
                    <a:pt x="7357" y="6944"/>
                  </a:cubicBezTo>
                  <a:cubicBezTo>
                    <a:pt x="7045" y="7276"/>
                    <a:pt x="6752" y="7627"/>
                    <a:pt x="6459" y="7998"/>
                  </a:cubicBezTo>
                  <a:cubicBezTo>
                    <a:pt x="235" y="15685"/>
                    <a:pt x="1" y="26905"/>
                    <a:pt x="6479" y="34904"/>
                  </a:cubicBezTo>
                  <a:cubicBezTo>
                    <a:pt x="10704" y="40132"/>
                    <a:pt x="16889" y="42850"/>
                    <a:pt x="23127" y="42850"/>
                  </a:cubicBezTo>
                  <a:cubicBezTo>
                    <a:pt x="25992" y="42850"/>
                    <a:pt x="28868" y="42276"/>
                    <a:pt x="31571" y="41109"/>
                  </a:cubicBezTo>
                  <a:cubicBezTo>
                    <a:pt x="32839" y="40563"/>
                    <a:pt x="34088" y="39880"/>
                    <a:pt x="35259" y="39060"/>
                  </a:cubicBezTo>
                  <a:cubicBezTo>
                    <a:pt x="35707" y="38748"/>
                    <a:pt x="36137" y="38436"/>
                    <a:pt x="36546" y="38085"/>
                  </a:cubicBezTo>
                  <a:cubicBezTo>
                    <a:pt x="37112" y="37636"/>
                    <a:pt x="37620" y="37168"/>
                    <a:pt x="38146" y="36661"/>
                  </a:cubicBezTo>
                  <a:cubicBezTo>
                    <a:pt x="38439" y="36368"/>
                    <a:pt x="38693" y="36056"/>
                    <a:pt x="38966" y="35783"/>
                  </a:cubicBezTo>
                  <a:cubicBezTo>
                    <a:pt x="40019" y="34592"/>
                    <a:pt x="40937" y="33344"/>
                    <a:pt x="41697" y="31997"/>
                  </a:cubicBezTo>
                  <a:cubicBezTo>
                    <a:pt x="41912" y="31607"/>
                    <a:pt x="42107" y="31217"/>
                    <a:pt x="42302" y="30827"/>
                  </a:cubicBezTo>
                  <a:cubicBezTo>
                    <a:pt x="44293" y="26768"/>
                    <a:pt x="44936" y="22222"/>
                    <a:pt x="44195" y="17793"/>
                  </a:cubicBezTo>
                  <a:cubicBezTo>
                    <a:pt x="44195" y="17715"/>
                    <a:pt x="44156" y="17676"/>
                    <a:pt x="44156" y="17598"/>
                  </a:cubicBezTo>
                  <a:lnTo>
                    <a:pt x="44097" y="17227"/>
                  </a:lnTo>
                  <a:cubicBezTo>
                    <a:pt x="43941" y="16505"/>
                    <a:pt x="43746" y="15763"/>
                    <a:pt x="43532" y="15061"/>
                  </a:cubicBezTo>
                  <a:cubicBezTo>
                    <a:pt x="42771" y="12544"/>
                    <a:pt x="41502" y="10144"/>
                    <a:pt x="39746" y="7959"/>
                  </a:cubicBezTo>
                  <a:cubicBezTo>
                    <a:pt x="37951" y="5734"/>
                    <a:pt x="35746" y="3939"/>
                    <a:pt x="33366" y="2632"/>
                  </a:cubicBezTo>
                  <a:cubicBezTo>
                    <a:pt x="32703" y="2261"/>
                    <a:pt x="32020" y="1949"/>
                    <a:pt x="31337" y="1657"/>
                  </a:cubicBezTo>
                  <a:cubicBezTo>
                    <a:pt x="31239" y="1637"/>
                    <a:pt x="31122" y="1578"/>
                    <a:pt x="31025" y="1539"/>
                  </a:cubicBezTo>
                  <a:cubicBezTo>
                    <a:pt x="30946" y="1500"/>
                    <a:pt x="30849" y="1461"/>
                    <a:pt x="30771" y="1442"/>
                  </a:cubicBezTo>
                  <a:cubicBezTo>
                    <a:pt x="30556" y="1344"/>
                    <a:pt x="30361" y="1266"/>
                    <a:pt x="30147" y="1188"/>
                  </a:cubicBezTo>
                  <a:cubicBezTo>
                    <a:pt x="27880" y="401"/>
                    <a:pt x="25491" y="1"/>
                    <a:pt x="23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5026584" y="1079196"/>
              <a:ext cx="2529726" cy="2495375"/>
            </a:xfrm>
            <a:custGeom>
              <a:avLst/>
              <a:gdLst/>
              <a:ahLst/>
              <a:cxnLst/>
              <a:rect l="l" t="t" r="r" b="b"/>
              <a:pathLst>
                <a:path w="39473" h="38937" extrusionOk="0">
                  <a:moveTo>
                    <a:pt x="20019" y="6243"/>
                  </a:moveTo>
                  <a:lnTo>
                    <a:pt x="20019" y="6243"/>
                  </a:lnTo>
                  <a:cubicBezTo>
                    <a:pt x="19687" y="6848"/>
                    <a:pt x="18946" y="7414"/>
                    <a:pt x="20156" y="7512"/>
                  </a:cubicBezTo>
                  <a:cubicBezTo>
                    <a:pt x="20487" y="7531"/>
                    <a:pt x="20839" y="8019"/>
                    <a:pt x="20605" y="8429"/>
                  </a:cubicBezTo>
                  <a:cubicBezTo>
                    <a:pt x="20467" y="8688"/>
                    <a:pt x="20270" y="8775"/>
                    <a:pt x="20021" y="8775"/>
                  </a:cubicBezTo>
                  <a:cubicBezTo>
                    <a:pt x="19513" y="8775"/>
                    <a:pt x="18786" y="8414"/>
                    <a:pt x="17893" y="8414"/>
                  </a:cubicBezTo>
                  <a:cubicBezTo>
                    <a:pt x="17610" y="8414"/>
                    <a:pt x="17310" y="8450"/>
                    <a:pt x="16995" y="8546"/>
                  </a:cubicBezTo>
                  <a:cubicBezTo>
                    <a:pt x="16971" y="8552"/>
                    <a:pt x="16948" y="8555"/>
                    <a:pt x="16924" y="8555"/>
                  </a:cubicBezTo>
                  <a:cubicBezTo>
                    <a:pt x="16729" y="8555"/>
                    <a:pt x="16518" y="8362"/>
                    <a:pt x="16292" y="8292"/>
                  </a:cubicBezTo>
                  <a:cubicBezTo>
                    <a:pt x="16663" y="7765"/>
                    <a:pt x="16858" y="7492"/>
                    <a:pt x="17229" y="6946"/>
                  </a:cubicBezTo>
                  <a:cubicBezTo>
                    <a:pt x="17270" y="6975"/>
                    <a:pt x="17325" y="6983"/>
                    <a:pt x="17385" y="6983"/>
                  </a:cubicBezTo>
                  <a:cubicBezTo>
                    <a:pt x="17461" y="6983"/>
                    <a:pt x="17545" y="6970"/>
                    <a:pt x="17620" y="6970"/>
                  </a:cubicBezTo>
                  <a:cubicBezTo>
                    <a:pt x="17770" y="6970"/>
                    <a:pt x="17885" y="7020"/>
                    <a:pt x="17834" y="7317"/>
                  </a:cubicBezTo>
                  <a:cubicBezTo>
                    <a:pt x="17834" y="7328"/>
                    <a:pt x="18102" y="7492"/>
                    <a:pt x="18357" y="7492"/>
                  </a:cubicBezTo>
                  <a:cubicBezTo>
                    <a:pt x="18548" y="7492"/>
                    <a:pt x="18731" y="7400"/>
                    <a:pt x="18790" y="7082"/>
                  </a:cubicBezTo>
                  <a:cubicBezTo>
                    <a:pt x="18887" y="6517"/>
                    <a:pt x="19531" y="6595"/>
                    <a:pt x="20019" y="6243"/>
                  </a:cubicBezTo>
                  <a:close/>
                  <a:moveTo>
                    <a:pt x="24467" y="6485"/>
                  </a:moveTo>
                  <a:cubicBezTo>
                    <a:pt x="24696" y="6485"/>
                    <a:pt x="24731" y="6750"/>
                    <a:pt x="24780" y="6946"/>
                  </a:cubicBezTo>
                  <a:cubicBezTo>
                    <a:pt x="24839" y="7278"/>
                    <a:pt x="24565" y="7121"/>
                    <a:pt x="24409" y="7199"/>
                  </a:cubicBezTo>
                  <a:cubicBezTo>
                    <a:pt x="23883" y="7414"/>
                    <a:pt x="23843" y="7999"/>
                    <a:pt x="24097" y="8078"/>
                  </a:cubicBezTo>
                  <a:cubicBezTo>
                    <a:pt x="25346" y="8468"/>
                    <a:pt x="24136" y="9580"/>
                    <a:pt x="24565" y="10204"/>
                  </a:cubicBezTo>
                  <a:cubicBezTo>
                    <a:pt x="24642" y="10311"/>
                    <a:pt x="24300" y="10430"/>
                    <a:pt x="23793" y="10430"/>
                  </a:cubicBezTo>
                  <a:cubicBezTo>
                    <a:pt x="23652" y="10430"/>
                    <a:pt x="23498" y="10421"/>
                    <a:pt x="23336" y="10399"/>
                  </a:cubicBezTo>
                  <a:cubicBezTo>
                    <a:pt x="23200" y="10107"/>
                    <a:pt x="22224" y="10068"/>
                    <a:pt x="23102" y="9307"/>
                  </a:cubicBezTo>
                  <a:cubicBezTo>
                    <a:pt x="23492" y="8995"/>
                    <a:pt x="23336" y="8780"/>
                    <a:pt x="23102" y="8526"/>
                  </a:cubicBezTo>
                  <a:cubicBezTo>
                    <a:pt x="22751" y="8175"/>
                    <a:pt x="22634" y="7609"/>
                    <a:pt x="22946" y="7219"/>
                  </a:cubicBezTo>
                  <a:cubicBezTo>
                    <a:pt x="23219" y="6868"/>
                    <a:pt x="23824" y="6673"/>
                    <a:pt x="24312" y="6517"/>
                  </a:cubicBezTo>
                  <a:cubicBezTo>
                    <a:pt x="24372" y="6495"/>
                    <a:pt x="24423" y="6485"/>
                    <a:pt x="24467" y="6485"/>
                  </a:cubicBezTo>
                  <a:close/>
                  <a:moveTo>
                    <a:pt x="35090" y="21128"/>
                  </a:moveTo>
                  <a:cubicBezTo>
                    <a:pt x="35000" y="21128"/>
                    <a:pt x="34614" y="21452"/>
                    <a:pt x="34614" y="21619"/>
                  </a:cubicBezTo>
                  <a:cubicBezTo>
                    <a:pt x="34594" y="22048"/>
                    <a:pt x="34712" y="22477"/>
                    <a:pt x="34751" y="22926"/>
                  </a:cubicBezTo>
                  <a:cubicBezTo>
                    <a:pt x="35043" y="22750"/>
                    <a:pt x="35199" y="22653"/>
                    <a:pt x="35492" y="22516"/>
                  </a:cubicBezTo>
                  <a:cubicBezTo>
                    <a:pt x="35590" y="21872"/>
                    <a:pt x="35570" y="21385"/>
                    <a:pt x="35102" y="21131"/>
                  </a:cubicBezTo>
                  <a:cubicBezTo>
                    <a:pt x="35099" y="21129"/>
                    <a:pt x="35095" y="21128"/>
                    <a:pt x="35090" y="21128"/>
                  </a:cubicBezTo>
                  <a:close/>
                  <a:moveTo>
                    <a:pt x="22011" y="28681"/>
                  </a:moveTo>
                  <a:cubicBezTo>
                    <a:pt x="21478" y="28681"/>
                    <a:pt x="21813" y="29097"/>
                    <a:pt x="21736" y="29345"/>
                  </a:cubicBezTo>
                  <a:cubicBezTo>
                    <a:pt x="21561" y="29853"/>
                    <a:pt x="21346" y="30321"/>
                    <a:pt x="20858" y="30575"/>
                  </a:cubicBezTo>
                  <a:cubicBezTo>
                    <a:pt x="20448" y="30809"/>
                    <a:pt x="20390" y="31218"/>
                    <a:pt x="20663" y="31531"/>
                  </a:cubicBezTo>
                  <a:cubicBezTo>
                    <a:pt x="20975" y="31901"/>
                    <a:pt x="21170" y="32096"/>
                    <a:pt x="20995" y="32701"/>
                  </a:cubicBezTo>
                  <a:cubicBezTo>
                    <a:pt x="20878" y="33189"/>
                    <a:pt x="21346" y="33872"/>
                    <a:pt x="21541" y="33911"/>
                  </a:cubicBezTo>
                  <a:cubicBezTo>
                    <a:pt x="21590" y="33914"/>
                    <a:pt x="21638" y="33916"/>
                    <a:pt x="21684" y="33916"/>
                  </a:cubicBezTo>
                  <a:cubicBezTo>
                    <a:pt x="23733" y="33916"/>
                    <a:pt x="22601" y="30988"/>
                    <a:pt x="22887" y="29423"/>
                  </a:cubicBezTo>
                  <a:cubicBezTo>
                    <a:pt x="22926" y="29131"/>
                    <a:pt x="22536" y="28682"/>
                    <a:pt x="22048" y="28682"/>
                  </a:cubicBezTo>
                  <a:cubicBezTo>
                    <a:pt x="22035" y="28681"/>
                    <a:pt x="22023" y="28681"/>
                    <a:pt x="22011" y="28681"/>
                  </a:cubicBezTo>
                  <a:close/>
                  <a:moveTo>
                    <a:pt x="21034" y="1"/>
                  </a:moveTo>
                  <a:cubicBezTo>
                    <a:pt x="19060" y="1"/>
                    <a:pt x="16639" y="1426"/>
                    <a:pt x="15005" y="2185"/>
                  </a:cubicBezTo>
                  <a:cubicBezTo>
                    <a:pt x="14810" y="2283"/>
                    <a:pt x="14653" y="2614"/>
                    <a:pt x="14478" y="2829"/>
                  </a:cubicBezTo>
                  <a:cubicBezTo>
                    <a:pt x="14537" y="2844"/>
                    <a:pt x="14596" y="2881"/>
                    <a:pt x="14639" y="2881"/>
                  </a:cubicBezTo>
                  <a:cubicBezTo>
                    <a:pt x="14652" y="2881"/>
                    <a:pt x="14664" y="2877"/>
                    <a:pt x="14673" y="2868"/>
                  </a:cubicBezTo>
                  <a:cubicBezTo>
                    <a:pt x="15007" y="2766"/>
                    <a:pt x="15230" y="2723"/>
                    <a:pt x="15370" y="2723"/>
                  </a:cubicBezTo>
                  <a:cubicBezTo>
                    <a:pt x="15899" y="2723"/>
                    <a:pt x="15239" y="3341"/>
                    <a:pt x="14946" y="3726"/>
                  </a:cubicBezTo>
                  <a:cubicBezTo>
                    <a:pt x="16594" y="3543"/>
                    <a:pt x="17314" y="1316"/>
                    <a:pt x="19154" y="1316"/>
                  </a:cubicBezTo>
                  <a:cubicBezTo>
                    <a:pt x="19274" y="1316"/>
                    <a:pt x="19400" y="1326"/>
                    <a:pt x="19531" y="1346"/>
                  </a:cubicBezTo>
                  <a:cubicBezTo>
                    <a:pt x="19005" y="1600"/>
                    <a:pt x="18731" y="1736"/>
                    <a:pt x="18185" y="1990"/>
                  </a:cubicBezTo>
                  <a:cubicBezTo>
                    <a:pt x="18868" y="2244"/>
                    <a:pt x="19200" y="2361"/>
                    <a:pt x="19883" y="2634"/>
                  </a:cubicBezTo>
                  <a:cubicBezTo>
                    <a:pt x="19674" y="2592"/>
                    <a:pt x="19479" y="2573"/>
                    <a:pt x="19296" y="2573"/>
                  </a:cubicBezTo>
                  <a:cubicBezTo>
                    <a:pt x="17792" y="2573"/>
                    <a:pt x="17107" y="3858"/>
                    <a:pt x="15941" y="3980"/>
                  </a:cubicBezTo>
                  <a:cubicBezTo>
                    <a:pt x="15414" y="4019"/>
                    <a:pt x="14868" y="4234"/>
                    <a:pt x="14322" y="4370"/>
                  </a:cubicBezTo>
                  <a:cubicBezTo>
                    <a:pt x="14341" y="3882"/>
                    <a:pt x="14341" y="3843"/>
                    <a:pt x="14341" y="3843"/>
                  </a:cubicBezTo>
                  <a:cubicBezTo>
                    <a:pt x="14402" y="3743"/>
                    <a:pt x="14483" y="3654"/>
                    <a:pt x="14425" y="3654"/>
                  </a:cubicBezTo>
                  <a:cubicBezTo>
                    <a:pt x="14314" y="3654"/>
                    <a:pt x="13695" y="3979"/>
                    <a:pt x="11454" y="5170"/>
                  </a:cubicBezTo>
                  <a:cubicBezTo>
                    <a:pt x="11746" y="4526"/>
                    <a:pt x="12332" y="3531"/>
                    <a:pt x="12214" y="3453"/>
                  </a:cubicBezTo>
                  <a:cubicBezTo>
                    <a:pt x="12050" y="3352"/>
                    <a:pt x="11923" y="3310"/>
                    <a:pt x="11823" y="3310"/>
                  </a:cubicBezTo>
                  <a:cubicBezTo>
                    <a:pt x="11274" y="3310"/>
                    <a:pt x="11521" y="4579"/>
                    <a:pt x="10891" y="4579"/>
                  </a:cubicBezTo>
                  <a:cubicBezTo>
                    <a:pt x="10854" y="4579"/>
                    <a:pt x="10814" y="4575"/>
                    <a:pt x="10771" y="4565"/>
                  </a:cubicBezTo>
                  <a:cubicBezTo>
                    <a:pt x="10892" y="3758"/>
                    <a:pt x="10931" y="3712"/>
                    <a:pt x="10756" y="3712"/>
                  </a:cubicBezTo>
                  <a:cubicBezTo>
                    <a:pt x="10734" y="3712"/>
                    <a:pt x="10708" y="3713"/>
                    <a:pt x="10678" y="3713"/>
                  </a:cubicBezTo>
                  <a:cubicBezTo>
                    <a:pt x="10643" y="3713"/>
                    <a:pt x="10602" y="3712"/>
                    <a:pt x="10556" y="3707"/>
                  </a:cubicBezTo>
                  <a:cubicBezTo>
                    <a:pt x="10478" y="4078"/>
                    <a:pt x="8780" y="4234"/>
                    <a:pt x="10185" y="4858"/>
                  </a:cubicBezTo>
                  <a:cubicBezTo>
                    <a:pt x="10673" y="5073"/>
                    <a:pt x="9444" y="5014"/>
                    <a:pt x="9600" y="5502"/>
                  </a:cubicBezTo>
                  <a:cubicBezTo>
                    <a:pt x="9600" y="5502"/>
                    <a:pt x="9658" y="5502"/>
                    <a:pt x="9658" y="5541"/>
                  </a:cubicBezTo>
                  <a:cubicBezTo>
                    <a:pt x="9702" y="5559"/>
                    <a:pt x="9749" y="5566"/>
                    <a:pt x="9800" y="5566"/>
                  </a:cubicBezTo>
                  <a:cubicBezTo>
                    <a:pt x="10002" y="5566"/>
                    <a:pt x="10248" y="5450"/>
                    <a:pt x="10452" y="5450"/>
                  </a:cubicBezTo>
                  <a:cubicBezTo>
                    <a:pt x="10583" y="5450"/>
                    <a:pt x="10697" y="5498"/>
                    <a:pt x="10771" y="5658"/>
                  </a:cubicBezTo>
                  <a:cubicBezTo>
                    <a:pt x="9561" y="5951"/>
                    <a:pt x="9268" y="5931"/>
                    <a:pt x="9151" y="6517"/>
                  </a:cubicBezTo>
                  <a:cubicBezTo>
                    <a:pt x="9021" y="7112"/>
                    <a:pt x="8359" y="7849"/>
                    <a:pt x="7908" y="7849"/>
                  </a:cubicBezTo>
                  <a:cubicBezTo>
                    <a:pt x="7886" y="7849"/>
                    <a:pt x="7865" y="7847"/>
                    <a:pt x="7844" y="7843"/>
                  </a:cubicBezTo>
                  <a:cubicBezTo>
                    <a:pt x="7763" y="7833"/>
                    <a:pt x="7687" y="7828"/>
                    <a:pt x="7615" y="7828"/>
                  </a:cubicBezTo>
                  <a:cubicBezTo>
                    <a:pt x="6590" y="7828"/>
                    <a:pt x="6397" y="8817"/>
                    <a:pt x="5795" y="9346"/>
                  </a:cubicBezTo>
                  <a:cubicBezTo>
                    <a:pt x="5483" y="9580"/>
                    <a:pt x="5132" y="10009"/>
                    <a:pt x="5444" y="10497"/>
                  </a:cubicBezTo>
                  <a:cubicBezTo>
                    <a:pt x="5550" y="10645"/>
                    <a:pt x="5678" y="10694"/>
                    <a:pt x="5818" y="10694"/>
                  </a:cubicBezTo>
                  <a:cubicBezTo>
                    <a:pt x="6065" y="10694"/>
                    <a:pt x="6346" y="10541"/>
                    <a:pt x="6595" y="10516"/>
                  </a:cubicBezTo>
                  <a:cubicBezTo>
                    <a:pt x="8078" y="10321"/>
                    <a:pt x="7727" y="8273"/>
                    <a:pt x="10166" y="8117"/>
                  </a:cubicBezTo>
                  <a:cubicBezTo>
                    <a:pt x="10187" y="8116"/>
                    <a:pt x="10209" y="8115"/>
                    <a:pt x="10229" y="8115"/>
                  </a:cubicBezTo>
                  <a:cubicBezTo>
                    <a:pt x="11118" y="8115"/>
                    <a:pt x="11439" y="8915"/>
                    <a:pt x="11668" y="9658"/>
                  </a:cubicBezTo>
                  <a:cubicBezTo>
                    <a:pt x="11707" y="9825"/>
                    <a:pt x="11720" y="9975"/>
                    <a:pt x="11824" y="9975"/>
                  </a:cubicBezTo>
                  <a:cubicBezTo>
                    <a:pt x="11878" y="9975"/>
                    <a:pt x="11958" y="9934"/>
                    <a:pt x="12078" y="9834"/>
                  </a:cubicBezTo>
                  <a:cubicBezTo>
                    <a:pt x="13132" y="8917"/>
                    <a:pt x="11824" y="8682"/>
                    <a:pt x="11883" y="8058"/>
                  </a:cubicBezTo>
                  <a:cubicBezTo>
                    <a:pt x="11902" y="7921"/>
                    <a:pt x="11824" y="7804"/>
                    <a:pt x="11824" y="7668"/>
                  </a:cubicBezTo>
                  <a:cubicBezTo>
                    <a:pt x="12135" y="7647"/>
                    <a:pt x="12288" y="7602"/>
                    <a:pt x="12381" y="7602"/>
                  </a:cubicBezTo>
                  <a:cubicBezTo>
                    <a:pt x="12634" y="7602"/>
                    <a:pt x="12450" y="7933"/>
                    <a:pt x="13775" y="9970"/>
                  </a:cubicBezTo>
                  <a:cubicBezTo>
                    <a:pt x="13873" y="9736"/>
                    <a:pt x="13932" y="9443"/>
                    <a:pt x="14107" y="9248"/>
                  </a:cubicBezTo>
                  <a:cubicBezTo>
                    <a:pt x="14439" y="8799"/>
                    <a:pt x="14653" y="8175"/>
                    <a:pt x="15336" y="8117"/>
                  </a:cubicBezTo>
                  <a:cubicBezTo>
                    <a:pt x="15358" y="8115"/>
                    <a:pt x="15379" y="8115"/>
                    <a:pt x="15399" y="8115"/>
                  </a:cubicBezTo>
                  <a:cubicBezTo>
                    <a:pt x="16109" y="8115"/>
                    <a:pt x="15978" y="8772"/>
                    <a:pt x="15902" y="9170"/>
                  </a:cubicBezTo>
                  <a:cubicBezTo>
                    <a:pt x="15785" y="10107"/>
                    <a:pt x="16449" y="10360"/>
                    <a:pt x="16956" y="10809"/>
                  </a:cubicBezTo>
                  <a:cubicBezTo>
                    <a:pt x="17005" y="10852"/>
                    <a:pt x="17060" y="10869"/>
                    <a:pt x="17119" y="10869"/>
                  </a:cubicBezTo>
                  <a:cubicBezTo>
                    <a:pt x="17364" y="10869"/>
                    <a:pt x="17668" y="10570"/>
                    <a:pt x="17797" y="10570"/>
                  </a:cubicBezTo>
                  <a:cubicBezTo>
                    <a:pt x="17849" y="10570"/>
                    <a:pt x="17872" y="10618"/>
                    <a:pt x="17853" y="10751"/>
                  </a:cubicBezTo>
                  <a:cubicBezTo>
                    <a:pt x="17775" y="11316"/>
                    <a:pt x="17190" y="11921"/>
                    <a:pt x="16741" y="12448"/>
                  </a:cubicBezTo>
                  <a:cubicBezTo>
                    <a:pt x="16582" y="12608"/>
                    <a:pt x="16399" y="12661"/>
                    <a:pt x="16213" y="12661"/>
                  </a:cubicBezTo>
                  <a:cubicBezTo>
                    <a:pt x="15844" y="12661"/>
                    <a:pt x="15465" y="12452"/>
                    <a:pt x="15233" y="12452"/>
                  </a:cubicBezTo>
                  <a:cubicBezTo>
                    <a:pt x="15181" y="12452"/>
                    <a:pt x="15137" y="12462"/>
                    <a:pt x="15102" y="12487"/>
                  </a:cubicBezTo>
                  <a:cubicBezTo>
                    <a:pt x="14778" y="12730"/>
                    <a:pt x="14460" y="12825"/>
                    <a:pt x="14171" y="12825"/>
                  </a:cubicBezTo>
                  <a:cubicBezTo>
                    <a:pt x="13763" y="12825"/>
                    <a:pt x="13410" y="12637"/>
                    <a:pt x="13171" y="12409"/>
                  </a:cubicBezTo>
                  <a:cubicBezTo>
                    <a:pt x="12973" y="12218"/>
                    <a:pt x="12784" y="12144"/>
                    <a:pt x="12611" y="12144"/>
                  </a:cubicBezTo>
                  <a:cubicBezTo>
                    <a:pt x="12236" y="12144"/>
                    <a:pt x="11938" y="12493"/>
                    <a:pt x="11805" y="12760"/>
                  </a:cubicBezTo>
                  <a:cubicBezTo>
                    <a:pt x="11612" y="13128"/>
                    <a:pt x="11435" y="13232"/>
                    <a:pt x="11264" y="13232"/>
                  </a:cubicBezTo>
                  <a:cubicBezTo>
                    <a:pt x="11053" y="13232"/>
                    <a:pt x="10849" y="13075"/>
                    <a:pt x="10634" y="13053"/>
                  </a:cubicBezTo>
                  <a:cubicBezTo>
                    <a:pt x="11083" y="12019"/>
                    <a:pt x="7941" y="12643"/>
                    <a:pt x="9932" y="10907"/>
                  </a:cubicBezTo>
                  <a:cubicBezTo>
                    <a:pt x="9932" y="10907"/>
                    <a:pt x="9885" y="10783"/>
                    <a:pt x="9848" y="10783"/>
                  </a:cubicBezTo>
                  <a:cubicBezTo>
                    <a:pt x="9843" y="10783"/>
                    <a:pt x="9838" y="10785"/>
                    <a:pt x="9834" y="10790"/>
                  </a:cubicBezTo>
                  <a:cubicBezTo>
                    <a:pt x="7902" y="11043"/>
                    <a:pt x="5639" y="10595"/>
                    <a:pt x="4137" y="12507"/>
                  </a:cubicBezTo>
                  <a:cubicBezTo>
                    <a:pt x="3532" y="13326"/>
                    <a:pt x="2927" y="14048"/>
                    <a:pt x="2420" y="14751"/>
                  </a:cubicBezTo>
                  <a:cubicBezTo>
                    <a:pt x="1483" y="15999"/>
                    <a:pt x="761" y="17189"/>
                    <a:pt x="371" y="18594"/>
                  </a:cubicBezTo>
                  <a:cubicBezTo>
                    <a:pt x="39" y="19785"/>
                    <a:pt x="0" y="21150"/>
                    <a:pt x="332" y="22848"/>
                  </a:cubicBezTo>
                  <a:cubicBezTo>
                    <a:pt x="540" y="23918"/>
                    <a:pt x="1540" y="24671"/>
                    <a:pt x="2584" y="24671"/>
                  </a:cubicBezTo>
                  <a:cubicBezTo>
                    <a:pt x="3007" y="24671"/>
                    <a:pt x="3437" y="24548"/>
                    <a:pt x="3824" y="24272"/>
                  </a:cubicBezTo>
                  <a:cubicBezTo>
                    <a:pt x="4173" y="24031"/>
                    <a:pt x="4447" y="23935"/>
                    <a:pt x="4672" y="23935"/>
                  </a:cubicBezTo>
                  <a:cubicBezTo>
                    <a:pt x="5510" y="23935"/>
                    <a:pt x="5667" y="25259"/>
                    <a:pt x="6480" y="25259"/>
                  </a:cubicBezTo>
                  <a:cubicBezTo>
                    <a:pt x="6523" y="25259"/>
                    <a:pt x="6568" y="25256"/>
                    <a:pt x="6615" y="25248"/>
                  </a:cubicBezTo>
                  <a:cubicBezTo>
                    <a:pt x="6615" y="27979"/>
                    <a:pt x="8585" y="30145"/>
                    <a:pt x="8605" y="32799"/>
                  </a:cubicBezTo>
                  <a:cubicBezTo>
                    <a:pt x="8605" y="34262"/>
                    <a:pt x="10380" y="35687"/>
                    <a:pt x="11375" y="37091"/>
                  </a:cubicBezTo>
                  <a:cubicBezTo>
                    <a:pt x="12017" y="38031"/>
                    <a:pt x="12669" y="38936"/>
                    <a:pt x="13769" y="38936"/>
                  </a:cubicBezTo>
                  <a:cubicBezTo>
                    <a:pt x="14108" y="38936"/>
                    <a:pt x="14490" y="38850"/>
                    <a:pt x="14927" y="38652"/>
                  </a:cubicBezTo>
                  <a:cubicBezTo>
                    <a:pt x="15375" y="38516"/>
                    <a:pt x="15707" y="38438"/>
                    <a:pt x="15980" y="38126"/>
                  </a:cubicBezTo>
                  <a:cubicBezTo>
                    <a:pt x="16995" y="36896"/>
                    <a:pt x="18146" y="35726"/>
                    <a:pt x="16683" y="34126"/>
                  </a:cubicBezTo>
                  <a:cubicBezTo>
                    <a:pt x="16312" y="33716"/>
                    <a:pt x="20487" y="32877"/>
                    <a:pt x="18458" y="29911"/>
                  </a:cubicBezTo>
                  <a:cubicBezTo>
                    <a:pt x="18244" y="29579"/>
                    <a:pt x="18400" y="28897"/>
                    <a:pt x="18127" y="28701"/>
                  </a:cubicBezTo>
                  <a:cubicBezTo>
                    <a:pt x="17073" y="27921"/>
                    <a:pt x="18224" y="27589"/>
                    <a:pt x="18536" y="27219"/>
                  </a:cubicBezTo>
                  <a:cubicBezTo>
                    <a:pt x="20390" y="25033"/>
                    <a:pt x="22848" y="23024"/>
                    <a:pt x="23609" y="20155"/>
                  </a:cubicBezTo>
                  <a:lnTo>
                    <a:pt x="23609" y="20155"/>
                  </a:lnTo>
                  <a:cubicBezTo>
                    <a:pt x="20683" y="21189"/>
                    <a:pt x="21268" y="21131"/>
                    <a:pt x="20702" y="21287"/>
                  </a:cubicBezTo>
                  <a:cubicBezTo>
                    <a:pt x="20651" y="21305"/>
                    <a:pt x="20589" y="21313"/>
                    <a:pt x="20522" y="21313"/>
                  </a:cubicBezTo>
                  <a:cubicBezTo>
                    <a:pt x="20309" y="21313"/>
                    <a:pt x="20058" y="21234"/>
                    <a:pt x="20058" y="21189"/>
                  </a:cubicBezTo>
                  <a:cubicBezTo>
                    <a:pt x="20156" y="19628"/>
                    <a:pt x="17756" y="20214"/>
                    <a:pt x="17814" y="18224"/>
                  </a:cubicBezTo>
                  <a:cubicBezTo>
                    <a:pt x="17834" y="16916"/>
                    <a:pt x="16195" y="15590"/>
                    <a:pt x="16195" y="13794"/>
                  </a:cubicBezTo>
                  <a:lnTo>
                    <a:pt x="16195" y="13794"/>
                  </a:lnTo>
                  <a:cubicBezTo>
                    <a:pt x="16663" y="13951"/>
                    <a:pt x="17170" y="13931"/>
                    <a:pt x="17268" y="14536"/>
                  </a:cubicBezTo>
                  <a:cubicBezTo>
                    <a:pt x="17678" y="16702"/>
                    <a:pt x="19531" y="18048"/>
                    <a:pt x="20156" y="20116"/>
                  </a:cubicBezTo>
                  <a:cubicBezTo>
                    <a:pt x="20196" y="20306"/>
                    <a:pt x="20482" y="20496"/>
                    <a:pt x="20777" y="20496"/>
                  </a:cubicBezTo>
                  <a:cubicBezTo>
                    <a:pt x="20906" y="20496"/>
                    <a:pt x="21038" y="20459"/>
                    <a:pt x="21151" y="20370"/>
                  </a:cubicBezTo>
                  <a:cubicBezTo>
                    <a:pt x="22146" y="19589"/>
                    <a:pt x="23453" y="19531"/>
                    <a:pt x="24429" y="18575"/>
                  </a:cubicBezTo>
                  <a:cubicBezTo>
                    <a:pt x="25151" y="17892"/>
                    <a:pt x="25892" y="17287"/>
                    <a:pt x="26380" y="16409"/>
                  </a:cubicBezTo>
                  <a:cubicBezTo>
                    <a:pt x="25862" y="16236"/>
                    <a:pt x="25673" y="15256"/>
                    <a:pt x="25052" y="15256"/>
                  </a:cubicBezTo>
                  <a:cubicBezTo>
                    <a:pt x="24832" y="15256"/>
                    <a:pt x="24558" y="15379"/>
                    <a:pt x="24195" y="15707"/>
                  </a:cubicBezTo>
                  <a:cubicBezTo>
                    <a:pt x="24132" y="15763"/>
                    <a:pt x="24028" y="15797"/>
                    <a:pt x="23928" y="15797"/>
                  </a:cubicBezTo>
                  <a:cubicBezTo>
                    <a:pt x="23718" y="15797"/>
                    <a:pt x="23532" y="15643"/>
                    <a:pt x="23824" y="15219"/>
                  </a:cubicBezTo>
                  <a:cubicBezTo>
                    <a:pt x="23902" y="15121"/>
                    <a:pt x="23843" y="14907"/>
                    <a:pt x="23824" y="14751"/>
                  </a:cubicBezTo>
                  <a:cubicBezTo>
                    <a:pt x="23824" y="14751"/>
                    <a:pt x="23763" y="14742"/>
                    <a:pt x="23705" y="14742"/>
                  </a:cubicBezTo>
                  <a:cubicBezTo>
                    <a:pt x="23677" y="14742"/>
                    <a:pt x="23648" y="14744"/>
                    <a:pt x="23629" y="14751"/>
                  </a:cubicBezTo>
                  <a:cubicBezTo>
                    <a:pt x="23365" y="14861"/>
                    <a:pt x="23166" y="14908"/>
                    <a:pt x="23016" y="14908"/>
                  </a:cubicBezTo>
                  <a:cubicBezTo>
                    <a:pt x="22267" y="14908"/>
                    <a:pt x="22721" y="13736"/>
                    <a:pt x="22283" y="13443"/>
                  </a:cubicBezTo>
                  <a:cubicBezTo>
                    <a:pt x="22263" y="13404"/>
                    <a:pt x="22478" y="12994"/>
                    <a:pt x="22556" y="12994"/>
                  </a:cubicBezTo>
                  <a:cubicBezTo>
                    <a:pt x="22751" y="12994"/>
                    <a:pt x="23063" y="13053"/>
                    <a:pt x="23122" y="13190"/>
                  </a:cubicBezTo>
                  <a:cubicBezTo>
                    <a:pt x="23674" y="14578"/>
                    <a:pt x="25037" y="14927"/>
                    <a:pt x="26232" y="14927"/>
                  </a:cubicBezTo>
                  <a:cubicBezTo>
                    <a:pt x="26600" y="14927"/>
                    <a:pt x="26951" y="14894"/>
                    <a:pt x="27258" y="14848"/>
                  </a:cubicBezTo>
                  <a:cubicBezTo>
                    <a:pt x="27562" y="14802"/>
                    <a:pt x="27839" y="14780"/>
                    <a:pt x="28092" y="14780"/>
                  </a:cubicBezTo>
                  <a:cubicBezTo>
                    <a:pt x="29450" y="14780"/>
                    <a:pt x="30139" y="15421"/>
                    <a:pt x="30731" y="16507"/>
                  </a:cubicBezTo>
                  <a:cubicBezTo>
                    <a:pt x="30834" y="16694"/>
                    <a:pt x="30998" y="16742"/>
                    <a:pt x="31167" y="16742"/>
                  </a:cubicBezTo>
                  <a:cubicBezTo>
                    <a:pt x="31349" y="16742"/>
                    <a:pt x="31539" y="16687"/>
                    <a:pt x="31671" y="16687"/>
                  </a:cubicBezTo>
                  <a:cubicBezTo>
                    <a:pt x="31789" y="16687"/>
                    <a:pt x="31862" y="16731"/>
                    <a:pt x="31843" y="16897"/>
                  </a:cubicBezTo>
                  <a:cubicBezTo>
                    <a:pt x="31726" y="18653"/>
                    <a:pt x="33014" y="19746"/>
                    <a:pt x="33502" y="21209"/>
                  </a:cubicBezTo>
                  <a:cubicBezTo>
                    <a:pt x="33564" y="21388"/>
                    <a:pt x="33631" y="21452"/>
                    <a:pt x="33710" y="21452"/>
                  </a:cubicBezTo>
                  <a:cubicBezTo>
                    <a:pt x="33802" y="21452"/>
                    <a:pt x="33911" y="21363"/>
                    <a:pt x="34048" y="21267"/>
                  </a:cubicBezTo>
                  <a:cubicBezTo>
                    <a:pt x="35121" y="20565"/>
                    <a:pt x="34438" y="19121"/>
                    <a:pt x="35453" y="18321"/>
                  </a:cubicBezTo>
                  <a:cubicBezTo>
                    <a:pt x="36272" y="17677"/>
                    <a:pt x="37268" y="17072"/>
                    <a:pt x="37638" y="15941"/>
                  </a:cubicBezTo>
                  <a:cubicBezTo>
                    <a:pt x="37645" y="15922"/>
                    <a:pt x="37783" y="15892"/>
                    <a:pt x="37987" y="15892"/>
                  </a:cubicBezTo>
                  <a:cubicBezTo>
                    <a:pt x="38407" y="15892"/>
                    <a:pt x="39104" y="16018"/>
                    <a:pt x="39472" y="16624"/>
                  </a:cubicBezTo>
                  <a:lnTo>
                    <a:pt x="39394" y="16272"/>
                  </a:lnTo>
                  <a:cubicBezTo>
                    <a:pt x="39238" y="15531"/>
                    <a:pt x="39043" y="14809"/>
                    <a:pt x="38829" y="14087"/>
                  </a:cubicBezTo>
                  <a:cubicBezTo>
                    <a:pt x="38048" y="11590"/>
                    <a:pt x="36780" y="9170"/>
                    <a:pt x="35043" y="7004"/>
                  </a:cubicBezTo>
                  <a:cubicBezTo>
                    <a:pt x="33209" y="4761"/>
                    <a:pt x="31043" y="2946"/>
                    <a:pt x="28663" y="1658"/>
                  </a:cubicBezTo>
                  <a:cubicBezTo>
                    <a:pt x="27999" y="1287"/>
                    <a:pt x="27317" y="975"/>
                    <a:pt x="26634" y="683"/>
                  </a:cubicBezTo>
                  <a:cubicBezTo>
                    <a:pt x="26536" y="624"/>
                    <a:pt x="26419" y="585"/>
                    <a:pt x="26321" y="566"/>
                  </a:cubicBezTo>
                  <a:cubicBezTo>
                    <a:pt x="25591" y="691"/>
                    <a:pt x="24759" y="771"/>
                    <a:pt x="24081" y="771"/>
                  </a:cubicBezTo>
                  <a:cubicBezTo>
                    <a:pt x="23492" y="771"/>
                    <a:pt x="23019" y="711"/>
                    <a:pt x="22829" y="566"/>
                  </a:cubicBezTo>
                  <a:cubicBezTo>
                    <a:pt x="22313" y="162"/>
                    <a:pt x="21699" y="1"/>
                    <a:pt x="2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5035300" y="1076824"/>
              <a:ext cx="2517229" cy="2476726"/>
            </a:xfrm>
            <a:custGeom>
              <a:avLst/>
              <a:gdLst/>
              <a:ahLst/>
              <a:cxnLst/>
              <a:rect l="l" t="t" r="r" b="b"/>
              <a:pathLst>
                <a:path w="39278" h="38646" extrusionOk="0">
                  <a:moveTo>
                    <a:pt x="15864" y="8329"/>
                  </a:moveTo>
                  <a:cubicBezTo>
                    <a:pt x="15864" y="8333"/>
                    <a:pt x="15864" y="8336"/>
                    <a:pt x="15866" y="8340"/>
                  </a:cubicBezTo>
                  <a:lnTo>
                    <a:pt x="15866" y="8340"/>
                  </a:lnTo>
                  <a:cubicBezTo>
                    <a:pt x="15865" y="8336"/>
                    <a:pt x="15864" y="8333"/>
                    <a:pt x="15864" y="8329"/>
                  </a:cubicBezTo>
                  <a:close/>
                  <a:moveTo>
                    <a:pt x="24316" y="6312"/>
                  </a:moveTo>
                  <a:cubicBezTo>
                    <a:pt x="24361" y="6312"/>
                    <a:pt x="24405" y="6321"/>
                    <a:pt x="24449" y="6339"/>
                  </a:cubicBezTo>
                  <a:cubicBezTo>
                    <a:pt x="24546" y="6358"/>
                    <a:pt x="24625" y="6437"/>
                    <a:pt x="24664" y="6495"/>
                  </a:cubicBezTo>
                  <a:cubicBezTo>
                    <a:pt x="24761" y="6632"/>
                    <a:pt x="24800" y="6788"/>
                    <a:pt x="24820" y="6924"/>
                  </a:cubicBezTo>
                  <a:cubicBezTo>
                    <a:pt x="24839" y="7022"/>
                    <a:pt x="24839" y="7080"/>
                    <a:pt x="24800" y="7178"/>
                  </a:cubicBezTo>
                  <a:cubicBezTo>
                    <a:pt x="24761" y="7236"/>
                    <a:pt x="24742" y="7276"/>
                    <a:pt x="24703" y="7315"/>
                  </a:cubicBezTo>
                  <a:cubicBezTo>
                    <a:pt x="24605" y="7373"/>
                    <a:pt x="24449" y="7373"/>
                    <a:pt x="24410" y="7373"/>
                  </a:cubicBezTo>
                  <a:lnTo>
                    <a:pt x="24312" y="7373"/>
                  </a:lnTo>
                  <a:cubicBezTo>
                    <a:pt x="24215" y="7432"/>
                    <a:pt x="24137" y="7471"/>
                    <a:pt x="24078" y="7529"/>
                  </a:cubicBezTo>
                  <a:cubicBezTo>
                    <a:pt x="24039" y="7568"/>
                    <a:pt x="23981" y="7646"/>
                    <a:pt x="23981" y="7724"/>
                  </a:cubicBezTo>
                  <a:cubicBezTo>
                    <a:pt x="23961" y="7783"/>
                    <a:pt x="23981" y="7861"/>
                    <a:pt x="24020" y="7919"/>
                  </a:cubicBezTo>
                  <a:cubicBezTo>
                    <a:pt x="24020" y="7939"/>
                    <a:pt x="24039" y="7939"/>
                    <a:pt x="24039" y="7939"/>
                  </a:cubicBezTo>
                  <a:cubicBezTo>
                    <a:pt x="24332" y="8036"/>
                    <a:pt x="24527" y="8173"/>
                    <a:pt x="24644" y="8368"/>
                  </a:cubicBezTo>
                  <a:cubicBezTo>
                    <a:pt x="24820" y="8700"/>
                    <a:pt x="24683" y="9051"/>
                    <a:pt x="24625" y="9344"/>
                  </a:cubicBezTo>
                  <a:cubicBezTo>
                    <a:pt x="24546" y="9597"/>
                    <a:pt x="24507" y="9793"/>
                    <a:pt x="24527" y="9929"/>
                  </a:cubicBezTo>
                  <a:cubicBezTo>
                    <a:pt x="24527" y="9988"/>
                    <a:pt x="24546" y="10066"/>
                    <a:pt x="24605" y="10105"/>
                  </a:cubicBezTo>
                  <a:cubicBezTo>
                    <a:pt x="24625" y="10124"/>
                    <a:pt x="24625" y="10183"/>
                    <a:pt x="24644" y="10202"/>
                  </a:cubicBezTo>
                  <a:cubicBezTo>
                    <a:pt x="24644" y="10261"/>
                    <a:pt x="24644" y="10280"/>
                    <a:pt x="24625" y="10300"/>
                  </a:cubicBezTo>
                  <a:cubicBezTo>
                    <a:pt x="24605" y="10378"/>
                    <a:pt x="24527" y="10436"/>
                    <a:pt x="24507" y="10456"/>
                  </a:cubicBezTo>
                  <a:cubicBezTo>
                    <a:pt x="24410" y="10495"/>
                    <a:pt x="24293" y="10553"/>
                    <a:pt x="24176" y="10553"/>
                  </a:cubicBezTo>
                  <a:cubicBezTo>
                    <a:pt x="24059" y="10573"/>
                    <a:pt x="23907" y="10583"/>
                    <a:pt x="23739" y="10583"/>
                  </a:cubicBezTo>
                  <a:cubicBezTo>
                    <a:pt x="23571" y="10583"/>
                    <a:pt x="23386" y="10573"/>
                    <a:pt x="23200" y="10553"/>
                  </a:cubicBezTo>
                  <a:cubicBezTo>
                    <a:pt x="23161" y="10553"/>
                    <a:pt x="23103" y="10534"/>
                    <a:pt x="23083" y="10475"/>
                  </a:cubicBezTo>
                  <a:cubicBezTo>
                    <a:pt x="23064" y="10436"/>
                    <a:pt x="22986" y="10397"/>
                    <a:pt x="22868" y="10339"/>
                  </a:cubicBezTo>
                  <a:cubicBezTo>
                    <a:pt x="22732" y="10261"/>
                    <a:pt x="22517" y="10163"/>
                    <a:pt x="22478" y="9949"/>
                  </a:cubicBezTo>
                  <a:cubicBezTo>
                    <a:pt x="22459" y="9871"/>
                    <a:pt x="22459" y="9773"/>
                    <a:pt x="22498" y="9695"/>
                  </a:cubicBezTo>
                  <a:cubicBezTo>
                    <a:pt x="22537" y="9519"/>
                    <a:pt x="22693" y="9363"/>
                    <a:pt x="22908" y="9188"/>
                  </a:cubicBezTo>
                  <a:cubicBezTo>
                    <a:pt x="23005" y="9110"/>
                    <a:pt x="23025" y="9032"/>
                    <a:pt x="23064" y="9012"/>
                  </a:cubicBezTo>
                  <a:cubicBezTo>
                    <a:pt x="23064" y="8993"/>
                    <a:pt x="23083" y="8973"/>
                    <a:pt x="23064" y="8934"/>
                  </a:cubicBezTo>
                  <a:cubicBezTo>
                    <a:pt x="23064" y="8875"/>
                    <a:pt x="22986" y="8797"/>
                    <a:pt x="22868" y="8680"/>
                  </a:cubicBezTo>
                  <a:cubicBezTo>
                    <a:pt x="22615" y="8427"/>
                    <a:pt x="22498" y="8115"/>
                    <a:pt x="22498" y="7802"/>
                  </a:cubicBezTo>
                  <a:cubicBezTo>
                    <a:pt x="22498" y="7568"/>
                    <a:pt x="22576" y="7354"/>
                    <a:pt x="22712" y="7158"/>
                  </a:cubicBezTo>
                  <a:cubicBezTo>
                    <a:pt x="22986" y="6768"/>
                    <a:pt x="23571" y="6554"/>
                    <a:pt x="23981" y="6397"/>
                  </a:cubicBezTo>
                  <a:cubicBezTo>
                    <a:pt x="24039" y="6378"/>
                    <a:pt x="24078" y="6378"/>
                    <a:pt x="24137" y="6358"/>
                  </a:cubicBezTo>
                  <a:cubicBezTo>
                    <a:pt x="24201" y="6326"/>
                    <a:pt x="24260" y="6312"/>
                    <a:pt x="24316" y="6312"/>
                  </a:cubicBezTo>
                  <a:close/>
                  <a:moveTo>
                    <a:pt x="34907" y="21363"/>
                  </a:moveTo>
                  <a:cubicBezTo>
                    <a:pt x="34888" y="21382"/>
                    <a:pt x="34829" y="21402"/>
                    <a:pt x="34790" y="21461"/>
                  </a:cubicBezTo>
                  <a:cubicBezTo>
                    <a:pt x="34712" y="21519"/>
                    <a:pt x="34654" y="21597"/>
                    <a:pt x="34615" y="21656"/>
                  </a:cubicBezTo>
                  <a:cubicBezTo>
                    <a:pt x="34595" y="21948"/>
                    <a:pt x="34654" y="22241"/>
                    <a:pt x="34693" y="22553"/>
                  </a:cubicBezTo>
                  <a:cubicBezTo>
                    <a:pt x="34693" y="22592"/>
                    <a:pt x="34712" y="22651"/>
                    <a:pt x="34712" y="22729"/>
                  </a:cubicBezTo>
                  <a:cubicBezTo>
                    <a:pt x="34907" y="22631"/>
                    <a:pt x="34985" y="22553"/>
                    <a:pt x="35180" y="22456"/>
                  </a:cubicBezTo>
                  <a:cubicBezTo>
                    <a:pt x="35258" y="22085"/>
                    <a:pt x="35239" y="21792"/>
                    <a:pt x="35141" y="21597"/>
                  </a:cubicBezTo>
                  <a:cubicBezTo>
                    <a:pt x="35083" y="21500"/>
                    <a:pt x="35005" y="21422"/>
                    <a:pt x="34907" y="21363"/>
                  </a:cubicBezTo>
                  <a:close/>
                  <a:moveTo>
                    <a:pt x="21932" y="28895"/>
                  </a:moveTo>
                  <a:cubicBezTo>
                    <a:pt x="21815" y="28895"/>
                    <a:pt x="21776" y="28895"/>
                    <a:pt x="21776" y="28914"/>
                  </a:cubicBezTo>
                  <a:cubicBezTo>
                    <a:pt x="21776" y="28934"/>
                    <a:pt x="21776" y="28953"/>
                    <a:pt x="21795" y="29090"/>
                  </a:cubicBezTo>
                  <a:cubicBezTo>
                    <a:pt x="21795" y="29148"/>
                    <a:pt x="21834" y="29304"/>
                    <a:pt x="21795" y="29421"/>
                  </a:cubicBezTo>
                  <a:cubicBezTo>
                    <a:pt x="21620" y="29929"/>
                    <a:pt x="21405" y="30455"/>
                    <a:pt x="20820" y="30768"/>
                  </a:cubicBezTo>
                  <a:cubicBezTo>
                    <a:pt x="20722" y="30807"/>
                    <a:pt x="20644" y="30885"/>
                    <a:pt x="20625" y="30943"/>
                  </a:cubicBezTo>
                  <a:lnTo>
                    <a:pt x="20547" y="31080"/>
                  </a:lnTo>
                  <a:lnTo>
                    <a:pt x="20547" y="31255"/>
                  </a:lnTo>
                  <a:cubicBezTo>
                    <a:pt x="20566" y="31333"/>
                    <a:pt x="20605" y="31392"/>
                    <a:pt x="20664" y="31470"/>
                  </a:cubicBezTo>
                  <a:lnTo>
                    <a:pt x="20703" y="31490"/>
                  </a:lnTo>
                  <a:cubicBezTo>
                    <a:pt x="20859" y="31685"/>
                    <a:pt x="21034" y="31880"/>
                    <a:pt x="21073" y="32153"/>
                  </a:cubicBezTo>
                  <a:cubicBezTo>
                    <a:pt x="21132" y="32348"/>
                    <a:pt x="21112" y="32543"/>
                    <a:pt x="21034" y="32816"/>
                  </a:cubicBezTo>
                  <a:cubicBezTo>
                    <a:pt x="20976" y="32992"/>
                    <a:pt x="21054" y="33226"/>
                    <a:pt x="21171" y="33441"/>
                  </a:cubicBezTo>
                  <a:cubicBezTo>
                    <a:pt x="21269" y="33616"/>
                    <a:pt x="21366" y="33733"/>
                    <a:pt x="21444" y="33792"/>
                  </a:cubicBezTo>
                  <a:lnTo>
                    <a:pt x="21464" y="33792"/>
                  </a:lnTo>
                  <a:cubicBezTo>
                    <a:pt x="21502" y="33794"/>
                    <a:pt x="21540" y="33795"/>
                    <a:pt x="21576" y="33795"/>
                  </a:cubicBezTo>
                  <a:cubicBezTo>
                    <a:pt x="21886" y="33795"/>
                    <a:pt x="22104" y="33723"/>
                    <a:pt x="22244" y="33636"/>
                  </a:cubicBezTo>
                  <a:cubicBezTo>
                    <a:pt x="22342" y="33499"/>
                    <a:pt x="22478" y="33304"/>
                    <a:pt x="22556" y="33090"/>
                  </a:cubicBezTo>
                  <a:cubicBezTo>
                    <a:pt x="22693" y="32582"/>
                    <a:pt x="22654" y="31899"/>
                    <a:pt x="22595" y="31138"/>
                  </a:cubicBezTo>
                  <a:cubicBezTo>
                    <a:pt x="22556" y="30553"/>
                    <a:pt x="22517" y="29909"/>
                    <a:pt x="22595" y="29421"/>
                  </a:cubicBezTo>
                  <a:lnTo>
                    <a:pt x="22595" y="29324"/>
                  </a:lnTo>
                  <a:cubicBezTo>
                    <a:pt x="22576" y="29246"/>
                    <a:pt x="22517" y="29187"/>
                    <a:pt x="22459" y="29109"/>
                  </a:cubicBezTo>
                  <a:cubicBezTo>
                    <a:pt x="22322" y="28992"/>
                    <a:pt x="22127" y="28895"/>
                    <a:pt x="21932" y="28895"/>
                  </a:cubicBezTo>
                  <a:close/>
                  <a:moveTo>
                    <a:pt x="20973" y="0"/>
                  </a:moveTo>
                  <a:cubicBezTo>
                    <a:pt x="19527" y="0"/>
                    <a:pt x="17657" y="874"/>
                    <a:pt x="16156" y="1598"/>
                  </a:cubicBezTo>
                  <a:cubicBezTo>
                    <a:pt x="15688" y="1812"/>
                    <a:pt x="15278" y="2027"/>
                    <a:pt x="14927" y="2183"/>
                  </a:cubicBezTo>
                  <a:cubicBezTo>
                    <a:pt x="14888" y="2202"/>
                    <a:pt x="14810" y="2300"/>
                    <a:pt x="14674" y="2495"/>
                  </a:cubicBezTo>
                  <a:cubicBezTo>
                    <a:pt x="14927" y="2417"/>
                    <a:pt x="15142" y="2398"/>
                    <a:pt x="15278" y="2378"/>
                  </a:cubicBezTo>
                  <a:cubicBezTo>
                    <a:pt x="15376" y="2378"/>
                    <a:pt x="15474" y="2398"/>
                    <a:pt x="15552" y="2456"/>
                  </a:cubicBezTo>
                  <a:cubicBezTo>
                    <a:pt x="15591" y="2495"/>
                    <a:pt x="15610" y="2554"/>
                    <a:pt x="15610" y="2593"/>
                  </a:cubicBezTo>
                  <a:cubicBezTo>
                    <a:pt x="15610" y="2651"/>
                    <a:pt x="15610" y="2710"/>
                    <a:pt x="15591" y="2749"/>
                  </a:cubicBezTo>
                  <a:cubicBezTo>
                    <a:pt x="15552" y="2905"/>
                    <a:pt x="15376" y="3100"/>
                    <a:pt x="15220" y="3276"/>
                  </a:cubicBezTo>
                  <a:cubicBezTo>
                    <a:pt x="15278" y="3256"/>
                    <a:pt x="15356" y="3237"/>
                    <a:pt x="15395" y="3198"/>
                  </a:cubicBezTo>
                  <a:cubicBezTo>
                    <a:pt x="15844" y="3002"/>
                    <a:pt x="16195" y="2651"/>
                    <a:pt x="16625" y="2261"/>
                  </a:cubicBezTo>
                  <a:cubicBezTo>
                    <a:pt x="17093" y="1812"/>
                    <a:pt x="17620" y="1324"/>
                    <a:pt x="18283" y="1090"/>
                  </a:cubicBezTo>
                  <a:cubicBezTo>
                    <a:pt x="18501" y="1001"/>
                    <a:pt x="18744" y="953"/>
                    <a:pt x="19013" y="953"/>
                  </a:cubicBezTo>
                  <a:cubicBezTo>
                    <a:pt x="19153" y="953"/>
                    <a:pt x="19300" y="966"/>
                    <a:pt x="19454" y="993"/>
                  </a:cubicBezTo>
                  <a:cubicBezTo>
                    <a:pt x="19512" y="1012"/>
                    <a:pt x="19571" y="1051"/>
                    <a:pt x="19571" y="1129"/>
                  </a:cubicBezTo>
                  <a:cubicBezTo>
                    <a:pt x="19571" y="1207"/>
                    <a:pt x="19512" y="1285"/>
                    <a:pt x="19454" y="1324"/>
                  </a:cubicBezTo>
                  <a:cubicBezTo>
                    <a:pt x="19064" y="1500"/>
                    <a:pt x="18869" y="1598"/>
                    <a:pt x="18498" y="1793"/>
                  </a:cubicBezTo>
                  <a:cubicBezTo>
                    <a:pt x="19025" y="1988"/>
                    <a:pt x="19298" y="2085"/>
                    <a:pt x="19844" y="2300"/>
                  </a:cubicBezTo>
                  <a:cubicBezTo>
                    <a:pt x="19903" y="2320"/>
                    <a:pt x="19961" y="2417"/>
                    <a:pt x="19903" y="2515"/>
                  </a:cubicBezTo>
                  <a:cubicBezTo>
                    <a:pt x="19868" y="2584"/>
                    <a:pt x="19786" y="2654"/>
                    <a:pt x="19699" y="2654"/>
                  </a:cubicBezTo>
                  <a:cubicBezTo>
                    <a:pt x="19689" y="2654"/>
                    <a:pt x="19679" y="2653"/>
                    <a:pt x="19669" y="2651"/>
                  </a:cubicBezTo>
                  <a:cubicBezTo>
                    <a:pt x="19473" y="2612"/>
                    <a:pt x="19283" y="2593"/>
                    <a:pt x="19105" y="2593"/>
                  </a:cubicBezTo>
                  <a:cubicBezTo>
                    <a:pt x="18927" y="2593"/>
                    <a:pt x="18761" y="2612"/>
                    <a:pt x="18615" y="2651"/>
                  </a:cubicBezTo>
                  <a:cubicBezTo>
                    <a:pt x="18108" y="2768"/>
                    <a:pt x="17717" y="3041"/>
                    <a:pt x="17308" y="3295"/>
                  </a:cubicBezTo>
                  <a:cubicBezTo>
                    <a:pt x="16859" y="3588"/>
                    <a:pt x="16391" y="3939"/>
                    <a:pt x="15805" y="3978"/>
                  </a:cubicBezTo>
                  <a:cubicBezTo>
                    <a:pt x="15474" y="4017"/>
                    <a:pt x="15103" y="4134"/>
                    <a:pt x="14732" y="4232"/>
                  </a:cubicBezTo>
                  <a:lnTo>
                    <a:pt x="14225" y="4368"/>
                  </a:lnTo>
                  <a:cubicBezTo>
                    <a:pt x="14213" y="4380"/>
                    <a:pt x="14199" y="4385"/>
                    <a:pt x="14184" y="4385"/>
                  </a:cubicBezTo>
                  <a:cubicBezTo>
                    <a:pt x="14151" y="4385"/>
                    <a:pt x="14115" y="4362"/>
                    <a:pt x="14088" y="4349"/>
                  </a:cubicBezTo>
                  <a:cubicBezTo>
                    <a:pt x="14030" y="4329"/>
                    <a:pt x="14030" y="4271"/>
                    <a:pt x="14030" y="4232"/>
                  </a:cubicBezTo>
                  <a:cubicBezTo>
                    <a:pt x="14030" y="4017"/>
                    <a:pt x="14049" y="3880"/>
                    <a:pt x="14049" y="3822"/>
                  </a:cubicBezTo>
                  <a:lnTo>
                    <a:pt x="14049" y="3822"/>
                  </a:lnTo>
                  <a:cubicBezTo>
                    <a:pt x="13854" y="3919"/>
                    <a:pt x="13542" y="4076"/>
                    <a:pt x="13054" y="4310"/>
                  </a:cubicBezTo>
                  <a:cubicBezTo>
                    <a:pt x="12644" y="4524"/>
                    <a:pt x="12098" y="4798"/>
                    <a:pt x="11415" y="5149"/>
                  </a:cubicBezTo>
                  <a:cubicBezTo>
                    <a:pt x="11389" y="5175"/>
                    <a:pt x="11358" y="5186"/>
                    <a:pt x="11327" y="5186"/>
                  </a:cubicBezTo>
                  <a:cubicBezTo>
                    <a:pt x="11290" y="5186"/>
                    <a:pt x="11252" y="5170"/>
                    <a:pt x="11220" y="5149"/>
                  </a:cubicBezTo>
                  <a:cubicBezTo>
                    <a:pt x="11181" y="5110"/>
                    <a:pt x="11161" y="5032"/>
                    <a:pt x="11200" y="4993"/>
                  </a:cubicBezTo>
                  <a:cubicBezTo>
                    <a:pt x="11298" y="4758"/>
                    <a:pt x="11435" y="4524"/>
                    <a:pt x="11552" y="4271"/>
                  </a:cubicBezTo>
                  <a:cubicBezTo>
                    <a:pt x="11747" y="3880"/>
                    <a:pt x="11883" y="3568"/>
                    <a:pt x="11942" y="3432"/>
                  </a:cubicBezTo>
                  <a:cubicBezTo>
                    <a:pt x="11766" y="3334"/>
                    <a:pt x="11688" y="3334"/>
                    <a:pt x="11649" y="3334"/>
                  </a:cubicBezTo>
                  <a:lnTo>
                    <a:pt x="11610" y="3334"/>
                  </a:lnTo>
                  <a:cubicBezTo>
                    <a:pt x="11571" y="3373"/>
                    <a:pt x="11513" y="3490"/>
                    <a:pt x="11454" y="3744"/>
                  </a:cubicBezTo>
                  <a:cubicBezTo>
                    <a:pt x="11396" y="3919"/>
                    <a:pt x="11357" y="4134"/>
                    <a:pt x="11220" y="4310"/>
                  </a:cubicBezTo>
                  <a:cubicBezTo>
                    <a:pt x="11181" y="4368"/>
                    <a:pt x="11083" y="4466"/>
                    <a:pt x="10966" y="4524"/>
                  </a:cubicBezTo>
                  <a:cubicBezTo>
                    <a:pt x="10886" y="4547"/>
                    <a:pt x="10806" y="4557"/>
                    <a:pt x="10730" y="4557"/>
                  </a:cubicBezTo>
                  <a:cubicBezTo>
                    <a:pt x="10676" y="4557"/>
                    <a:pt x="10625" y="4552"/>
                    <a:pt x="10576" y="4544"/>
                  </a:cubicBezTo>
                  <a:cubicBezTo>
                    <a:pt x="10498" y="4524"/>
                    <a:pt x="10439" y="4466"/>
                    <a:pt x="10479" y="4407"/>
                  </a:cubicBezTo>
                  <a:cubicBezTo>
                    <a:pt x="10498" y="4251"/>
                    <a:pt x="10518" y="4115"/>
                    <a:pt x="10518" y="4017"/>
                  </a:cubicBezTo>
                  <a:cubicBezTo>
                    <a:pt x="10537" y="3841"/>
                    <a:pt x="10576" y="3763"/>
                    <a:pt x="10576" y="3724"/>
                  </a:cubicBezTo>
                  <a:lnTo>
                    <a:pt x="10557" y="3724"/>
                  </a:lnTo>
                  <a:cubicBezTo>
                    <a:pt x="10420" y="3841"/>
                    <a:pt x="10205" y="3959"/>
                    <a:pt x="10088" y="4017"/>
                  </a:cubicBezTo>
                  <a:cubicBezTo>
                    <a:pt x="9893" y="4115"/>
                    <a:pt x="9796" y="4154"/>
                    <a:pt x="9737" y="4212"/>
                  </a:cubicBezTo>
                  <a:cubicBezTo>
                    <a:pt x="9737" y="4212"/>
                    <a:pt x="9757" y="4232"/>
                    <a:pt x="9757" y="4251"/>
                  </a:cubicBezTo>
                  <a:cubicBezTo>
                    <a:pt x="9835" y="4329"/>
                    <a:pt x="9952" y="4407"/>
                    <a:pt x="10205" y="4524"/>
                  </a:cubicBezTo>
                  <a:cubicBezTo>
                    <a:pt x="10244" y="4544"/>
                    <a:pt x="10322" y="4563"/>
                    <a:pt x="10342" y="4622"/>
                  </a:cubicBezTo>
                  <a:cubicBezTo>
                    <a:pt x="10381" y="4641"/>
                    <a:pt x="10400" y="4700"/>
                    <a:pt x="10400" y="4758"/>
                  </a:cubicBezTo>
                  <a:cubicBezTo>
                    <a:pt x="10400" y="4817"/>
                    <a:pt x="10342" y="4895"/>
                    <a:pt x="10322" y="4915"/>
                  </a:cubicBezTo>
                  <a:cubicBezTo>
                    <a:pt x="10225" y="5012"/>
                    <a:pt x="10088" y="5032"/>
                    <a:pt x="10010" y="5051"/>
                  </a:cubicBezTo>
                  <a:cubicBezTo>
                    <a:pt x="9893" y="5110"/>
                    <a:pt x="9757" y="5129"/>
                    <a:pt x="9718" y="5188"/>
                  </a:cubicBezTo>
                  <a:cubicBezTo>
                    <a:pt x="9698" y="5188"/>
                    <a:pt x="9698" y="5207"/>
                    <a:pt x="9698" y="5207"/>
                  </a:cubicBezTo>
                  <a:cubicBezTo>
                    <a:pt x="9715" y="5213"/>
                    <a:pt x="9736" y="5215"/>
                    <a:pt x="9761" y="5215"/>
                  </a:cubicBezTo>
                  <a:cubicBezTo>
                    <a:pt x="9822" y="5215"/>
                    <a:pt x="9911" y="5202"/>
                    <a:pt x="10049" y="5188"/>
                  </a:cubicBezTo>
                  <a:cubicBezTo>
                    <a:pt x="10158" y="5161"/>
                    <a:pt x="10295" y="5124"/>
                    <a:pt x="10434" y="5124"/>
                  </a:cubicBezTo>
                  <a:cubicBezTo>
                    <a:pt x="10495" y="5124"/>
                    <a:pt x="10556" y="5131"/>
                    <a:pt x="10615" y="5149"/>
                  </a:cubicBezTo>
                  <a:cubicBezTo>
                    <a:pt x="10732" y="5207"/>
                    <a:pt x="10810" y="5285"/>
                    <a:pt x="10869" y="5402"/>
                  </a:cubicBezTo>
                  <a:cubicBezTo>
                    <a:pt x="10888" y="5441"/>
                    <a:pt x="10888" y="5500"/>
                    <a:pt x="10830" y="5578"/>
                  </a:cubicBezTo>
                  <a:cubicBezTo>
                    <a:pt x="10810" y="5617"/>
                    <a:pt x="10732" y="5676"/>
                    <a:pt x="10693" y="5695"/>
                  </a:cubicBezTo>
                  <a:cubicBezTo>
                    <a:pt x="10498" y="5734"/>
                    <a:pt x="10322" y="5773"/>
                    <a:pt x="10186" y="5812"/>
                  </a:cubicBezTo>
                  <a:cubicBezTo>
                    <a:pt x="9639" y="5929"/>
                    <a:pt x="9444" y="6007"/>
                    <a:pt x="9347" y="6085"/>
                  </a:cubicBezTo>
                  <a:cubicBezTo>
                    <a:pt x="9308" y="6124"/>
                    <a:pt x="9269" y="6202"/>
                    <a:pt x="9230" y="6378"/>
                  </a:cubicBezTo>
                  <a:cubicBezTo>
                    <a:pt x="9152" y="6749"/>
                    <a:pt x="8918" y="7139"/>
                    <a:pt x="8644" y="7432"/>
                  </a:cubicBezTo>
                  <a:cubicBezTo>
                    <a:pt x="8469" y="7627"/>
                    <a:pt x="8254" y="7763"/>
                    <a:pt x="8040" y="7861"/>
                  </a:cubicBezTo>
                  <a:cubicBezTo>
                    <a:pt x="7937" y="7905"/>
                    <a:pt x="7846" y="7927"/>
                    <a:pt x="7757" y="7927"/>
                  </a:cubicBezTo>
                  <a:cubicBezTo>
                    <a:pt x="7727" y="7927"/>
                    <a:pt x="7698" y="7924"/>
                    <a:pt x="7669" y="7919"/>
                  </a:cubicBezTo>
                  <a:cubicBezTo>
                    <a:pt x="7583" y="7902"/>
                    <a:pt x="7504" y="7895"/>
                    <a:pt x="7431" y="7895"/>
                  </a:cubicBezTo>
                  <a:cubicBezTo>
                    <a:pt x="7254" y="7895"/>
                    <a:pt x="7110" y="7937"/>
                    <a:pt x="6986" y="7978"/>
                  </a:cubicBezTo>
                  <a:cubicBezTo>
                    <a:pt x="6713" y="8115"/>
                    <a:pt x="6537" y="8368"/>
                    <a:pt x="6322" y="8700"/>
                  </a:cubicBezTo>
                  <a:cubicBezTo>
                    <a:pt x="6186" y="8914"/>
                    <a:pt x="6010" y="9149"/>
                    <a:pt x="5796" y="9344"/>
                  </a:cubicBezTo>
                  <a:cubicBezTo>
                    <a:pt x="5542" y="9578"/>
                    <a:pt x="5347" y="9773"/>
                    <a:pt x="5308" y="9968"/>
                  </a:cubicBezTo>
                  <a:cubicBezTo>
                    <a:pt x="5269" y="10066"/>
                    <a:pt x="5269" y="10202"/>
                    <a:pt x="5405" y="10358"/>
                  </a:cubicBezTo>
                  <a:cubicBezTo>
                    <a:pt x="5444" y="10417"/>
                    <a:pt x="5523" y="10475"/>
                    <a:pt x="5562" y="10495"/>
                  </a:cubicBezTo>
                  <a:cubicBezTo>
                    <a:pt x="5594" y="10500"/>
                    <a:pt x="5625" y="10502"/>
                    <a:pt x="5657" y="10502"/>
                  </a:cubicBezTo>
                  <a:cubicBezTo>
                    <a:pt x="5759" y="10502"/>
                    <a:pt x="5866" y="10477"/>
                    <a:pt x="6030" y="10417"/>
                  </a:cubicBezTo>
                  <a:cubicBezTo>
                    <a:pt x="6127" y="10397"/>
                    <a:pt x="6283" y="10358"/>
                    <a:pt x="6401" y="10319"/>
                  </a:cubicBezTo>
                  <a:cubicBezTo>
                    <a:pt x="6596" y="10300"/>
                    <a:pt x="6732" y="10261"/>
                    <a:pt x="6869" y="10163"/>
                  </a:cubicBezTo>
                  <a:cubicBezTo>
                    <a:pt x="7103" y="10007"/>
                    <a:pt x="7279" y="9734"/>
                    <a:pt x="7513" y="9422"/>
                  </a:cubicBezTo>
                  <a:cubicBezTo>
                    <a:pt x="7786" y="9051"/>
                    <a:pt x="8079" y="8622"/>
                    <a:pt x="8625" y="8310"/>
                  </a:cubicBezTo>
                  <a:cubicBezTo>
                    <a:pt x="8976" y="8115"/>
                    <a:pt x="9425" y="7958"/>
                    <a:pt x="10010" y="7919"/>
                  </a:cubicBezTo>
                  <a:cubicBezTo>
                    <a:pt x="10064" y="7913"/>
                    <a:pt x="10116" y="7909"/>
                    <a:pt x="10167" y="7909"/>
                  </a:cubicBezTo>
                  <a:cubicBezTo>
                    <a:pt x="10414" y="7909"/>
                    <a:pt x="10632" y="7985"/>
                    <a:pt x="10810" y="8115"/>
                  </a:cubicBezTo>
                  <a:cubicBezTo>
                    <a:pt x="11278" y="8427"/>
                    <a:pt x="11493" y="9012"/>
                    <a:pt x="11649" y="9539"/>
                  </a:cubicBezTo>
                  <a:cubicBezTo>
                    <a:pt x="11649" y="9578"/>
                    <a:pt x="11669" y="9597"/>
                    <a:pt x="11669" y="9636"/>
                  </a:cubicBezTo>
                  <a:cubicBezTo>
                    <a:pt x="11669" y="9695"/>
                    <a:pt x="11688" y="9714"/>
                    <a:pt x="11688" y="9734"/>
                  </a:cubicBezTo>
                  <a:cubicBezTo>
                    <a:pt x="11708" y="9714"/>
                    <a:pt x="11747" y="9714"/>
                    <a:pt x="11766" y="9675"/>
                  </a:cubicBezTo>
                  <a:cubicBezTo>
                    <a:pt x="11942" y="9519"/>
                    <a:pt x="12039" y="9402"/>
                    <a:pt x="12078" y="9305"/>
                  </a:cubicBezTo>
                  <a:cubicBezTo>
                    <a:pt x="12098" y="9246"/>
                    <a:pt x="12098" y="9207"/>
                    <a:pt x="12098" y="9149"/>
                  </a:cubicBezTo>
                  <a:cubicBezTo>
                    <a:pt x="12078" y="9032"/>
                    <a:pt x="11981" y="8914"/>
                    <a:pt x="11844" y="8739"/>
                  </a:cubicBezTo>
                  <a:cubicBezTo>
                    <a:pt x="11688" y="8563"/>
                    <a:pt x="11474" y="8349"/>
                    <a:pt x="11493" y="8036"/>
                  </a:cubicBezTo>
                  <a:cubicBezTo>
                    <a:pt x="11493" y="7978"/>
                    <a:pt x="11493" y="7919"/>
                    <a:pt x="11474" y="7822"/>
                  </a:cubicBezTo>
                  <a:cubicBezTo>
                    <a:pt x="11474" y="7763"/>
                    <a:pt x="11454" y="7744"/>
                    <a:pt x="11454" y="7685"/>
                  </a:cubicBezTo>
                  <a:cubicBezTo>
                    <a:pt x="11454" y="7646"/>
                    <a:pt x="11454" y="7568"/>
                    <a:pt x="11493" y="7529"/>
                  </a:cubicBezTo>
                  <a:cubicBezTo>
                    <a:pt x="11552" y="7471"/>
                    <a:pt x="11591" y="7451"/>
                    <a:pt x="11649" y="7451"/>
                  </a:cubicBezTo>
                  <a:cubicBezTo>
                    <a:pt x="11805" y="7451"/>
                    <a:pt x="11942" y="7432"/>
                    <a:pt x="12157" y="7432"/>
                  </a:cubicBezTo>
                  <a:cubicBezTo>
                    <a:pt x="12227" y="7416"/>
                    <a:pt x="12279" y="7407"/>
                    <a:pt x="12321" y="7407"/>
                  </a:cubicBezTo>
                  <a:cubicBezTo>
                    <a:pt x="12440" y="7407"/>
                    <a:pt x="12470" y="7488"/>
                    <a:pt x="12586" y="7763"/>
                  </a:cubicBezTo>
                  <a:cubicBezTo>
                    <a:pt x="12722" y="8036"/>
                    <a:pt x="12937" y="8563"/>
                    <a:pt x="13542" y="9500"/>
                  </a:cubicBezTo>
                  <a:cubicBezTo>
                    <a:pt x="13600" y="9383"/>
                    <a:pt x="13659" y="9227"/>
                    <a:pt x="13756" y="9110"/>
                  </a:cubicBezTo>
                  <a:cubicBezTo>
                    <a:pt x="13835" y="9012"/>
                    <a:pt x="13913" y="8914"/>
                    <a:pt x="13991" y="8797"/>
                  </a:cubicBezTo>
                  <a:cubicBezTo>
                    <a:pt x="14127" y="8544"/>
                    <a:pt x="14322" y="8251"/>
                    <a:pt x="14654" y="8056"/>
                  </a:cubicBezTo>
                  <a:cubicBezTo>
                    <a:pt x="14791" y="7958"/>
                    <a:pt x="14966" y="7919"/>
                    <a:pt x="15181" y="7880"/>
                  </a:cubicBezTo>
                  <a:cubicBezTo>
                    <a:pt x="15395" y="7880"/>
                    <a:pt x="15571" y="7919"/>
                    <a:pt x="15688" y="7978"/>
                  </a:cubicBezTo>
                  <a:cubicBezTo>
                    <a:pt x="15786" y="8056"/>
                    <a:pt x="15864" y="8154"/>
                    <a:pt x="15922" y="8251"/>
                  </a:cubicBezTo>
                  <a:cubicBezTo>
                    <a:pt x="15922" y="8232"/>
                    <a:pt x="15942" y="8173"/>
                    <a:pt x="15942" y="8154"/>
                  </a:cubicBezTo>
                  <a:cubicBezTo>
                    <a:pt x="16313" y="7588"/>
                    <a:pt x="16488" y="7334"/>
                    <a:pt x="16898" y="6788"/>
                  </a:cubicBezTo>
                  <a:cubicBezTo>
                    <a:pt x="16917" y="6749"/>
                    <a:pt x="16956" y="6710"/>
                    <a:pt x="17015" y="6690"/>
                  </a:cubicBezTo>
                  <a:cubicBezTo>
                    <a:pt x="17026" y="6684"/>
                    <a:pt x="17039" y="6682"/>
                    <a:pt x="17053" y="6682"/>
                  </a:cubicBezTo>
                  <a:cubicBezTo>
                    <a:pt x="17087" y="6682"/>
                    <a:pt x="17124" y="6696"/>
                    <a:pt x="17152" y="6710"/>
                  </a:cubicBezTo>
                  <a:lnTo>
                    <a:pt x="17308" y="6710"/>
                  </a:lnTo>
                  <a:cubicBezTo>
                    <a:pt x="17327" y="6710"/>
                    <a:pt x="17360" y="6708"/>
                    <a:pt x="17399" y="6708"/>
                  </a:cubicBezTo>
                  <a:cubicBezTo>
                    <a:pt x="17477" y="6708"/>
                    <a:pt x="17581" y="6716"/>
                    <a:pt x="17659" y="6768"/>
                  </a:cubicBezTo>
                  <a:cubicBezTo>
                    <a:pt x="17717" y="6788"/>
                    <a:pt x="17776" y="6846"/>
                    <a:pt x="17795" y="6905"/>
                  </a:cubicBezTo>
                  <a:cubicBezTo>
                    <a:pt x="17815" y="6983"/>
                    <a:pt x="17815" y="7061"/>
                    <a:pt x="17815" y="7158"/>
                  </a:cubicBezTo>
                  <a:cubicBezTo>
                    <a:pt x="17912" y="7197"/>
                    <a:pt x="18049" y="7256"/>
                    <a:pt x="18186" y="7256"/>
                  </a:cubicBezTo>
                  <a:cubicBezTo>
                    <a:pt x="18225" y="7256"/>
                    <a:pt x="18244" y="7256"/>
                    <a:pt x="18283" y="7236"/>
                  </a:cubicBezTo>
                  <a:cubicBezTo>
                    <a:pt x="18303" y="7236"/>
                    <a:pt x="18303" y="7197"/>
                    <a:pt x="18322" y="7197"/>
                  </a:cubicBezTo>
                  <a:cubicBezTo>
                    <a:pt x="18322" y="7197"/>
                    <a:pt x="18342" y="7178"/>
                    <a:pt x="18342" y="7158"/>
                  </a:cubicBezTo>
                  <a:cubicBezTo>
                    <a:pt x="18381" y="7139"/>
                    <a:pt x="18400" y="7080"/>
                    <a:pt x="18400" y="6983"/>
                  </a:cubicBezTo>
                  <a:cubicBezTo>
                    <a:pt x="18420" y="6846"/>
                    <a:pt x="18478" y="6710"/>
                    <a:pt x="18576" y="6612"/>
                  </a:cubicBezTo>
                  <a:cubicBezTo>
                    <a:pt x="18751" y="6417"/>
                    <a:pt x="19005" y="6319"/>
                    <a:pt x="19200" y="6261"/>
                  </a:cubicBezTo>
                  <a:cubicBezTo>
                    <a:pt x="19395" y="6183"/>
                    <a:pt x="19571" y="6124"/>
                    <a:pt x="19708" y="6027"/>
                  </a:cubicBezTo>
                  <a:cubicBezTo>
                    <a:pt x="19747" y="6007"/>
                    <a:pt x="19791" y="5997"/>
                    <a:pt x="19832" y="5997"/>
                  </a:cubicBezTo>
                  <a:cubicBezTo>
                    <a:pt x="19873" y="5997"/>
                    <a:pt x="19912" y="6007"/>
                    <a:pt x="19942" y="6027"/>
                  </a:cubicBezTo>
                  <a:cubicBezTo>
                    <a:pt x="19981" y="6085"/>
                    <a:pt x="20000" y="6163"/>
                    <a:pt x="19961" y="6222"/>
                  </a:cubicBezTo>
                  <a:cubicBezTo>
                    <a:pt x="19883" y="6378"/>
                    <a:pt x="19786" y="6495"/>
                    <a:pt x="19688" y="6612"/>
                  </a:cubicBezTo>
                  <a:cubicBezTo>
                    <a:pt x="19512" y="6866"/>
                    <a:pt x="19415" y="7002"/>
                    <a:pt x="19454" y="7080"/>
                  </a:cubicBezTo>
                  <a:cubicBezTo>
                    <a:pt x="19454" y="7100"/>
                    <a:pt x="19454" y="7100"/>
                    <a:pt x="19473" y="7139"/>
                  </a:cubicBezTo>
                  <a:cubicBezTo>
                    <a:pt x="19512" y="7178"/>
                    <a:pt x="19649" y="7236"/>
                    <a:pt x="19961" y="7256"/>
                  </a:cubicBezTo>
                  <a:cubicBezTo>
                    <a:pt x="20059" y="7256"/>
                    <a:pt x="20156" y="7295"/>
                    <a:pt x="20234" y="7354"/>
                  </a:cubicBezTo>
                  <a:cubicBezTo>
                    <a:pt x="20351" y="7432"/>
                    <a:pt x="20449" y="7529"/>
                    <a:pt x="20488" y="7646"/>
                  </a:cubicBezTo>
                  <a:cubicBezTo>
                    <a:pt x="20566" y="7763"/>
                    <a:pt x="20625" y="7919"/>
                    <a:pt x="20586" y="8056"/>
                  </a:cubicBezTo>
                  <a:cubicBezTo>
                    <a:pt x="20586" y="8173"/>
                    <a:pt x="20566" y="8290"/>
                    <a:pt x="20488" y="8407"/>
                  </a:cubicBezTo>
                  <a:cubicBezTo>
                    <a:pt x="20390" y="8583"/>
                    <a:pt x="20273" y="8719"/>
                    <a:pt x="20098" y="8797"/>
                  </a:cubicBezTo>
                  <a:cubicBezTo>
                    <a:pt x="19983" y="8849"/>
                    <a:pt x="19857" y="8868"/>
                    <a:pt x="19726" y="8868"/>
                  </a:cubicBezTo>
                  <a:cubicBezTo>
                    <a:pt x="19457" y="8868"/>
                    <a:pt x="19164" y="8785"/>
                    <a:pt x="18888" y="8719"/>
                  </a:cubicBezTo>
                  <a:cubicBezTo>
                    <a:pt x="18501" y="8607"/>
                    <a:pt x="18066" y="8495"/>
                    <a:pt x="17589" y="8495"/>
                  </a:cubicBezTo>
                  <a:cubicBezTo>
                    <a:pt x="17320" y="8495"/>
                    <a:pt x="17037" y="8530"/>
                    <a:pt x="16742" y="8622"/>
                  </a:cubicBezTo>
                  <a:cubicBezTo>
                    <a:pt x="16664" y="8641"/>
                    <a:pt x="16625" y="8641"/>
                    <a:pt x="16566" y="8641"/>
                  </a:cubicBezTo>
                  <a:cubicBezTo>
                    <a:pt x="16430" y="8641"/>
                    <a:pt x="16254" y="8544"/>
                    <a:pt x="16137" y="8466"/>
                  </a:cubicBezTo>
                  <a:cubicBezTo>
                    <a:pt x="16059" y="8427"/>
                    <a:pt x="15981" y="8407"/>
                    <a:pt x="15903" y="8368"/>
                  </a:cubicBezTo>
                  <a:cubicBezTo>
                    <a:pt x="15887" y="8368"/>
                    <a:pt x="15871" y="8355"/>
                    <a:pt x="15866" y="8340"/>
                  </a:cubicBezTo>
                  <a:lnTo>
                    <a:pt x="15866" y="8340"/>
                  </a:lnTo>
                  <a:cubicBezTo>
                    <a:pt x="15901" y="8553"/>
                    <a:pt x="15863" y="8820"/>
                    <a:pt x="15844" y="9012"/>
                  </a:cubicBezTo>
                  <a:lnTo>
                    <a:pt x="15844" y="9090"/>
                  </a:lnTo>
                  <a:cubicBezTo>
                    <a:pt x="15805" y="9305"/>
                    <a:pt x="15844" y="9500"/>
                    <a:pt x="15883" y="9636"/>
                  </a:cubicBezTo>
                  <a:cubicBezTo>
                    <a:pt x="15981" y="9929"/>
                    <a:pt x="16234" y="10105"/>
                    <a:pt x="16527" y="10319"/>
                  </a:cubicBezTo>
                  <a:cubicBezTo>
                    <a:pt x="16625" y="10397"/>
                    <a:pt x="16742" y="10495"/>
                    <a:pt x="16839" y="10593"/>
                  </a:cubicBezTo>
                  <a:cubicBezTo>
                    <a:pt x="16859" y="10612"/>
                    <a:pt x="16878" y="10612"/>
                    <a:pt x="16878" y="10612"/>
                  </a:cubicBezTo>
                  <a:cubicBezTo>
                    <a:pt x="16956" y="10612"/>
                    <a:pt x="17054" y="10573"/>
                    <a:pt x="17230" y="10475"/>
                  </a:cubicBezTo>
                  <a:cubicBezTo>
                    <a:pt x="17308" y="10417"/>
                    <a:pt x="17444" y="10319"/>
                    <a:pt x="17561" y="10319"/>
                  </a:cubicBezTo>
                  <a:cubicBezTo>
                    <a:pt x="17620" y="10319"/>
                    <a:pt x="17659" y="10319"/>
                    <a:pt x="17698" y="10358"/>
                  </a:cubicBezTo>
                  <a:cubicBezTo>
                    <a:pt x="17737" y="10378"/>
                    <a:pt x="17756" y="10417"/>
                    <a:pt x="17756" y="10456"/>
                  </a:cubicBezTo>
                  <a:cubicBezTo>
                    <a:pt x="17795" y="10514"/>
                    <a:pt x="17795" y="10593"/>
                    <a:pt x="17795" y="10671"/>
                  </a:cubicBezTo>
                  <a:cubicBezTo>
                    <a:pt x="17717" y="11295"/>
                    <a:pt x="17054" y="11978"/>
                    <a:pt x="16625" y="12446"/>
                  </a:cubicBezTo>
                  <a:cubicBezTo>
                    <a:pt x="16488" y="12563"/>
                    <a:pt x="16352" y="12661"/>
                    <a:pt x="16195" y="12719"/>
                  </a:cubicBezTo>
                  <a:cubicBezTo>
                    <a:pt x="16106" y="12746"/>
                    <a:pt x="16013" y="12756"/>
                    <a:pt x="15922" y="12756"/>
                  </a:cubicBezTo>
                  <a:cubicBezTo>
                    <a:pt x="15675" y="12756"/>
                    <a:pt x="15435" y="12679"/>
                    <a:pt x="15278" y="12622"/>
                  </a:cubicBezTo>
                  <a:cubicBezTo>
                    <a:pt x="15083" y="12563"/>
                    <a:pt x="15005" y="12544"/>
                    <a:pt x="14966" y="12544"/>
                  </a:cubicBezTo>
                  <a:cubicBezTo>
                    <a:pt x="14615" y="12797"/>
                    <a:pt x="14244" y="12914"/>
                    <a:pt x="13932" y="12914"/>
                  </a:cubicBezTo>
                  <a:cubicBezTo>
                    <a:pt x="13464" y="12914"/>
                    <a:pt x="13074" y="12719"/>
                    <a:pt x="12820" y="12446"/>
                  </a:cubicBezTo>
                  <a:cubicBezTo>
                    <a:pt x="12644" y="12310"/>
                    <a:pt x="12488" y="12231"/>
                    <a:pt x="12391" y="12231"/>
                  </a:cubicBezTo>
                  <a:cubicBezTo>
                    <a:pt x="12332" y="12231"/>
                    <a:pt x="12235" y="12231"/>
                    <a:pt x="12176" y="12271"/>
                  </a:cubicBezTo>
                  <a:cubicBezTo>
                    <a:pt x="12000" y="12349"/>
                    <a:pt x="11864" y="12544"/>
                    <a:pt x="11766" y="12719"/>
                  </a:cubicBezTo>
                  <a:cubicBezTo>
                    <a:pt x="11669" y="12914"/>
                    <a:pt x="11552" y="13090"/>
                    <a:pt x="11415" y="13188"/>
                  </a:cubicBezTo>
                  <a:cubicBezTo>
                    <a:pt x="11357" y="13246"/>
                    <a:pt x="11259" y="13285"/>
                    <a:pt x="11181" y="13305"/>
                  </a:cubicBezTo>
                  <a:cubicBezTo>
                    <a:pt x="11146" y="13311"/>
                    <a:pt x="11112" y="13314"/>
                    <a:pt x="11079" y="13314"/>
                  </a:cubicBezTo>
                  <a:cubicBezTo>
                    <a:pt x="10905" y="13314"/>
                    <a:pt x="10749" y="13240"/>
                    <a:pt x="10635" y="13207"/>
                  </a:cubicBezTo>
                  <a:cubicBezTo>
                    <a:pt x="10537" y="13149"/>
                    <a:pt x="10479" y="13129"/>
                    <a:pt x="10400" y="13129"/>
                  </a:cubicBezTo>
                  <a:cubicBezTo>
                    <a:pt x="10342" y="13129"/>
                    <a:pt x="10303" y="13110"/>
                    <a:pt x="10283" y="13051"/>
                  </a:cubicBezTo>
                  <a:cubicBezTo>
                    <a:pt x="10244" y="13012"/>
                    <a:pt x="10244" y="12953"/>
                    <a:pt x="10283" y="12914"/>
                  </a:cubicBezTo>
                  <a:cubicBezTo>
                    <a:pt x="10303" y="12836"/>
                    <a:pt x="10303" y="12797"/>
                    <a:pt x="10303" y="12739"/>
                  </a:cubicBezTo>
                  <a:cubicBezTo>
                    <a:pt x="10244" y="12622"/>
                    <a:pt x="10030" y="12524"/>
                    <a:pt x="9718" y="12407"/>
                  </a:cubicBezTo>
                  <a:cubicBezTo>
                    <a:pt x="9444" y="12310"/>
                    <a:pt x="9054" y="12173"/>
                    <a:pt x="8937" y="11919"/>
                  </a:cubicBezTo>
                  <a:cubicBezTo>
                    <a:pt x="8879" y="11822"/>
                    <a:pt x="8879" y="11685"/>
                    <a:pt x="8937" y="11568"/>
                  </a:cubicBezTo>
                  <a:cubicBezTo>
                    <a:pt x="9015" y="11373"/>
                    <a:pt x="9152" y="11139"/>
                    <a:pt x="9444" y="10866"/>
                  </a:cubicBezTo>
                  <a:lnTo>
                    <a:pt x="9444" y="10866"/>
                  </a:lnTo>
                  <a:cubicBezTo>
                    <a:pt x="9015" y="10905"/>
                    <a:pt x="8566" y="10944"/>
                    <a:pt x="8098" y="10944"/>
                  </a:cubicBezTo>
                  <a:cubicBezTo>
                    <a:pt x="7064" y="10983"/>
                    <a:pt x="6049" y="11041"/>
                    <a:pt x="5171" y="11529"/>
                  </a:cubicBezTo>
                  <a:cubicBezTo>
                    <a:pt x="4781" y="11744"/>
                    <a:pt x="4430" y="12036"/>
                    <a:pt x="4098" y="12466"/>
                  </a:cubicBezTo>
                  <a:cubicBezTo>
                    <a:pt x="3591" y="13149"/>
                    <a:pt x="3084" y="13714"/>
                    <a:pt x="2576" y="14261"/>
                  </a:cubicBezTo>
                  <a:cubicBezTo>
                    <a:pt x="2440" y="14378"/>
                    <a:pt x="2323" y="14495"/>
                    <a:pt x="2225" y="14612"/>
                  </a:cubicBezTo>
                  <a:cubicBezTo>
                    <a:pt x="1464" y="15451"/>
                    <a:pt x="840" y="16270"/>
                    <a:pt x="449" y="17441"/>
                  </a:cubicBezTo>
                  <a:cubicBezTo>
                    <a:pt x="352" y="17734"/>
                    <a:pt x="254" y="18085"/>
                    <a:pt x="196" y="18456"/>
                  </a:cubicBezTo>
                  <a:cubicBezTo>
                    <a:pt x="1" y="19529"/>
                    <a:pt x="40" y="20895"/>
                    <a:pt x="352" y="22670"/>
                  </a:cubicBezTo>
                  <a:cubicBezTo>
                    <a:pt x="430" y="23002"/>
                    <a:pt x="547" y="23295"/>
                    <a:pt x="762" y="23548"/>
                  </a:cubicBezTo>
                  <a:cubicBezTo>
                    <a:pt x="976" y="23841"/>
                    <a:pt x="1308" y="24056"/>
                    <a:pt x="1620" y="24212"/>
                  </a:cubicBezTo>
                  <a:cubicBezTo>
                    <a:pt x="1865" y="24313"/>
                    <a:pt x="2142" y="24371"/>
                    <a:pt x="2427" y="24371"/>
                  </a:cubicBezTo>
                  <a:cubicBezTo>
                    <a:pt x="2528" y="24371"/>
                    <a:pt x="2630" y="24364"/>
                    <a:pt x="2732" y="24348"/>
                  </a:cubicBezTo>
                  <a:cubicBezTo>
                    <a:pt x="3025" y="24309"/>
                    <a:pt x="3318" y="24212"/>
                    <a:pt x="3591" y="24017"/>
                  </a:cubicBezTo>
                  <a:cubicBezTo>
                    <a:pt x="3949" y="23748"/>
                    <a:pt x="4275" y="23643"/>
                    <a:pt x="4553" y="23643"/>
                  </a:cubicBezTo>
                  <a:cubicBezTo>
                    <a:pt x="4577" y="23643"/>
                    <a:pt x="4601" y="23644"/>
                    <a:pt x="4625" y="23646"/>
                  </a:cubicBezTo>
                  <a:cubicBezTo>
                    <a:pt x="5074" y="23685"/>
                    <a:pt x="5347" y="24056"/>
                    <a:pt x="5562" y="24368"/>
                  </a:cubicBezTo>
                  <a:cubicBezTo>
                    <a:pt x="5757" y="24641"/>
                    <a:pt x="5932" y="24856"/>
                    <a:pt x="6147" y="24934"/>
                  </a:cubicBezTo>
                  <a:cubicBezTo>
                    <a:pt x="6214" y="24947"/>
                    <a:pt x="6282" y="24970"/>
                    <a:pt x="6349" y="24970"/>
                  </a:cubicBezTo>
                  <a:cubicBezTo>
                    <a:pt x="6379" y="24970"/>
                    <a:pt x="6409" y="24965"/>
                    <a:pt x="6440" y="24953"/>
                  </a:cubicBezTo>
                  <a:cubicBezTo>
                    <a:pt x="6498" y="24953"/>
                    <a:pt x="6537" y="24953"/>
                    <a:pt x="6576" y="24992"/>
                  </a:cubicBezTo>
                  <a:cubicBezTo>
                    <a:pt x="6596" y="25012"/>
                    <a:pt x="6615" y="25051"/>
                    <a:pt x="6615" y="25109"/>
                  </a:cubicBezTo>
                  <a:cubicBezTo>
                    <a:pt x="6518" y="26417"/>
                    <a:pt x="7005" y="27548"/>
                    <a:pt x="7552" y="28699"/>
                  </a:cubicBezTo>
                  <a:cubicBezTo>
                    <a:pt x="8079" y="29890"/>
                    <a:pt x="8664" y="31138"/>
                    <a:pt x="8625" y="32660"/>
                  </a:cubicBezTo>
                  <a:cubicBezTo>
                    <a:pt x="8586" y="33616"/>
                    <a:pt x="9405" y="34553"/>
                    <a:pt x="10244" y="35529"/>
                  </a:cubicBezTo>
                  <a:cubicBezTo>
                    <a:pt x="10635" y="35958"/>
                    <a:pt x="11025" y="36407"/>
                    <a:pt x="11357" y="36855"/>
                  </a:cubicBezTo>
                  <a:cubicBezTo>
                    <a:pt x="11903" y="37675"/>
                    <a:pt x="12430" y="38397"/>
                    <a:pt x="13171" y="38592"/>
                  </a:cubicBezTo>
                  <a:cubicBezTo>
                    <a:pt x="13306" y="38626"/>
                    <a:pt x="13458" y="38645"/>
                    <a:pt x="13624" y="38645"/>
                  </a:cubicBezTo>
                  <a:cubicBezTo>
                    <a:pt x="13936" y="38645"/>
                    <a:pt x="14298" y="38575"/>
                    <a:pt x="14693" y="38397"/>
                  </a:cubicBezTo>
                  <a:cubicBezTo>
                    <a:pt x="14791" y="38358"/>
                    <a:pt x="14869" y="38319"/>
                    <a:pt x="14966" y="38299"/>
                  </a:cubicBezTo>
                  <a:cubicBezTo>
                    <a:pt x="15028" y="38306"/>
                    <a:pt x="15085" y="38309"/>
                    <a:pt x="15139" y="38309"/>
                  </a:cubicBezTo>
                  <a:cubicBezTo>
                    <a:pt x="15407" y="38309"/>
                    <a:pt x="15581" y="38228"/>
                    <a:pt x="15727" y="38065"/>
                  </a:cubicBezTo>
                  <a:cubicBezTo>
                    <a:pt x="15766" y="38006"/>
                    <a:pt x="15786" y="37967"/>
                    <a:pt x="15844" y="37909"/>
                  </a:cubicBezTo>
                  <a:cubicBezTo>
                    <a:pt x="16469" y="37167"/>
                    <a:pt x="17054" y="36446"/>
                    <a:pt x="17054" y="35704"/>
                  </a:cubicBezTo>
                  <a:cubicBezTo>
                    <a:pt x="17054" y="35275"/>
                    <a:pt x="16898" y="34826"/>
                    <a:pt x="16410" y="34280"/>
                  </a:cubicBezTo>
                  <a:cubicBezTo>
                    <a:pt x="16371" y="34260"/>
                    <a:pt x="16352" y="34202"/>
                    <a:pt x="16352" y="34163"/>
                  </a:cubicBezTo>
                  <a:cubicBezTo>
                    <a:pt x="16352" y="34104"/>
                    <a:pt x="16352" y="34065"/>
                    <a:pt x="16371" y="34007"/>
                  </a:cubicBezTo>
                  <a:cubicBezTo>
                    <a:pt x="16391" y="33948"/>
                    <a:pt x="16469" y="33890"/>
                    <a:pt x="16527" y="33850"/>
                  </a:cubicBezTo>
                  <a:cubicBezTo>
                    <a:pt x="16625" y="33753"/>
                    <a:pt x="16781" y="33655"/>
                    <a:pt x="16976" y="33558"/>
                  </a:cubicBezTo>
                  <a:cubicBezTo>
                    <a:pt x="17464" y="33265"/>
                    <a:pt x="18108" y="32875"/>
                    <a:pt x="18478" y="32329"/>
                  </a:cubicBezTo>
                  <a:cubicBezTo>
                    <a:pt x="18615" y="32094"/>
                    <a:pt x="18712" y="31821"/>
                    <a:pt x="18712" y="31509"/>
                  </a:cubicBezTo>
                  <a:cubicBezTo>
                    <a:pt x="18712" y="31119"/>
                    <a:pt x="18576" y="30651"/>
                    <a:pt x="18186" y="30085"/>
                  </a:cubicBezTo>
                  <a:cubicBezTo>
                    <a:pt x="18049" y="29890"/>
                    <a:pt x="18030" y="29616"/>
                    <a:pt x="18010" y="29402"/>
                  </a:cubicBezTo>
                  <a:cubicBezTo>
                    <a:pt x="17991" y="29207"/>
                    <a:pt x="17991" y="29070"/>
                    <a:pt x="17912" y="28973"/>
                  </a:cubicBezTo>
                  <a:cubicBezTo>
                    <a:pt x="17893" y="28934"/>
                    <a:pt x="17893" y="28914"/>
                    <a:pt x="17854" y="28914"/>
                  </a:cubicBezTo>
                  <a:cubicBezTo>
                    <a:pt x="17620" y="28719"/>
                    <a:pt x="17444" y="28524"/>
                    <a:pt x="17405" y="28329"/>
                  </a:cubicBezTo>
                  <a:cubicBezTo>
                    <a:pt x="17366" y="28212"/>
                    <a:pt x="17366" y="28095"/>
                    <a:pt x="17405" y="27997"/>
                  </a:cubicBezTo>
                  <a:cubicBezTo>
                    <a:pt x="17503" y="27724"/>
                    <a:pt x="17795" y="27529"/>
                    <a:pt x="17952" y="27392"/>
                  </a:cubicBezTo>
                  <a:cubicBezTo>
                    <a:pt x="18108" y="27295"/>
                    <a:pt x="18205" y="27236"/>
                    <a:pt x="18244" y="27177"/>
                  </a:cubicBezTo>
                  <a:cubicBezTo>
                    <a:pt x="18791" y="26534"/>
                    <a:pt x="19278" y="25987"/>
                    <a:pt x="19688" y="25499"/>
                  </a:cubicBezTo>
                  <a:cubicBezTo>
                    <a:pt x="22439" y="22378"/>
                    <a:pt x="22439" y="22417"/>
                    <a:pt x="22966" y="21012"/>
                  </a:cubicBezTo>
                  <a:cubicBezTo>
                    <a:pt x="23005" y="20856"/>
                    <a:pt x="23083" y="20661"/>
                    <a:pt x="23161" y="20465"/>
                  </a:cubicBezTo>
                  <a:lnTo>
                    <a:pt x="23161" y="20465"/>
                  </a:lnTo>
                  <a:cubicBezTo>
                    <a:pt x="21600" y="21031"/>
                    <a:pt x="21171" y="21246"/>
                    <a:pt x="20976" y="21343"/>
                  </a:cubicBezTo>
                  <a:cubicBezTo>
                    <a:pt x="20839" y="21422"/>
                    <a:pt x="20781" y="21441"/>
                    <a:pt x="20566" y="21500"/>
                  </a:cubicBezTo>
                  <a:cubicBezTo>
                    <a:pt x="20508" y="21516"/>
                    <a:pt x="20433" y="21522"/>
                    <a:pt x="20357" y="21522"/>
                  </a:cubicBezTo>
                  <a:cubicBezTo>
                    <a:pt x="20253" y="21522"/>
                    <a:pt x="20146" y="21511"/>
                    <a:pt x="20078" y="21500"/>
                  </a:cubicBezTo>
                  <a:cubicBezTo>
                    <a:pt x="19981" y="21480"/>
                    <a:pt x="19883" y="21441"/>
                    <a:pt x="19805" y="21422"/>
                  </a:cubicBezTo>
                  <a:cubicBezTo>
                    <a:pt x="19786" y="21422"/>
                    <a:pt x="19766" y="21402"/>
                    <a:pt x="19766" y="21382"/>
                  </a:cubicBezTo>
                  <a:cubicBezTo>
                    <a:pt x="19766" y="21382"/>
                    <a:pt x="19747" y="21343"/>
                    <a:pt x="19708" y="21304"/>
                  </a:cubicBezTo>
                  <a:lnTo>
                    <a:pt x="19708" y="21226"/>
                  </a:lnTo>
                  <a:cubicBezTo>
                    <a:pt x="19747" y="21012"/>
                    <a:pt x="19688" y="20836"/>
                    <a:pt x="19610" y="20719"/>
                  </a:cubicBezTo>
                  <a:cubicBezTo>
                    <a:pt x="19473" y="20446"/>
                    <a:pt x="19161" y="20270"/>
                    <a:pt x="18791" y="20075"/>
                  </a:cubicBezTo>
                  <a:cubicBezTo>
                    <a:pt x="18400" y="19880"/>
                    <a:pt x="17932" y="19665"/>
                    <a:pt x="17698" y="19197"/>
                  </a:cubicBezTo>
                  <a:cubicBezTo>
                    <a:pt x="17542" y="18963"/>
                    <a:pt x="17444" y="18651"/>
                    <a:pt x="17464" y="18222"/>
                  </a:cubicBezTo>
                  <a:cubicBezTo>
                    <a:pt x="17503" y="17675"/>
                    <a:pt x="17152" y="17090"/>
                    <a:pt x="16761" y="16368"/>
                  </a:cubicBezTo>
                  <a:cubicBezTo>
                    <a:pt x="16352" y="15646"/>
                    <a:pt x="15864" y="14788"/>
                    <a:pt x="15864" y="13812"/>
                  </a:cubicBezTo>
                  <a:cubicBezTo>
                    <a:pt x="15864" y="13773"/>
                    <a:pt x="15883" y="13695"/>
                    <a:pt x="15942" y="13675"/>
                  </a:cubicBezTo>
                  <a:cubicBezTo>
                    <a:pt x="15967" y="13638"/>
                    <a:pt x="16007" y="13625"/>
                    <a:pt x="16043" y="13625"/>
                  </a:cubicBezTo>
                  <a:cubicBezTo>
                    <a:pt x="16064" y="13625"/>
                    <a:pt x="16084" y="13629"/>
                    <a:pt x="16098" y="13636"/>
                  </a:cubicBezTo>
                  <a:cubicBezTo>
                    <a:pt x="16195" y="13675"/>
                    <a:pt x="16274" y="13695"/>
                    <a:pt x="16371" y="13714"/>
                  </a:cubicBezTo>
                  <a:cubicBezTo>
                    <a:pt x="16586" y="13773"/>
                    <a:pt x="16859" y="13831"/>
                    <a:pt x="17054" y="14027"/>
                  </a:cubicBezTo>
                  <a:cubicBezTo>
                    <a:pt x="17152" y="14124"/>
                    <a:pt x="17230" y="14280"/>
                    <a:pt x="17269" y="14475"/>
                  </a:cubicBezTo>
                  <a:cubicBezTo>
                    <a:pt x="17503" y="15568"/>
                    <a:pt x="18088" y="16446"/>
                    <a:pt x="18693" y="17344"/>
                  </a:cubicBezTo>
                  <a:cubicBezTo>
                    <a:pt x="19259" y="18183"/>
                    <a:pt x="19844" y="19041"/>
                    <a:pt x="20137" y="20056"/>
                  </a:cubicBezTo>
                  <a:cubicBezTo>
                    <a:pt x="20137" y="20075"/>
                    <a:pt x="20156" y="20114"/>
                    <a:pt x="20176" y="20153"/>
                  </a:cubicBezTo>
                  <a:cubicBezTo>
                    <a:pt x="20234" y="20212"/>
                    <a:pt x="20332" y="20270"/>
                    <a:pt x="20430" y="20309"/>
                  </a:cubicBezTo>
                  <a:cubicBezTo>
                    <a:pt x="20498" y="20323"/>
                    <a:pt x="20567" y="20337"/>
                    <a:pt x="20623" y="20337"/>
                  </a:cubicBezTo>
                  <a:cubicBezTo>
                    <a:pt x="20646" y="20337"/>
                    <a:pt x="20666" y="20335"/>
                    <a:pt x="20683" y="20329"/>
                  </a:cubicBezTo>
                  <a:cubicBezTo>
                    <a:pt x="20742" y="20329"/>
                    <a:pt x="20820" y="20309"/>
                    <a:pt x="20859" y="20251"/>
                  </a:cubicBezTo>
                  <a:cubicBezTo>
                    <a:pt x="21327" y="19919"/>
                    <a:pt x="21854" y="19685"/>
                    <a:pt x="22342" y="19470"/>
                  </a:cubicBezTo>
                  <a:cubicBezTo>
                    <a:pt x="23005" y="19197"/>
                    <a:pt x="23610" y="18983"/>
                    <a:pt x="24137" y="18475"/>
                  </a:cubicBezTo>
                  <a:cubicBezTo>
                    <a:pt x="24254" y="18358"/>
                    <a:pt x="24390" y="18222"/>
                    <a:pt x="24527" y="18085"/>
                  </a:cubicBezTo>
                  <a:cubicBezTo>
                    <a:pt x="25054" y="17578"/>
                    <a:pt x="25600" y="17090"/>
                    <a:pt x="25951" y="16466"/>
                  </a:cubicBezTo>
                  <a:cubicBezTo>
                    <a:pt x="25756" y="16348"/>
                    <a:pt x="25600" y="16134"/>
                    <a:pt x="25464" y="15939"/>
                  </a:cubicBezTo>
                  <a:cubicBezTo>
                    <a:pt x="25307" y="15685"/>
                    <a:pt x="25151" y="15490"/>
                    <a:pt x="24956" y="15431"/>
                  </a:cubicBezTo>
                  <a:cubicBezTo>
                    <a:pt x="24917" y="15412"/>
                    <a:pt x="24883" y="15402"/>
                    <a:pt x="24849" y="15402"/>
                  </a:cubicBezTo>
                  <a:cubicBezTo>
                    <a:pt x="24815" y="15402"/>
                    <a:pt x="24781" y="15412"/>
                    <a:pt x="24742" y="15431"/>
                  </a:cubicBezTo>
                  <a:cubicBezTo>
                    <a:pt x="24586" y="15451"/>
                    <a:pt x="24390" y="15568"/>
                    <a:pt x="24098" y="15822"/>
                  </a:cubicBezTo>
                  <a:cubicBezTo>
                    <a:pt x="24039" y="15880"/>
                    <a:pt x="23903" y="15939"/>
                    <a:pt x="23805" y="15939"/>
                  </a:cubicBezTo>
                  <a:cubicBezTo>
                    <a:pt x="23781" y="15944"/>
                    <a:pt x="23755" y="15946"/>
                    <a:pt x="23729" y="15946"/>
                  </a:cubicBezTo>
                  <a:cubicBezTo>
                    <a:pt x="23649" y="15946"/>
                    <a:pt x="23561" y="15924"/>
                    <a:pt x="23473" y="15880"/>
                  </a:cubicBezTo>
                  <a:cubicBezTo>
                    <a:pt x="23415" y="15861"/>
                    <a:pt x="23376" y="15822"/>
                    <a:pt x="23356" y="15763"/>
                  </a:cubicBezTo>
                  <a:cubicBezTo>
                    <a:pt x="23317" y="15724"/>
                    <a:pt x="23298" y="15646"/>
                    <a:pt x="23298" y="15568"/>
                  </a:cubicBezTo>
                  <a:cubicBezTo>
                    <a:pt x="23298" y="15431"/>
                    <a:pt x="23376" y="15275"/>
                    <a:pt x="23493" y="15100"/>
                  </a:cubicBezTo>
                  <a:lnTo>
                    <a:pt x="23493" y="14885"/>
                  </a:lnTo>
                  <a:cubicBezTo>
                    <a:pt x="23254" y="15004"/>
                    <a:pt x="23039" y="15055"/>
                    <a:pt x="22863" y="15055"/>
                  </a:cubicBezTo>
                  <a:cubicBezTo>
                    <a:pt x="22809" y="15055"/>
                    <a:pt x="22758" y="15050"/>
                    <a:pt x="22712" y="15041"/>
                  </a:cubicBezTo>
                  <a:cubicBezTo>
                    <a:pt x="22595" y="15002"/>
                    <a:pt x="22498" y="14963"/>
                    <a:pt x="22420" y="14885"/>
                  </a:cubicBezTo>
                  <a:cubicBezTo>
                    <a:pt x="22225" y="14690"/>
                    <a:pt x="22205" y="14378"/>
                    <a:pt x="22205" y="14124"/>
                  </a:cubicBezTo>
                  <a:cubicBezTo>
                    <a:pt x="22186" y="13812"/>
                    <a:pt x="22166" y="13617"/>
                    <a:pt x="22029" y="13539"/>
                  </a:cubicBezTo>
                  <a:lnTo>
                    <a:pt x="22010" y="13519"/>
                  </a:lnTo>
                  <a:cubicBezTo>
                    <a:pt x="22010" y="13519"/>
                    <a:pt x="22010" y="13500"/>
                    <a:pt x="21990" y="13500"/>
                  </a:cubicBezTo>
                  <a:cubicBezTo>
                    <a:pt x="21971" y="13441"/>
                    <a:pt x="21971" y="13402"/>
                    <a:pt x="21971" y="13383"/>
                  </a:cubicBezTo>
                  <a:cubicBezTo>
                    <a:pt x="21971" y="13305"/>
                    <a:pt x="22029" y="13188"/>
                    <a:pt x="22088" y="13110"/>
                  </a:cubicBezTo>
                  <a:cubicBezTo>
                    <a:pt x="22127" y="13031"/>
                    <a:pt x="22205" y="12895"/>
                    <a:pt x="22303" y="12836"/>
                  </a:cubicBezTo>
                  <a:cubicBezTo>
                    <a:pt x="22322" y="12817"/>
                    <a:pt x="22381" y="12817"/>
                    <a:pt x="22420" y="12797"/>
                  </a:cubicBezTo>
                  <a:cubicBezTo>
                    <a:pt x="22595" y="12797"/>
                    <a:pt x="22849" y="12817"/>
                    <a:pt x="23005" y="12914"/>
                  </a:cubicBezTo>
                  <a:cubicBezTo>
                    <a:pt x="23064" y="12934"/>
                    <a:pt x="23142" y="13012"/>
                    <a:pt x="23161" y="13090"/>
                  </a:cubicBezTo>
                  <a:cubicBezTo>
                    <a:pt x="23395" y="13695"/>
                    <a:pt x="23844" y="14105"/>
                    <a:pt x="24332" y="14358"/>
                  </a:cubicBezTo>
                  <a:cubicBezTo>
                    <a:pt x="24891" y="14632"/>
                    <a:pt x="25538" y="14723"/>
                    <a:pt x="26150" y="14723"/>
                  </a:cubicBezTo>
                  <a:cubicBezTo>
                    <a:pt x="26499" y="14723"/>
                    <a:pt x="26837" y="14693"/>
                    <a:pt x="27142" y="14651"/>
                  </a:cubicBezTo>
                  <a:cubicBezTo>
                    <a:pt x="27456" y="14597"/>
                    <a:pt x="27746" y="14571"/>
                    <a:pt x="28013" y="14571"/>
                  </a:cubicBezTo>
                  <a:cubicBezTo>
                    <a:pt x="28525" y="14571"/>
                    <a:pt x="28955" y="14667"/>
                    <a:pt x="29327" y="14846"/>
                  </a:cubicBezTo>
                  <a:cubicBezTo>
                    <a:pt x="29971" y="15139"/>
                    <a:pt x="30381" y="15666"/>
                    <a:pt x="30751" y="16348"/>
                  </a:cubicBezTo>
                  <a:lnTo>
                    <a:pt x="30751" y="16368"/>
                  </a:lnTo>
                  <a:cubicBezTo>
                    <a:pt x="30790" y="16446"/>
                    <a:pt x="30810" y="16485"/>
                    <a:pt x="30868" y="16505"/>
                  </a:cubicBezTo>
                  <a:cubicBezTo>
                    <a:pt x="30910" y="16521"/>
                    <a:pt x="30958" y="16527"/>
                    <a:pt x="31014" y="16527"/>
                  </a:cubicBezTo>
                  <a:cubicBezTo>
                    <a:pt x="31092" y="16527"/>
                    <a:pt x="31185" y="16516"/>
                    <a:pt x="31298" y="16505"/>
                  </a:cubicBezTo>
                  <a:cubicBezTo>
                    <a:pt x="31365" y="16491"/>
                    <a:pt x="31460" y="16468"/>
                    <a:pt x="31551" y="16468"/>
                  </a:cubicBezTo>
                  <a:cubicBezTo>
                    <a:pt x="31592" y="16468"/>
                    <a:pt x="31632" y="16473"/>
                    <a:pt x="31668" y="16485"/>
                  </a:cubicBezTo>
                  <a:cubicBezTo>
                    <a:pt x="31727" y="16505"/>
                    <a:pt x="31785" y="16524"/>
                    <a:pt x="31844" y="16602"/>
                  </a:cubicBezTo>
                  <a:cubicBezTo>
                    <a:pt x="31883" y="16661"/>
                    <a:pt x="31922" y="16778"/>
                    <a:pt x="31883" y="16836"/>
                  </a:cubicBezTo>
                  <a:cubicBezTo>
                    <a:pt x="31824" y="17890"/>
                    <a:pt x="32273" y="18729"/>
                    <a:pt x="32800" y="19568"/>
                  </a:cubicBezTo>
                  <a:cubicBezTo>
                    <a:pt x="33093" y="20036"/>
                    <a:pt x="33346" y="20543"/>
                    <a:pt x="33541" y="21090"/>
                  </a:cubicBezTo>
                  <a:cubicBezTo>
                    <a:pt x="33580" y="21168"/>
                    <a:pt x="33600" y="21207"/>
                    <a:pt x="33600" y="21207"/>
                  </a:cubicBezTo>
                  <a:cubicBezTo>
                    <a:pt x="33619" y="21207"/>
                    <a:pt x="33639" y="21187"/>
                    <a:pt x="33737" y="21109"/>
                  </a:cubicBezTo>
                  <a:cubicBezTo>
                    <a:pt x="33776" y="21090"/>
                    <a:pt x="33795" y="21051"/>
                    <a:pt x="33834" y="21051"/>
                  </a:cubicBezTo>
                  <a:cubicBezTo>
                    <a:pt x="33990" y="20953"/>
                    <a:pt x="34107" y="20836"/>
                    <a:pt x="34205" y="20700"/>
                  </a:cubicBezTo>
                  <a:cubicBezTo>
                    <a:pt x="34400" y="20407"/>
                    <a:pt x="34458" y="20056"/>
                    <a:pt x="34517" y="19665"/>
                  </a:cubicBezTo>
                  <a:cubicBezTo>
                    <a:pt x="34615" y="19139"/>
                    <a:pt x="34712" y="18514"/>
                    <a:pt x="35278" y="18085"/>
                  </a:cubicBezTo>
                  <a:lnTo>
                    <a:pt x="35649" y="17792"/>
                  </a:lnTo>
                  <a:cubicBezTo>
                    <a:pt x="36371" y="17226"/>
                    <a:pt x="37093" y="16700"/>
                    <a:pt x="37385" y="15783"/>
                  </a:cubicBezTo>
                  <a:cubicBezTo>
                    <a:pt x="37385" y="15763"/>
                    <a:pt x="37405" y="15744"/>
                    <a:pt x="37424" y="15724"/>
                  </a:cubicBezTo>
                  <a:cubicBezTo>
                    <a:pt x="37444" y="15685"/>
                    <a:pt x="37483" y="15666"/>
                    <a:pt x="37502" y="15666"/>
                  </a:cubicBezTo>
                  <a:cubicBezTo>
                    <a:pt x="37541" y="15646"/>
                    <a:pt x="37619" y="15627"/>
                    <a:pt x="37678" y="15627"/>
                  </a:cubicBezTo>
                  <a:cubicBezTo>
                    <a:pt x="37750" y="15614"/>
                    <a:pt x="37847" y="15606"/>
                    <a:pt x="37958" y="15606"/>
                  </a:cubicBezTo>
                  <a:cubicBezTo>
                    <a:pt x="38206" y="15606"/>
                    <a:pt x="38526" y="15648"/>
                    <a:pt x="38810" y="15783"/>
                  </a:cubicBezTo>
                  <a:cubicBezTo>
                    <a:pt x="38985" y="15861"/>
                    <a:pt x="39141" y="15978"/>
                    <a:pt x="39278" y="16134"/>
                  </a:cubicBezTo>
                  <a:cubicBezTo>
                    <a:pt x="39141" y="15392"/>
                    <a:pt x="38946" y="14670"/>
                    <a:pt x="38712" y="13968"/>
                  </a:cubicBezTo>
                  <a:cubicBezTo>
                    <a:pt x="37932" y="11451"/>
                    <a:pt x="36663" y="9032"/>
                    <a:pt x="34946" y="6866"/>
                  </a:cubicBezTo>
                  <a:cubicBezTo>
                    <a:pt x="33112" y="4622"/>
                    <a:pt x="30927" y="2807"/>
                    <a:pt x="28546" y="1520"/>
                  </a:cubicBezTo>
                  <a:cubicBezTo>
                    <a:pt x="27883" y="1149"/>
                    <a:pt x="27200" y="837"/>
                    <a:pt x="26517" y="544"/>
                  </a:cubicBezTo>
                  <a:cubicBezTo>
                    <a:pt x="25815" y="720"/>
                    <a:pt x="24976" y="817"/>
                    <a:pt x="24293" y="837"/>
                  </a:cubicBezTo>
                  <a:cubicBezTo>
                    <a:pt x="24193" y="839"/>
                    <a:pt x="24094" y="841"/>
                    <a:pt x="23996" y="841"/>
                  </a:cubicBezTo>
                  <a:cubicBezTo>
                    <a:pt x="23385" y="841"/>
                    <a:pt x="22828" y="779"/>
                    <a:pt x="22576" y="544"/>
                  </a:cubicBezTo>
                  <a:cubicBezTo>
                    <a:pt x="22225" y="232"/>
                    <a:pt x="21815" y="56"/>
                    <a:pt x="21308" y="17"/>
                  </a:cubicBezTo>
                  <a:cubicBezTo>
                    <a:pt x="21199" y="6"/>
                    <a:pt x="21087" y="0"/>
                    <a:pt x="20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5106566" y="1154180"/>
              <a:ext cx="2413471" cy="2344193"/>
            </a:xfrm>
            <a:custGeom>
              <a:avLst/>
              <a:gdLst/>
              <a:ahLst/>
              <a:cxnLst/>
              <a:rect l="l" t="t" r="r" b="b"/>
              <a:pathLst>
                <a:path w="37659" h="36578" extrusionOk="0">
                  <a:moveTo>
                    <a:pt x="19747" y="0"/>
                  </a:moveTo>
                  <a:lnTo>
                    <a:pt x="19688" y="293"/>
                  </a:lnTo>
                  <a:cubicBezTo>
                    <a:pt x="20176" y="625"/>
                    <a:pt x="20235" y="1347"/>
                    <a:pt x="19805" y="1952"/>
                  </a:cubicBezTo>
                  <a:cubicBezTo>
                    <a:pt x="19468" y="2390"/>
                    <a:pt x="18911" y="2654"/>
                    <a:pt x="18388" y="2654"/>
                  </a:cubicBezTo>
                  <a:cubicBezTo>
                    <a:pt x="18307" y="2654"/>
                    <a:pt x="18226" y="2648"/>
                    <a:pt x="18147" y="2634"/>
                  </a:cubicBezTo>
                  <a:cubicBezTo>
                    <a:pt x="18047" y="2611"/>
                    <a:pt x="17963" y="2604"/>
                    <a:pt x="17891" y="2604"/>
                  </a:cubicBezTo>
                  <a:cubicBezTo>
                    <a:pt x="17780" y="2604"/>
                    <a:pt x="17699" y="2623"/>
                    <a:pt x="17639" y="2634"/>
                  </a:cubicBezTo>
                  <a:cubicBezTo>
                    <a:pt x="17444" y="2673"/>
                    <a:pt x="17249" y="2771"/>
                    <a:pt x="16820" y="3064"/>
                  </a:cubicBezTo>
                  <a:cubicBezTo>
                    <a:pt x="16430" y="3337"/>
                    <a:pt x="15649" y="3922"/>
                    <a:pt x="14635" y="4020"/>
                  </a:cubicBezTo>
                  <a:cubicBezTo>
                    <a:pt x="14440" y="4039"/>
                    <a:pt x="14225" y="4098"/>
                    <a:pt x="13835" y="4215"/>
                  </a:cubicBezTo>
                  <a:cubicBezTo>
                    <a:pt x="13659" y="4273"/>
                    <a:pt x="13464" y="4312"/>
                    <a:pt x="13269" y="4391"/>
                  </a:cubicBezTo>
                  <a:cubicBezTo>
                    <a:pt x="13142" y="4424"/>
                    <a:pt x="13016" y="4439"/>
                    <a:pt x="12892" y="4439"/>
                  </a:cubicBezTo>
                  <a:cubicBezTo>
                    <a:pt x="12654" y="4439"/>
                    <a:pt x="12427" y="4383"/>
                    <a:pt x="12235" y="4293"/>
                  </a:cubicBezTo>
                  <a:cubicBezTo>
                    <a:pt x="11844" y="4488"/>
                    <a:pt x="11357" y="4722"/>
                    <a:pt x="10752" y="5073"/>
                  </a:cubicBezTo>
                  <a:cubicBezTo>
                    <a:pt x="10713" y="5093"/>
                    <a:pt x="10674" y="5112"/>
                    <a:pt x="10635" y="5151"/>
                  </a:cubicBezTo>
                  <a:cubicBezTo>
                    <a:pt x="10576" y="5190"/>
                    <a:pt x="10557" y="5249"/>
                    <a:pt x="10518" y="5288"/>
                  </a:cubicBezTo>
                  <a:cubicBezTo>
                    <a:pt x="10615" y="5269"/>
                    <a:pt x="10674" y="5269"/>
                    <a:pt x="10771" y="5249"/>
                  </a:cubicBezTo>
                  <a:cubicBezTo>
                    <a:pt x="10810" y="5249"/>
                    <a:pt x="10843" y="5246"/>
                    <a:pt x="10893" y="5246"/>
                  </a:cubicBezTo>
                  <a:cubicBezTo>
                    <a:pt x="11016" y="5246"/>
                    <a:pt x="11245" y="5266"/>
                    <a:pt x="11942" y="5405"/>
                  </a:cubicBezTo>
                  <a:cubicBezTo>
                    <a:pt x="11992" y="5398"/>
                    <a:pt x="12034" y="5392"/>
                    <a:pt x="12070" y="5392"/>
                  </a:cubicBezTo>
                  <a:cubicBezTo>
                    <a:pt x="12231" y="5392"/>
                    <a:pt x="12302" y="5507"/>
                    <a:pt x="12684" y="6127"/>
                  </a:cubicBezTo>
                  <a:cubicBezTo>
                    <a:pt x="12703" y="6166"/>
                    <a:pt x="12723" y="6244"/>
                    <a:pt x="12781" y="6342"/>
                  </a:cubicBezTo>
                  <a:cubicBezTo>
                    <a:pt x="12879" y="6264"/>
                    <a:pt x="12996" y="6166"/>
                    <a:pt x="13113" y="6088"/>
                  </a:cubicBezTo>
                  <a:cubicBezTo>
                    <a:pt x="13483" y="5873"/>
                    <a:pt x="13874" y="5756"/>
                    <a:pt x="14264" y="5737"/>
                  </a:cubicBezTo>
                  <a:lnTo>
                    <a:pt x="14557" y="5737"/>
                  </a:lnTo>
                  <a:cubicBezTo>
                    <a:pt x="14674" y="5561"/>
                    <a:pt x="14752" y="5464"/>
                    <a:pt x="14869" y="5269"/>
                  </a:cubicBezTo>
                  <a:cubicBezTo>
                    <a:pt x="14966" y="5112"/>
                    <a:pt x="15103" y="4995"/>
                    <a:pt x="15220" y="4898"/>
                  </a:cubicBezTo>
                  <a:cubicBezTo>
                    <a:pt x="15526" y="4653"/>
                    <a:pt x="15879" y="4541"/>
                    <a:pt x="16205" y="4541"/>
                  </a:cubicBezTo>
                  <a:cubicBezTo>
                    <a:pt x="16296" y="4541"/>
                    <a:pt x="16384" y="4549"/>
                    <a:pt x="16469" y="4566"/>
                  </a:cubicBezTo>
                  <a:cubicBezTo>
                    <a:pt x="16586" y="4566"/>
                    <a:pt x="16820" y="4566"/>
                    <a:pt x="17054" y="4625"/>
                  </a:cubicBezTo>
                  <a:cubicBezTo>
                    <a:pt x="17464" y="4332"/>
                    <a:pt x="17874" y="4215"/>
                    <a:pt x="17932" y="4195"/>
                  </a:cubicBezTo>
                  <a:cubicBezTo>
                    <a:pt x="18049" y="4137"/>
                    <a:pt x="18069" y="4137"/>
                    <a:pt x="18088" y="4117"/>
                  </a:cubicBezTo>
                  <a:cubicBezTo>
                    <a:pt x="18373" y="3944"/>
                    <a:pt x="18690" y="3851"/>
                    <a:pt x="18986" y="3851"/>
                  </a:cubicBezTo>
                  <a:cubicBezTo>
                    <a:pt x="19257" y="3851"/>
                    <a:pt x="19512" y="3930"/>
                    <a:pt x="19708" y="4098"/>
                  </a:cubicBezTo>
                  <a:cubicBezTo>
                    <a:pt x="20098" y="4391"/>
                    <a:pt x="20196" y="4917"/>
                    <a:pt x="20000" y="5444"/>
                  </a:cubicBezTo>
                  <a:cubicBezTo>
                    <a:pt x="20137" y="5542"/>
                    <a:pt x="20293" y="5678"/>
                    <a:pt x="20391" y="5834"/>
                  </a:cubicBezTo>
                  <a:cubicBezTo>
                    <a:pt x="20469" y="5698"/>
                    <a:pt x="20527" y="5581"/>
                    <a:pt x="20625" y="5464"/>
                  </a:cubicBezTo>
                  <a:cubicBezTo>
                    <a:pt x="21249" y="4683"/>
                    <a:pt x="22322" y="4371"/>
                    <a:pt x="22576" y="4273"/>
                  </a:cubicBezTo>
                  <a:cubicBezTo>
                    <a:pt x="22635" y="4234"/>
                    <a:pt x="22674" y="4234"/>
                    <a:pt x="22732" y="4215"/>
                  </a:cubicBezTo>
                  <a:cubicBezTo>
                    <a:pt x="22930" y="4149"/>
                    <a:pt x="23172" y="4092"/>
                    <a:pt x="23423" y="4092"/>
                  </a:cubicBezTo>
                  <a:cubicBezTo>
                    <a:pt x="23543" y="4092"/>
                    <a:pt x="23665" y="4105"/>
                    <a:pt x="23786" y="4137"/>
                  </a:cubicBezTo>
                  <a:cubicBezTo>
                    <a:pt x="24176" y="4234"/>
                    <a:pt x="24410" y="4488"/>
                    <a:pt x="24527" y="4683"/>
                  </a:cubicBezTo>
                  <a:cubicBezTo>
                    <a:pt x="24761" y="4995"/>
                    <a:pt x="24800" y="5386"/>
                    <a:pt x="24800" y="5464"/>
                  </a:cubicBezTo>
                  <a:cubicBezTo>
                    <a:pt x="24820" y="5600"/>
                    <a:pt x="24878" y="5951"/>
                    <a:pt x="24683" y="6342"/>
                  </a:cubicBezTo>
                  <a:cubicBezTo>
                    <a:pt x="24625" y="6439"/>
                    <a:pt x="24586" y="6537"/>
                    <a:pt x="24508" y="6634"/>
                  </a:cubicBezTo>
                  <a:lnTo>
                    <a:pt x="24508" y="6654"/>
                  </a:lnTo>
                  <a:cubicBezTo>
                    <a:pt x="24878" y="7356"/>
                    <a:pt x="24586" y="8176"/>
                    <a:pt x="24527" y="8371"/>
                  </a:cubicBezTo>
                  <a:cubicBezTo>
                    <a:pt x="24508" y="8429"/>
                    <a:pt x="24508" y="8488"/>
                    <a:pt x="24488" y="8507"/>
                  </a:cubicBezTo>
                  <a:cubicBezTo>
                    <a:pt x="24527" y="8605"/>
                    <a:pt x="24566" y="8761"/>
                    <a:pt x="24586" y="8898"/>
                  </a:cubicBezTo>
                  <a:cubicBezTo>
                    <a:pt x="24586" y="9112"/>
                    <a:pt x="24527" y="9346"/>
                    <a:pt x="24430" y="9542"/>
                  </a:cubicBezTo>
                  <a:cubicBezTo>
                    <a:pt x="24234" y="9932"/>
                    <a:pt x="23922" y="10146"/>
                    <a:pt x="23786" y="10244"/>
                  </a:cubicBezTo>
                  <a:cubicBezTo>
                    <a:pt x="23493" y="10420"/>
                    <a:pt x="23161" y="10478"/>
                    <a:pt x="23025" y="10517"/>
                  </a:cubicBezTo>
                  <a:cubicBezTo>
                    <a:pt x="22810" y="10549"/>
                    <a:pt x="22566" y="10564"/>
                    <a:pt x="22308" y="10564"/>
                  </a:cubicBezTo>
                  <a:cubicBezTo>
                    <a:pt x="22097" y="10564"/>
                    <a:pt x="21878" y="10554"/>
                    <a:pt x="21659" y="10537"/>
                  </a:cubicBezTo>
                  <a:cubicBezTo>
                    <a:pt x="21386" y="10478"/>
                    <a:pt x="21152" y="10381"/>
                    <a:pt x="20976" y="10185"/>
                  </a:cubicBezTo>
                  <a:cubicBezTo>
                    <a:pt x="20976" y="10185"/>
                    <a:pt x="20313" y="9893"/>
                    <a:pt x="20117" y="9268"/>
                  </a:cubicBezTo>
                  <a:cubicBezTo>
                    <a:pt x="20039" y="8976"/>
                    <a:pt x="20078" y="8683"/>
                    <a:pt x="20176" y="8390"/>
                  </a:cubicBezTo>
                  <a:cubicBezTo>
                    <a:pt x="20215" y="8215"/>
                    <a:pt x="20313" y="8078"/>
                    <a:pt x="20410" y="7922"/>
                  </a:cubicBezTo>
                  <a:cubicBezTo>
                    <a:pt x="20410" y="7922"/>
                    <a:pt x="20410" y="7903"/>
                    <a:pt x="20391" y="7903"/>
                  </a:cubicBezTo>
                  <a:cubicBezTo>
                    <a:pt x="20196" y="8234"/>
                    <a:pt x="19844" y="8586"/>
                    <a:pt x="19415" y="8800"/>
                  </a:cubicBezTo>
                  <a:cubicBezTo>
                    <a:pt x="19099" y="8948"/>
                    <a:pt x="18776" y="8999"/>
                    <a:pt x="18479" y="8999"/>
                  </a:cubicBezTo>
                  <a:cubicBezTo>
                    <a:pt x="18227" y="8999"/>
                    <a:pt x="17993" y="8962"/>
                    <a:pt x="17796" y="8917"/>
                  </a:cubicBezTo>
                  <a:lnTo>
                    <a:pt x="17796" y="8917"/>
                  </a:lnTo>
                  <a:cubicBezTo>
                    <a:pt x="17932" y="9210"/>
                    <a:pt x="17893" y="9503"/>
                    <a:pt x="17874" y="9639"/>
                  </a:cubicBezTo>
                  <a:cubicBezTo>
                    <a:pt x="17757" y="10556"/>
                    <a:pt x="16996" y="11434"/>
                    <a:pt x="16566" y="11903"/>
                  </a:cubicBezTo>
                  <a:cubicBezTo>
                    <a:pt x="16625" y="11942"/>
                    <a:pt x="16722" y="12020"/>
                    <a:pt x="16800" y="12098"/>
                  </a:cubicBezTo>
                  <a:cubicBezTo>
                    <a:pt x="17054" y="12332"/>
                    <a:pt x="17191" y="12663"/>
                    <a:pt x="17249" y="12995"/>
                  </a:cubicBezTo>
                  <a:cubicBezTo>
                    <a:pt x="17405" y="13873"/>
                    <a:pt x="17874" y="14615"/>
                    <a:pt x="18518" y="15551"/>
                  </a:cubicBezTo>
                  <a:cubicBezTo>
                    <a:pt x="18947" y="16195"/>
                    <a:pt x="19454" y="16956"/>
                    <a:pt x="19805" y="17854"/>
                  </a:cubicBezTo>
                  <a:cubicBezTo>
                    <a:pt x="20196" y="17639"/>
                    <a:pt x="20586" y="17483"/>
                    <a:pt x="20898" y="17366"/>
                  </a:cubicBezTo>
                  <a:cubicBezTo>
                    <a:pt x="21581" y="17093"/>
                    <a:pt x="21971" y="16917"/>
                    <a:pt x="22264" y="16624"/>
                  </a:cubicBezTo>
                  <a:cubicBezTo>
                    <a:pt x="22420" y="16488"/>
                    <a:pt x="22556" y="16371"/>
                    <a:pt x="22674" y="16234"/>
                  </a:cubicBezTo>
                  <a:cubicBezTo>
                    <a:pt x="22830" y="16098"/>
                    <a:pt x="22966" y="15980"/>
                    <a:pt x="23103" y="15824"/>
                  </a:cubicBezTo>
                  <a:lnTo>
                    <a:pt x="23103" y="15824"/>
                  </a:lnTo>
                  <a:cubicBezTo>
                    <a:pt x="22966" y="15883"/>
                    <a:pt x="22869" y="15902"/>
                    <a:pt x="22771" y="15902"/>
                  </a:cubicBezTo>
                  <a:cubicBezTo>
                    <a:pt x="22693" y="15914"/>
                    <a:pt x="22601" y="15923"/>
                    <a:pt x="22502" y="15923"/>
                  </a:cubicBezTo>
                  <a:cubicBezTo>
                    <a:pt x="22280" y="15923"/>
                    <a:pt x="22019" y="15881"/>
                    <a:pt x="21776" y="15746"/>
                  </a:cubicBezTo>
                  <a:cubicBezTo>
                    <a:pt x="21581" y="15649"/>
                    <a:pt x="21405" y="15512"/>
                    <a:pt x="21269" y="15298"/>
                  </a:cubicBezTo>
                  <a:cubicBezTo>
                    <a:pt x="21210" y="15200"/>
                    <a:pt x="21171" y="15122"/>
                    <a:pt x="21152" y="15024"/>
                  </a:cubicBezTo>
                  <a:cubicBezTo>
                    <a:pt x="20878" y="14946"/>
                    <a:pt x="20664" y="14829"/>
                    <a:pt x="20469" y="14654"/>
                  </a:cubicBezTo>
                  <a:cubicBezTo>
                    <a:pt x="19942" y="14166"/>
                    <a:pt x="19942" y="13405"/>
                    <a:pt x="19942" y="13288"/>
                  </a:cubicBezTo>
                  <a:lnTo>
                    <a:pt x="19942" y="13171"/>
                  </a:lnTo>
                  <a:cubicBezTo>
                    <a:pt x="19922" y="13151"/>
                    <a:pt x="19903" y="13093"/>
                    <a:pt x="19883" y="13073"/>
                  </a:cubicBezTo>
                  <a:cubicBezTo>
                    <a:pt x="19786" y="12878"/>
                    <a:pt x="19727" y="12703"/>
                    <a:pt x="19727" y="12566"/>
                  </a:cubicBezTo>
                  <a:lnTo>
                    <a:pt x="19727" y="12312"/>
                  </a:lnTo>
                  <a:cubicBezTo>
                    <a:pt x="19786" y="12000"/>
                    <a:pt x="19981" y="11688"/>
                    <a:pt x="20000" y="11629"/>
                  </a:cubicBezTo>
                  <a:cubicBezTo>
                    <a:pt x="20000" y="11629"/>
                    <a:pt x="20235" y="11142"/>
                    <a:pt x="20683" y="10868"/>
                  </a:cubicBezTo>
                  <a:cubicBezTo>
                    <a:pt x="20800" y="10810"/>
                    <a:pt x="21074" y="10654"/>
                    <a:pt x="21405" y="10654"/>
                  </a:cubicBezTo>
                  <a:cubicBezTo>
                    <a:pt x="21737" y="10654"/>
                    <a:pt x="22186" y="10712"/>
                    <a:pt x="22576" y="10946"/>
                  </a:cubicBezTo>
                  <a:cubicBezTo>
                    <a:pt x="22732" y="11044"/>
                    <a:pt x="22966" y="11220"/>
                    <a:pt x="23103" y="11551"/>
                  </a:cubicBezTo>
                  <a:cubicBezTo>
                    <a:pt x="23259" y="11942"/>
                    <a:pt x="23513" y="12195"/>
                    <a:pt x="23805" y="12371"/>
                  </a:cubicBezTo>
                  <a:cubicBezTo>
                    <a:pt x="24178" y="12557"/>
                    <a:pt x="24638" y="12633"/>
                    <a:pt x="25115" y="12633"/>
                  </a:cubicBezTo>
                  <a:cubicBezTo>
                    <a:pt x="25386" y="12633"/>
                    <a:pt x="25663" y="12608"/>
                    <a:pt x="25932" y="12566"/>
                  </a:cubicBezTo>
                  <a:cubicBezTo>
                    <a:pt x="26290" y="12507"/>
                    <a:pt x="26632" y="12477"/>
                    <a:pt x="26959" y="12477"/>
                  </a:cubicBezTo>
                  <a:cubicBezTo>
                    <a:pt x="27612" y="12477"/>
                    <a:pt x="28202" y="12598"/>
                    <a:pt x="28722" y="12859"/>
                  </a:cubicBezTo>
                  <a:cubicBezTo>
                    <a:pt x="29464" y="13210"/>
                    <a:pt x="29971" y="13776"/>
                    <a:pt x="30342" y="14381"/>
                  </a:cubicBezTo>
                  <a:cubicBezTo>
                    <a:pt x="30478" y="14381"/>
                    <a:pt x="30673" y="14381"/>
                    <a:pt x="30868" y="14439"/>
                  </a:cubicBezTo>
                  <a:cubicBezTo>
                    <a:pt x="31122" y="14517"/>
                    <a:pt x="31395" y="14654"/>
                    <a:pt x="31610" y="14927"/>
                  </a:cubicBezTo>
                  <a:cubicBezTo>
                    <a:pt x="31844" y="15259"/>
                    <a:pt x="31844" y="15629"/>
                    <a:pt x="31825" y="15824"/>
                  </a:cubicBezTo>
                  <a:cubicBezTo>
                    <a:pt x="31786" y="16488"/>
                    <a:pt x="32020" y="16995"/>
                    <a:pt x="32468" y="17776"/>
                  </a:cubicBezTo>
                  <a:cubicBezTo>
                    <a:pt x="32683" y="17190"/>
                    <a:pt x="32976" y="16605"/>
                    <a:pt x="33561" y="16156"/>
                  </a:cubicBezTo>
                  <a:cubicBezTo>
                    <a:pt x="33698" y="16059"/>
                    <a:pt x="33834" y="15922"/>
                    <a:pt x="33951" y="15863"/>
                  </a:cubicBezTo>
                  <a:cubicBezTo>
                    <a:pt x="34732" y="15278"/>
                    <a:pt x="35122" y="14927"/>
                    <a:pt x="35298" y="14420"/>
                  </a:cubicBezTo>
                  <a:cubicBezTo>
                    <a:pt x="35356" y="14185"/>
                    <a:pt x="35454" y="14049"/>
                    <a:pt x="35551" y="13951"/>
                  </a:cubicBezTo>
                  <a:cubicBezTo>
                    <a:pt x="35746" y="13737"/>
                    <a:pt x="35942" y="13639"/>
                    <a:pt x="36000" y="13600"/>
                  </a:cubicBezTo>
                  <a:cubicBezTo>
                    <a:pt x="36195" y="13502"/>
                    <a:pt x="36410" y="13483"/>
                    <a:pt x="36488" y="13463"/>
                  </a:cubicBezTo>
                  <a:cubicBezTo>
                    <a:pt x="36976" y="13444"/>
                    <a:pt x="37405" y="13190"/>
                    <a:pt x="37659" y="12839"/>
                  </a:cubicBezTo>
                  <a:cubicBezTo>
                    <a:pt x="36878" y="10322"/>
                    <a:pt x="35610" y="7903"/>
                    <a:pt x="33873" y="5737"/>
                  </a:cubicBezTo>
                  <a:cubicBezTo>
                    <a:pt x="32039" y="3493"/>
                    <a:pt x="29873" y="1678"/>
                    <a:pt x="27493" y="391"/>
                  </a:cubicBezTo>
                  <a:cubicBezTo>
                    <a:pt x="27068" y="329"/>
                    <a:pt x="26644" y="299"/>
                    <a:pt x="26230" y="299"/>
                  </a:cubicBezTo>
                  <a:cubicBezTo>
                    <a:pt x="25463" y="299"/>
                    <a:pt x="24731" y="403"/>
                    <a:pt x="24098" y="605"/>
                  </a:cubicBezTo>
                  <a:cubicBezTo>
                    <a:pt x="23708" y="722"/>
                    <a:pt x="23317" y="800"/>
                    <a:pt x="23064" y="820"/>
                  </a:cubicBezTo>
                  <a:cubicBezTo>
                    <a:pt x="22920" y="829"/>
                    <a:pt x="22747" y="836"/>
                    <a:pt x="22559" y="836"/>
                  </a:cubicBezTo>
                  <a:cubicBezTo>
                    <a:pt x="21908" y="836"/>
                    <a:pt x="21070" y="743"/>
                    <a:pt x="20586" y="274"/>
                  </a:cubicBezTo>
                  <a:cubicBezTo>
                    <a:pt x="20410" y="98"/>
                    <a:pt x="20196" y="20"/>
                    <a:pt x="19903" y="0"/>
                  </a:cubicBezTo>
                  <a:close/>
                  <a:moveTo>
                    <a:pt x="6654" y="11083"/>
                  </a:moveTo>
                  <a:cubicBezTo>
                    <a:pt x="5620" y="11122"/>
                    <a:pt x="5015" y="11200"/>
                    <a:pt x="4508" y="11493"/>
                  </a:cubicBezTo>
                  <a:cubicBezTo>
                    <a:pt x="4313" y="11610"/>
                    <a:pt x="4118" y="11766"/>
                    <a:pt x="3923" y="12020"/>
                  </a:cubicBezTo>
                  <a:cubicBezTo>
                    <a:pt x="3357" y="12781"/>
                    <a:pt x="2772" y="13424"/>
                    <a:pt x="2284" y="13932"/>
                  </a:cubicBezTo>
                  <a:cubicBezTo>
                    <a:pt x="1386" y="14907"/>
                    <a:pt x="801" y="15590"/>
                    <a:pt x="450" y="16605"/>
                  </a:cubicBezTo>
                  <a:cubicBezTo>
                    <a:pt x="137" y="17561"/>
                    <a:pt x="1" y="19005"/>
                    <a:pt x="391" y="21268"/>
                  </a:cubicBezTo>
                  <a:cubicBezTo>
                    <a:pt x="411" y="21444"/>
                    <a:pt x="489" y="21580"/>
                    <a:pt x="606" y="21736"/>
                  </a:cubicBezTo>
                  <a:lnTo>
                    <a:pt x="625" y="21756"/>
                  </a:lnTo>
                  <a:cubicBezTo>
                    <a:pt x="742" y="21932"/>
                    <a:pt x="937" y="22049"/>
                    <a:pt x="1113" y="22127"/>
                  </a:cubicBezTo>
                  <a:cubicBezTo>
                    <a:pt x="1328" y="22224"/>
                    <a:pt x="1523" y="22224"/>
                    <a:pt x="1679" y="22224"/>
                  </a:cubicBezTo>
                  <a:cubicBezTo>
                    <a:pt x="1796" y="22205"/>
                    <a:pt x="1874" y="22166"/>
                    <a:pt x="1972" y="22107"/>
                  </a:cubicBezTo>
                  <a:cubicBezTo>
                    <a:pt x="2501" y="21742"/>
                    <a:pt x="3082" y="21479"/>
                    <a:pt x="3699" y="21479"/>
                  </a:cubicBezTo>
                  <a:cubicBezTo>
                    <a:pt x="3741" y="21479"/>
                    <a:pt x="3783" y="21480"/>
                    <a:pt x="3825" y="21483"/>
                  </a:cubicBezTo>
                  <a:cubicBezTo>
                    <a:pt x="4801" y="21580"/>
                    <a:pt x="5289" y="22400"/>
                    <a:pt x="5425" y="22595"/>
                  </a:cubicBezTo>
                  <a:cubicBezTo>
                    <a:pt x="5503" y="22653"/>
                    <a:pt x="5523" y="22732"/>
                    <a:pt x="5581" y="22790"/>
                  </a:cubicBezTo>
                  <a:lnTo>
                    <a:pt x="5601" y="22810"/>
                  </a:lnTo>
                  <a:cubicBezTo>
                    <a:pt x="5874" y="22810"/>
                    <a:pt x="6147" y="22907"/>
                    <a:pt x="6342" y="23102"/>
                  </a:cubicBezTo>
                  <a:cubicBezTo>
                    <a:pt x="6576" y="23317"/>
                    <a:pt x="6732" y="23668"/>
                    <a:pt x="6674" y="24019"/>
                  </a:cubicBezTo>
                  <a:cubicBezTo>
                    <a:pt x="6596" y="25053"/>
                    <a:pt x="6967" y="25951"/>
                    <a:pt x="7513" y="27141"/>
                  </a:cubicBezTo>
                  <a:cubicBezTo>
                    <a:pt x="8020" y="28312"/>
                    <a:pt x="8703" y="29775"/>
                    <a:pt x="8645" y="31590"/>
                  </a:cubicBezTo>
                  <a:cubicBezTo>
                    <a:pt x="8645" y="32058"/>
                    <a:pt x="9074" y="32663"/>
                    <a:pt x="10049" y="33775"/>
                  </a:cubicBezTo>
                  <a:cubicBezTo>
                    <a:pt x="10401" y="34224"/>
                    <a:pt x="10849" y="34712"/>
                    <a:pt x="11181" y="35219"/>
                  </a:cubicBezTo>
                  <a:cubicBezTo>
                    <a:pt x="11805" y="36117"/>
                    <a:pt x="12118" y="36468"/>
                    <a:pt x="12449" y="36565"/>
                  </a:cubicBezTo>
                  <a:cubicBezTo>
                    <a:pt x="12491" y="36571"/>
                    <a:pt x="12541" y="36577"/>
                    <a:pt x="12603" y="36577"/>
                  </a:cubicBezTo>
                  <a:cubicBezTo>
                    <a:pt x="12747" y="36577"/>
                    <a:pt x="12955" y="36546"/>
                    <a:pt x="13269" y="36409"/>
                  </a:cubicBezTo>
                  <a:cubicBezTo>
                    <a:pt x="13386" y="36370"/>
                    <a:pt x="13503" y="36312"/>
                    <a:pt x="13581" y="36292"/>
                  </a:cubicBezTo>
                  <a:cubicBezTo>
                    <a:pt x="13718" y="36253"/>
                    <a:pt x="13776" y="36214"/>
                    <a:pt x="13796" y="36214"/>
                  </a:cubicBezTo>
                  <a:cubicBezTo>
                    <a:pt x="13854" y="36117"/>
                    <a:pt x="13893" y="36078"/>
                    <a:pt x="13932" y="36019"/>
                  </a:cubicBezTo>
                  <a:cubicBezTo>
                    <a:pt x="14654" y="35141"/>
                    <a:pt x="14908" y="34790"/>
                    <a:pt x="14908" y="34497"/>
                  </a:cubicBezTo>
                  <a:cubicBezTo>
                    <a:pt x="14908" y="34400"/>
                    <a:pt x="14869" y="34165"/>
                    <a:pt x="14479" y="33756"/>
                  </a:cubicBezTo>
                  <a:lnTo>
                    <a:pt x="14459" y="33736"/>
                  </a:lnTo>
                  <a:cubicBezTo>
                    <a:pt x="14342" y="33561"/>
                    <a:pt x="14225" y="33346"/>
                    <a:pt x="14186" y="33073"/>
                  </a:cubicBezTo>
                  <a:cubicBezTo>
                    <a:pt x="14166" y="32780"/>
                    <a:pt x="14244" y="32507"/>
                    <a:pt x="14322" y="32351"/>
                  </a:cubicBezTo>
                  <a:cubicBezTo>
                    <a:pt x="14459" y="32058"/>
                    <a:pt x="14674" y="31863"/>
                    <a:pt x="14752" y="31804"/>
                  </a:cubicBezTo>
                  <a:cubicBezTo>
                    <a:pt x="14947" y="31668"/>
                    <a:pt x="15201" y="31492"/>
                    <a:pt x="15337" y="31414"/>
                  </a:cubicBezTo>
                  <a:cubicBezTo>
                    <a:pt x="15883" y="31102"/>
                    <a:pt x="16274" y="30829"/>
                    <a:pt x="16430" y="30556"/>
                  </a:cubicBezTo>
                  <a:cubicBezTo>
                    <a:pt x="16488" y="30458"/>
                    <a:pt x="16508" y="30400"/>
                    <a:pt x="16508" y="30322"/>
                  </a:cubicBezTo>
                  <a:cubicBezTo>
                    <a:pt x="16508" y="30205"/>
                    <a:pt x="16469" y="29931"/>
                    <a:pt x="16137" y="29483"/>
                  </a:cubicBezTo>
                  <a:cubicBezTo>
                    <a:pt x="15825" y="29053"/>
                    <a:pt x="15805" y="28487"/>
                    <a:pt x="15805" y="28351"/>
                  </a:cubicBezTo>
                  <a:cubicBezTo>
                    <a:pt x="15552" y="28117"/>
                    <a:pt x="15337" y="27824"/>
                    <a:pt x="15220" y="27473"/>
                  </a:cubicBezTo>
                  <a:cubicBezTo>
                    <a:pt x="15122" y="27122"/>
                    <a:pt x="15142" y="26790"/>
                    <a:pt x="15259" y="26458"/>
                  </a:cubicBezTo>
                  <a:cubicBezTo>
                    <a:pt x="15513" y="25775"/>
                    <a:pt x="16196" y="25366"/>
                    <a:pt x="16274" y="25327"/>
                  </a:cubicBezTo>
                  <a:cubicBezTo>
                    <a:pt x="16313" y="25288"/>
                    <a:pt x="16332" y="25268"/>
                    <a:pt x="16371" y="25249"/>
                  </a:cubicBezTo>
                  <a:cubicBezTo>
                    <a:pt x="16898" y="24605"/>
                    <a:pt x="17366" y="24078"/>
                    <a:pt x="17776" y="23610"/>
                  </a:cubicBezTo>
                  <a:cubicBezTo>
                    <a:pt x="18810" y="22439"/>
                    <a:pt x="19435" y="21756"/>
                    <a:pt x="19844" y="21268"/>
                  </a:cubicBezTo>
                  <a:lnTo>
                    <a:pt x="19844" y="21268"/>
                  </a:lnTo>
                  <a:cubicBezTo>
                    <a:pt x="19805" y="21288"/>
                    <a:pt x="19747" y="21288"/>
                    <a:pt x="19708" y="21327"/>
                  </a:cubicBezTo>
                  <a:cubicBezTo>
                    <a:pt x="19524" y="21375"/>
                    <a:pt x="19344" y="21390"/>
                    <a:pt x="19185" y="21390"/>
                  </a:cubicBezTo>
                  <a:cubicBezTo>
                    <a:pt x="18954" y="21390"/>
                    <a:pt x="18766" y="21358"/>
                    <a:pt x="18674" y="21346"/>
                  </a:cubicBezTo>
                  <a:cubicBezTo>
                    <a:pt x="18557" y="21327"/>
                    <a:pt x="18342" y="21268"/>
                    <a:pt x="18147" y="21171"/>
                  </a:cubicBezTo>
                  <a:cubicBezTo>
                    <a:pt x="18088" y="21151"/>
                    <a:pt x="17971" y="21093"/>
                    <a:pt x="17854" y="20975"/>
                  </a:cubicBezTo>
                  <a:cubicBezTo>
                    <a:pt x="17776" y="20936"/>
                    <a:pt x="17659" y="20780"/>
                    <a:pt x="17561" y="20566"/>
                  </a:cubicBezTo>
                  <a:cubicBezTo>
                    <a:pt x="17503" y="20449"/>
                    <a:pt x="17483" y="20273"/>
                    <a:pt x="17483" y="20117"/>
                  </a:cubicBezTo>
                  <a:cubicBezTo>
                    <a:pt x="17444" y="20097"/>
                    <a:pt x="17308" y="20019"/>
                    <a:pt x="17074" y="19902"/>
                  </a:cubicBezTo>
                  <a:cubicBezTo>
                    <a:pt x="16722" y="19727"/>
                    <a:pt x="16001" y="19395"/>
                    <a:pt x="15552" y="18693"/>
                  </a:cubicBezTo>
                  <a:cubicBezTo>
                    <a:pt x="15318" y="18263"/>
                    <a:pt x="15201" y="17756"/>
                    <a:pt x="15201" y="17190"/>
                  </a:cubicBezTo>
                  <a:cubicBezTo>
                    <a:pt x="15201" y="16976"/>
                    <a:pt x="15044" y="16663"/>
                    <a:pt x="14596" y="15883"/>
                  </a:cubicBezTo>
                  <a:cubicBezTo>
                    <a:pt x="14225" y="15200"/>
                    <a:pt x="13562" y="14146"/>
                    <a:pt x="13562" y="12859"/>
                  </a:cubicBezTo>
                  <a:lnTo>
                    <a:pt x="13562" y="12839"/>
                  </a:lnTo>
                  <a:cubicBezTo>
                    <a:pt x="13269" y="12937"/>
                    <a:pt x="12976" y="12976"/>
                    <a:pt x="12703" y="12976"/>
                  </a:cubicBezTo>
                  <a:cubicBezTo>
                    <a:pt x="12137" y="12976"/>
                    <a:pt x="11669" y="12839"/>
                    <a:pt x="11337" y="12605"/>
                  </a:cubicBezTo>
                  <a:cubicBezTo>
                    <a:pt x="11240" y="12742"/>
                    <a:pt x="11123" y="12859"/>
                    <a:pt x="10986" y="12956"/>
                  </a:cubicBezTo>
                  <a:cubicBezTo>
                    <a:pt x="10752" y="13151"/>
                    <a:pt x="10479" y="13268"/>
                    <a:pt x="10186" y="13346"/>
                  </a:cubicBezTo>
                  <a:cubicBezTo>
                    <a:pt x="10045" y="13375"/>
                    <a:pt x="9911" y="13387"/>
                    <a:pt x="9786" y="13387"/>
                  </a:cubicBezTo>
                  <a:cubicBezTo>
                    <a:pt x="9322" y="13387"/>
                    <a:pt x="8992" y="13229"/>
                    <a:pt x="8976" y="13229"/>
                  </a:cubicBezTo>
                  <a:cubicBezTo>
                    <a:pt x="8957" y="13229"/>
                    <a:pt x="8918" y="13190"/>
                    <a:pt x="8918" y="13190"/>
                  </a:cubicBezTo>
                  <a:cubicBezTo>
                    <a:pt x="8586" y="13151"/>
                    <a:pt x="8313" y="12956"/>
                    <a:pt x="8157" y="12663"/>
                  </a:cubicBezTo>
                  <a:cubicBezTo>
                    <a:pt x="8118" y="12585"/>
                    <a:pt x="8098" y="12507"/>
                    <a:pt x="8059" y="12449"/>
                  </a:cubicBezTo>
                  <a:cubicBezTo>
                    <a:pt x="7942" y="12410"/>
                    <a:pt x="7045" y="12195"/>
                    <a:pt x="6752" y="11473"/>
                  </a:cubicBezTo>
                  <a:cubicBezTo>
                    <a:pt x="6693" y="11337"/>
                    <a:pt x="6674" y="11200"/>
                    <a:pt x="6654" y="11083"/>
                  </a:cubicBezTo>
                  <a:close/>
                </a:path>
              </a:pathLst>
            </a:custGeom>
            <a:solidFill>
              <a:srgbClr val="0088D3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4766769" y="1372980"/>
              <a:ext cx="2798317" cy="930166"/>
            </a:xfrm>
            <a:custGeom>
              <a:avLst/>
              <a:gdLst/>
              <a:ahLst/>
              <a:cxnLst/>
              <a:rect l="l" t="t" r="r" b="b"/>
              <a:pathLst>
                <a:path w="43664" h="14514" extrusionOk="0">
                  <a:moveTo>
                    <a:pt x="38941" y="1"/>
                  </a:moveTo>
                  <a:lnTo>
                    <a:pt x="38941" y="1"/>
                  </a:lnTo>
                  <a:cubicBezTo>
                    <a:pt x="40326" y="625"/>
                    <a:pt x="41126" y="1679"/>
                    <a:pt x="41126" y="2381"/>
                  </a:cubicBezTo>
                  <a:cubicBezTo>
                    <a:pt x="41126" y="2713"/>
                    <a:pt x="41341" y="2830"/>
                    <a:pt x="41439" y="3006"/>
                  </a:cubicBezTo>
                  <a:cubicBezTo>
                    <a:pt x="41575" y="3201"/>
                    <a:pt x="41439" y="3474"/>
                    <a:pt x="40405" y="4157"/>
                  </a:cubicBezTo>
                  <a:cubicBezTo>
                    <a:pt x="39370" y="4820"/>
                    <a:pt x="38414" y="5133"/>
                    <a:pt x="37341" y="5191"/>
                  </a:cubicBezTo>
                  <a:cubicBezTo>
                    <a:pt x="37162" y="5203"/>
                    <a:pt x="36979" y="5208"/>
                    <a:pt x="36792" y="5208"/>
                  </a:cubicBezTo>
                  <a:cubicBezTo>
                    <a:pt x="36045" y="5208"/>
                    <a:pt x="35230" y="5121"/>
                    <a:pt x="34278" y="4996"/>
                  </a:cubicBezTo>
                  <a:cubicBezTo>
                    <a:pt x="33642" y="4909"/>
                    <a:pt x="33149" y="4879"/>
                    <a:pt x="32743" y="4879"/>
                  </a:cubicBezTo>
                  <a:cubicBezTo>
                    <a:pt x="31907" y="4879"/>
                    <a:pt x="31444" y="5004"/>
                    <a:pt x="30875" y="5004"/>
                  </a:cubicBezTo>
                  <a:cubicBezTo>
                    <a:pt x="30611" y="5004"/>
                    <a:pt x="30324" y="4977"/>
                    <a:pt x="29966" y="4898"/>
                  </a:cubicBezTo>
                  <a:cubicBezTo>
                    <a:pt x="29474" y="4798"/>
                    <a:pt x="29086" y="4754"/>
                    <a:pt x="28799" y="4754"/>
                  </a:cubicBezTo>
                  <a:cubicBezTo>
                    <a:pt x="28195" y="4754"/>
                    <a:pt x="28030" y="4946"/>
                    <a:pt x="28268" y="5211"/>
                  </a:cubicBezTo>
                  <a:cubicBezTo>
                    <a:pt x="28400" y="5342"/>
                    <a:pt x="28327" y="5374"/>
                    <a:pt x="28169" y="5374"/>
                  </a:cubicBezTo>
                  <a:cubicBezTo>
                    <a:pt x="28021" y="5374"/>
                    <a:pt x="27798" y="5346"/>
                    <a:pt x="27597" y="5346"/>
                  </a:cubicBezTo>
                  <a:cubicBezTo>
                    <a:pt x="27374" y="5346"/>
                    <a:pt x="27177" y="5380"/>
                    <a:pt x="27137" y="5523"/>
                  </a:cubicBezTo>
                  <a:cubicBezTo>
                    <a:pt x="27120" y="5568"/>
                    <a:pt x="27053" y="5588"/>
                    <a:pt x="26947" y="5588"/>
                  </a:cubicBezTo>
                  <a:cubicBezTo>
                    <a:pt x="26185" y="5588"/>
                    <a:pt x="23423" y="4541"/>
                    <a:pt x="23098" y="4215"/>
                  </a:cubicBezTo>
                  <a:cubicBezTo>
                    <a:pt x="22746" y="3884"/>
                    <a:pt x="25985" y="2655"/>
                    <a:pt x="24620" y="2381"/>
                  </a:cubicBezTo>
                  <a:cubicBezTo>
                    <a:pt x="23254" y="2128"/>
                    <a:pt x="20542" y="1874"/>
                    <a:pt x="19156" y="1679"/>
                  </a:cubicBezTo>
                  <a:cubicBezTo>
                    <a:pt x="18812" y="1630"/>
                    <a:pt x="18416" y="1607"/>
                    <a:pt x="18035" y="1607"/>
                  </a:cubicBezTo>
                  <a:cubicBezTo>
                    <a:pt x="16881" y="1607"/>
                    <a:pt x="15862" y="1820"/>
                    <a:pt x="16815" y="2186"/>
                  </a:cubicBezTo>
                  <a:cubicBezTo>
                    <a:pt x="17781" y="2564"/>
                    <a:pt x="17708" y="2906"/>
                    <a:pt x="17272" y="2906"/>
                  </a:cubicBezTo>
                  <a:cubicBezTo>
                    <a:pt x="17145" y="2906"/>
                    <a:pt x="16987" y="2877"/>
                    <a:pt x="16815" y="2811"/>
                  </a:cubicBezTo>
                  <a:cubicBezTo>
                    <a:pt x="16707" y="2770"/>
                    <a:pt x="16610" y="2754"/>
                    <a:pt x="16517" y="2754"/>
                  </a:cubicBezTo>
                  <a:cubicBezTo>
                    <a:pt x="16078" y="2754"/>
                    <a:pt x="15757" y="3127"/>
                    <a:pt x="15088" y="3127"/>
                  </a:cubicBezTo>
                  <a:cubicBezTo>
                    <a:pt x="14872" y="3127"/>
                    <a:pt x="14621" y="3089"/>
                    <a:pt x="14317" y="2986"/>
                  </a:cubicBezTo>
                  <a:cubicBezTo>
                    <a:pt x="12912" y="2498"/>
                    <a:pt x="12795" y="2694"/>
                    <a:pt x="11469" y="2011"/>
                  </a:cubicBezTo>
                  <a:cubicBezTo>
                    <a:pt x="11088" y="1809"/>
                    <a:pt x="10748" y="1726"/>
                    <a:pt x="10481" y="1726"/>
                  </a:cubicBezTo>
                  <a:cubicBezTo>
                    <a:pt x="9843" y="1726"/>
                    <a:pt x="9615" y="2195"/>
                    <a:pt x="10220" y="2635"/>
                  </a:cubicBezTo>
                  <a:cubicBezTo>
                    <a:pt x="11078" y="3259"/>
                    <a:pt x="10434" y="3494"/>
                    <a:pt x="9888" y="3494"/>
                  </a:cubicBezTo>
                  <a:cubicBezTo>
                    <a:pt x="9322" y="3494"/>
                    <a:pt x="8386" y="4079"/>
                    <a:pt x="9342" y="4996"/>
                  </a:cubicBezTo>
                  <a:cubicBezTo>
                    <a:pt x="10298" y="5932"/>
                    <a:pt x="12912" y="7532"/>
                    <a:pt x="11703" y="7532"/>
                  </a:cubicBezTo>
                  <a:cubicBezTo>
                    <a:pt x="11205" y="7532"/>
                    <a:pt x="10612" y="7580"/>
                    <a:pt x="10023" y="7580"/>
                  </a:cubicBezTo>
                  <a:cubicBezTo>
                    <a:pt x="9201" y="7580"/>
                    <a:pt x="8385" y="7488"/>
                    <a:pt x="7839" y="7045"/>
                  </a:cubicBezTo>
                  <a:cubicBezTo>
                    <a:pt x="6864" y="6303"/>
                    <a:pt x="6181" y="5932"/>
                    <a:pt x="5713" y="5464"/>
                  </a:cubicBezTo>
                  <a:cubicBezTo>
                    <a:pt x="5627" y="5378"/>
                    <a:pt x="5572" y="5342"/>
                    <a:pt x="5542" y="5342"/>
                  </a:cubicBezTo>
                  <a:cubicBezTo>
                    <a:pt x="5410" y="5342"/>
                    <a:pt x="5783" y="6057"/>
                    <a:pt x="6181" y="6264"/>
                  </a:cubicBezTo>
                  <a:cubicBezTo>
                    <a:pt x="6280" y="6320"/>
                    <a:pt x="6288" y="6345"/>
                    <a:pt x="6235" y="6345"/>
                  </a:cubicBezTo>
                  <a:cubicBezTo>
                    <a:pt x="6050" y="6345"/>
                    <a:pt x="5123" y="6041"/>
                    <a:pt x="4835" y="5737"/>
                  </a:cubicBezTo>
                  <a:cubicBezTo>
                    <a:pt x="4464" y="5367"/>
                    <a:pt x="3839" y="4898"/>
                    <a:pt x="3547" y="4606"/>
                  </a:cubicBezTo>
                  <a:cubicBezTo>
                    <a:pt x="3254" y="4313"/>
                    <a:pt x="2805" y="3181"/>
                    <a:pt x="3098" y="2069"/>
                  </a:cubicBezTo>
                  <a:lnTo>
                    <a:pt x="3098" y="2069"/>
                  </a:lnTo>
                  <a:cubicBezTo>
                    <a:pt x="2474" y="3103"/>
                    <a:pt x="2766" y="4664"/>
                    <a:pt x="3332" y="5191"/>
                  </a:cubicBezTo>
                  <a:cubicBezTo>
                    <a:pt x="3859" y="5737"/>
                    <a:pt x="4249" y="7006"/>
                    <a:pt x="5615" y="7864"/>
                  </a:cubicBezTo>
                  <a:cubicBezTo>
                    <a:pt x="6981" y="8703"/>
                    <a:pt x="8834" y="9171"/>
                    <a:pt x="8308" y="9249"/>
                  </a:cubicBezTo>
                  <a:cubicBezTo>
                    <a:pt x="7761" y="9328"/>
                    <a:pt x="6278" y="9620"/>
                    <a:pt x="6513" y="9835"/>
                  </a:cubicBezTo>
                  <a:cubicBezTo>
                    <a:pt x="6674" y="9984"/>
                    <a:pt x="6701" y="10102"/>
                    <a:pt x="6513" y="10102"/>
                  </a:cubicBezTo>
                  <a:cubicBezTo>
                    <a:pt x="6405" y="10102"/>
                    <a:pt x="6228" y="10063"/>
                    <a:pt x="5966" y="9971"/>
                  </a:cubicBezTo>
                  <a:cubicBezTo>
                    <a:pt x="5789" y="9920"/>
                    <a:pt x="5659" y="9897"/>
                    <a:pt x="5581" y="9897"/>
                  </a:cubicBezTo>
                  <a:cubicBezTo>
                    <a:pt x="5334" y="9897"/>
                    <a:pt x="5607" y="10133"/>
                    <a:pt x="6513" y="10459"/>
                  </a:cubicBezTo>
                  <a:cubicBezTo>
                    <a:pt x="6747" y="10537"/>
                    <a:pt x="6942" y="10635"/>
                    <a:pt x="7078" y="10713"/>
                  </a:cubicBezTo>
                  <a:cubicBezTo>
                    <a:pt x="7820" y="11084"/>
                    <a:pt x="8074" y="11493"/>
                    <a:pt x="8932" y="11610"/>
                  </a:cubicBezTo>
                  <a:cubicBezTo>
                    <a:pt x="9612" y="11711"/>
                    <a:pt x="8910" y="11796"/>
                    <a:pt x="8022" y="11796"/>
                  </a:cubicBezTo>
                  <a:cubicBezTo>
                    <a:pt x="7535" y="11796"/>
                    <a:pt x="6992" y="11770"/>
                    <a:pt x="6591" y="11708"/>
                  </a:cubicBezTo>
                  <a:cubicBezTo>
                    <a:pt x="5478" y="11532"/>
                    <a:pt x="3371" y="11298"/>
                    <a:pt x="2474" y="10927"/>
                  </a:cubicBezTo>
                  <a:cubicBezTo>
                    <a:pt x="1576" y="10557"/>
                    <a:pt x="1010" y="10049"/>
                    <a:pt x="464" y="9640"/>
                  </a:cubicBezTo>
                  <a:cubicBezTo>
                    <a:pt x="370" y="9567"/>
                    <a:pt x="297" y="9535"/>
                    <a:pt x="244" y="9535"/>
                  </a:cubicBezTo>
                  <a:cubicBezTo>
                    <a:pt x="0" y="9535"/>
                    <a:pt x="178" y="10201"/>
                    <a:pt x="659" y="10537"/>
                  </a:cubicBezTo>
                  <a:cubicBezTo>
                    <a:pt x="1244" y="10947"/>
                    <a:pt x="3449" y="12801"/>
                    <a:pt x="5927" y="13249"/>
                  </a:cubicBezTo>
                  <a:cubicBezTo>
                    <a:pt x="8425" y="13659"/>
                    <a:pt x="9088" y="13445"/>
                    <a:pt x="10942" y="14030"/>
                  </a:cubicBezTo>
                  <a:cubicBezTo>
                    <a:pt x="11655" y="14260"/>
                    <a:pt x="12064" y="14312"/>
                    <a:pt x="12406" y="14312"/>
                  </a:cubicBezTo>
                  <a:cubicBezTo>
                    <a:pt x="12691" y="14312"/>
                    <a:pt x="12930" y="14276"/>
                    <a:pt x="13261" y="14276"/>
                  </a:cubicBezTo>
                  <a:cubicBezTo>
                    <a:pt x="13544" y="14276"/>
                    <a:pt x="13893" y="14302"/>
                    <a:pt x="14395" y="14401"/>
                  </a:cubicBezTo>
                  <a:cubicBezTo>
                    <a:pt x="14819" y="14478"/>
                    <a:pt x="15205" y="14514"/>
                    <a:pt x="15541" y="14514"/>
                  </a:cubicBezTo>
                  <a:cubicBezTo>
                    <a:pt x="16648" y="14514"/>
                    <a:pt x="17219" y="14125"/>
                    <a:pt x="16815" y="13542"/>
                  </a:cubicBezTo>
                  <a:cubicBezTo>
                    <a:pt x="16268" y="12781"/>
                    <a:pt x="16756" y="12469"/>
                    <a:pt x="16503" y="12001"/>
                  </a:cubicBezTo>
                  <a:cubicBezTo>
                    <a:pt x="16229" y="11571"/>
                    <a:pt x="16054" y="11376"/>
                    <a:pt x="16522" y="11220"/>
                  </a:cubicBezTo>
                  <a:cubicBezTo>
                    <a:pt x="16951" y="11103"/>
                    <a:pt x="17498" y="10732"/>
                    <a:pt x="16698" y="10264"/>
                  </a:cubicBezTo>
                  <a:cubicBezTo>
                    <a:pt x="16014" y="9914"/>
                    <a:pt x="16186" y="9396"/>
                    <a:pt x="17361" y="9396"/>
                  </a:cubicBezTo>
                  <a:cubicBezTo>
                    <a:pt x="17628" y="9396"/>
                    <a:pt x="17946" y="9422"/>
                    <a:pt x="18317" y="9484"/>
                  </a:cubicBezTo>
                  <a:cubicBezTo>
                    <a:pt x="20346" y="9835"/>
                    <a:pt x="23390" y="10693"/>
                    <a:pt x="24698" y="10830"/>
                  </a:cubicBezTo>
                  <a:cubicBezTo>
                    <a:pt x="25985" y="11006"/>
                    <a:pt x="27000" y="11123"/>
                    <a:pt x="25693" y="11552"/>
                  </a:cubicBezTo>
                  <a:cubicBezTo>
                    <a:pt x="24366" y="12001"/>
                    <a:pt x="26219" y="12762"/>
                    <a:pt x="27332" y="12762"/>
                  </a:cubicBezTo>
                  <a:cubicBezTo>
                    <a:pt x="27914" y="12762"/>
                    <a:pt x="28303" y="12850"/>
                    <a:pt x="28769" y="12850"/>
                  </a:cubicBezTo>
                  <a:cubicBezTo>
                    <a:pt x="29178" y="12850"/>
                    <a:pt x="29646" y="12782"/>
                    <a:pt x="30356" y="12527"/>
                  </a:cubicBezTo>
                  <a:cubicBezTo>
                    <a:pt x="31773" y="12037"/>
                    <a:pt x="32277" y="12020"/>
                    <a:pt x="33568" y="12020"/>
                  </a:cubicBezTo>
                  <a:cubicBezTo>
                    <a:pt x="33663" y="12020"/>
                    <a:pt x="33763" y="12020"/>
                    <a:pt x="33868" y="12020"/>
                  </a:cubicBezTo>
                  <a:cubicBezTo>
                    <a:pt x="35351" y="12020"/>
                    <a:pt x="38395" y="11610"/>
                    <a:pt x="37146" y="11064"/>
                  </a:cubicBezTo>
                  <a:cubicBezTo>
                    <a:pt x="36002" y="10574"/>
                    <a:pt x="36447" y="10557"/>
                    <a:pt x="37238" y="10557"/>
                  </a:cubicBezTo>
                  <a:cubicBezTo>
                    <a:pt x="37297" y="10557"/>
                    <a:pt x="37357" y="10557"/>
                    <a:pt x="37419" y="10557"/>
                  </a:cubicBezTo>
                  <a:cubicBezTo>
                    <a:pt x="38317" y="10557"/>
                    <a:pt x="40034" y="10303"/>
                    <a:pt x="38570" y="9659"/>
                  </a:cubicBezTo>
                  <a:cubicBezTo>
                    <a:pt x="37107" y="9035"/>
                    <a:pt x="37927" y="8274"/>
                    <a:pt x="40619" y="7337"/>
                  </a:cubicBezTo>
                  <a:cubicBezTo>
                    <a:pt x="43292" y="6420"/>
                    <a:pt x="43663" y="5093"/>
                    <a:pt x="43039" y="3923"/>
                  </a:cubicBezTo>
                  <a:cubicBezTo>
                    <a:pt x="42414" y="2830"/>
                    <a:pt x="42083" y="2869"/>
                    <a:pt x="41712" y="2206"/>
                  </a:cubicBezTo>
                  <a:cubicBezTo>
                    <a:pt x="41692" y="2167"/>
                    <a:pt x="41673" y="2128"/>
                    <a:pt x="41673" y="2089"/>
                  </a:cubicBezTo>
                  <a:cubicBezTo>
                    <a:pt x="41283" y="1289"/>
                    <a:pt x="40112" y="333"/>
                    <a:pt x="3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4766834" y="1371762"/>
              <a:ext cx="2794471" cy="929397"/>
            </a:xfrm>
            <a:custGeom>
              <a:avLst/>
              <a:gdLst/>
              <a:ahLst/>
              <a:cxnLst/>
              <a:rect l="l" t="t" r="r" b="b"/>
              <a:pathLst>
                <a:path w="43604" h="14502" extrusionOk="0">
                  <a:moveTo>
                    <a:pt x="38882" y="0"/>
                  </a:moveTo>
                  <a:lnTo>
                    <a:pt x="38882" y="0"/>
                  </a:lnTo>
                  <a:cubicBezTo>
                    <a:pt x="40267" y="644"/>
                    <a:pt x="41086" y="1678"/>
                    <a:pt x="41086" y="2381"/>
                  </a:cubicBezTo>
                  <a:cubicBezTo>
                    <a:pt x="41086" y="2693"/>
                    <a:pt x="41301" y="2830"/>
                    <a:pt x="41399" y="2986"/>
                  </a:cubicBezTo>
                  <a:cubicBezTo>
                    <a:pt x="41516" y="3181"/>
                    <a:pt x="41399" y="3434"/>
                    <a:pt x="40345" y="4137"/>
                  </a:cubicBezTo>
                  <a:cubicBezTo>
                    <a:pt x="39330" y="4820"/>
                    <a:pt x="38374" y="5112"/>
                    <a:pt x="37301" y="5191"/>
                  </a:cubicBezTo>
                  <a:cubicBezTo>
                    <a:pt x="36052" y="5834"/>
                    <a:pt x="35877" y="6361"/>
                    <a:pt x="36950" y="6830"/>
                  </a:cubicBezTo>
                  <a:cubicBezTo>
                    <a:pt x="38413" y="7454"/>
                    <a:pt x="36716" y="7727"/>
                    <a:pt x="35818" y="7727"/>
                  </a:cubicBezTo>
                  <a:cubicBezTo>
                    <a:pt x="35755" y="7727"/>
                    <a:pt x="35693" y="7727"/>
                    <a:pt x="35633" y="7727"/>
                  </a:cubicBezTo>
                  <a:cubicBezTo>
                    <a:pt x="34827" y="7727"/>
                    <a:pt x="34382" y="7744"/>
                    <a:pt x="35545" y="8234"/>
                  </a:cubicBezTo>
                  <a:cubicBezTo>
                    <a:pt x="36794" y="8781"/>
                    <a:pt x="33731" y="9190"/>
                    <a:pt x="32248" y="9190"/>
                  </a:cubicBezTo>
                  <a:cubicBezTo>
                    <a:pt x="32143" y="9190"/>
                    <a:pt x="32043" y="9190"/>
                    <a:pt x="31947" y="9190"/>
                  </a:cubicBezTo>
                  <a:cubicBezTo>
                    <a:pt x="30659" y="9190"/>
                    <a:pt x="30171" y="9207"/>
                    <a:pt x="28735" y="9698"/>
                  </a:cubicBezTo>
                  <a:cubicBezTo>
                    <a:pt x="28016" y="9953"/>
                    <a:pt x="27543" y="10021"/>
                    <a:pt x="27132" y="10021"/>
                  </a:cubicBezTo>
                  <a:cubicBezTo>
                    <a:pt x="26663" y="10021"/>
                    <a:pt x="26274" y="9932"/>
                    <a:pt x="25692" y="9932"/>
                  </a:cubicBezTo>
                  <a:cubicBezTo>
                    <a:pt x="24619" y="9932"/>
                    <a:pt x="22765" y="9171"/>
                    <a:pt x="24072" y="8722"/>
                  </a:cubicBezTo>
                  <a:cubicBezTo>
                    <a:pt x="25399" y="8293"/>
                    <a:pt x="24365" y="8156"/>
                    <a:pt x="23077" y="8000"/>
                  </a:cubicBezTo>
                  <a:cubicBezTo>
                    <a:pt x="21789" y="7844"/>
                    <a:pt x="18745" y="7005"/>
                    <a:pt x="16716" y="6654"/>
                  </a:cubicBezTo>
                  <a:cubicBezTo>
                    <a:pt x="16341" y="6593"/>
                    <a:pt x="16021" y="6566"/>
                    <a:pt x="15753" y="6566"/>
                  </a:cubicBezTo>
                  <a:cubicBezTo>
                    <a:pt x="14571" y="6566"/>
                    <a:pt x="14409" y="7084"/>
                    <a:pt x="15077" y="7434"/>
                  </a:cubicBezTo>
                  <a:cubicBezTo>
                    <a:pt x="15877" y="7903"/>
                    <a:pt x="15350" y="8273"/>
                    <a:pt x="14902" y="8390"/>
                  </a:cubicBezTo>
                  <a:cubicBezTo>
                    <a:pt x="14453" y="8527"/>
                    <a:pt x="14609" y="8722"/>
                    <a:pt x="14882" y="9171"/>
                  </a:cubicBezTo>
                  <a:cubicBezTo>
                    <a:pt x="15155" y="9620"/>
                    <a:pt x="14668" y="9951"/>
                    <a:pt x="15194" y="10712"/>
                  </a:cubicBezTo>
                  <a:cubicBezTo>
                    <a:pt x="15609" y="11276"/>
                    <a:pt x="15045" y="11681"/>
                    <a:pt x="13963" y="11681"/>
                  </a:cubicBezTo>
                  <a:cubicBezTo>
                    <a:pt x="13620" y="11681"/>
                    <a:pt x="13226" y="11640"/>
                    <a:pt x="12794" y="11551"/>
                  </a:cubicBezTo>
                  <a:cubicBezTo>
                    <a:pt x="12314" y="11464"/>
                    <a:pt x="11973" y="11439"/>
                    <a:pt x="11697" y="11439"/>
                  </a:cubicBezTo>
                  <a:cubicBezTo>
                    <a:pt x="11336" y="11439"/>
                    <a:pt x="11087" y="11481"/>
                    <a:pt x="10784" y="11481"/>
                  </a:cubicBezTo>
                  <a:cubicBezTo>
                    <a:pt x="10443" y="11481"/>
                    <a:pt x="10034" y="11428"/>
                    <a:pt x="9321" y="11200"/>
                  </a:cubicBezTo>
                  <a:cubicBezTo>
                    <a:pt x="8404" y="10927"/>
                    <a:pt x="7760" y="10829"/>
                    <a:pt x="7058" y="10751"/>
                  </a:cubicBezTo>
                  <a:lnTo>
                    <a:pt x="7058" y="10751"/>
                  </a:lnTo>
                  <a:cubicBezTo>
                    <a:pt x="7780" y="11142"/>
                    <a:pt x="8053" y="11532"/>
                    <a:pt x="8912" y="11649"/>
                  </a:cubicBezTo>
                  <a:cubicBezTo>
                    <a:pt x="9592" y="11750"/>
                    <a:pt x="8881" y="11834"/>
                    <a:pt x="7993" y="11834"/>
                  </a:cubicBezTo>
                  <a:cubicBezTo>
                    <a:pt x="7506" y="11834"/>
                    <a:pt x="6964" y="11809"/>
                    <a:pt x="6570" y="11746"/>
                  </a:cubicBezTo>
                  <a:cubicBezTo>
                    <a:pt x="5438" y="11590"/>
                    <a:pt x="3351" y="11337"/>
                    <a:pt x="2453" y="10966"/>
                  </a:cubicBezTo>
                  <a:cubicBezTo>
                    <a:pt x="1517" y="10615"/>
                    <a:pt x="990" y="10088"/>
                    <a:pt x="443" y="9678"/>
                  </a:cubicBezTo>
                  <a:cubicBezTo>
                    <a:pt x="349" y="9599"/>
                    <a:pt x="277" y="9565"/>
                    <a:pt x="226" y="9565"/>
                  </a:cubicBezTo>
                  <a:cubicBezTo>
                    <a:pt x="1" y="9565"/>
                    <a:pt x="174" y="10219"/>
                    <a:pt x="619" y="10537"/>
                  </a:cubicBezTo>
                  <a:cubicBezTo>
                    <a:pt x="1204" y="10946"/>
                    <a:pt x="3390" y="12820"/>
                    <a:pt x="5887" y="13229"/>
                  </a:cubicBezTo>
                  <a:cubicBezTo>
                    <a:pt x="8365" y="13659"/>
                    <a:pt x="9048" y="13424"/>
                    <a:pt x="10882" y="14010"/>
                  </a:cubicBezTo>
                  <a:cubicBezTo>
                    <a:pt x="11591" y="14229"/>
                    <a:pt x="12000" y="14278"/>
                    <a:pt x="12338" y="14278"/>
                  </a:cubicBezTo>
                  <a:cubicBezTo>
                    <a:pt x="12619" y="14278"/>
                    <a:pt x="12852" y="14244"/>
                    <a:pt x="13168" y="14244"/>
                  </a:cubicBezTo>
                  <a:cubicBezTo>
                    <a:pt x="13455" y="14244"/>
                    <a:pt x="13811" y="14272"/>
                    <a:pt x="14336" y="14381"/>
                  </a:cubicBezTo>
                  <a:cubicBezTo>
                    <a:pt x="14770" y="14464"/>
                    <a:pt x="15164" y="14502"/>
                    <a:pt x="15507" y="14502"/>
                  </a:cubicBezTo>
                  <a:cubicBezTo>
                    <a:pt x="16611" y="14502"/>
                    <a:pt x="17172" y="14103"/>
                    <a:pt x="16755" y="13522"/>
                  </a:cubicBezTo>
                  <a:cubicBezTo>
                    <a:pt x="16228" y="12781"/>
                    <a:pt x="16716" y="12429"/>
                    <a:pt x="16443" y="12000"/>
                  </a:cubicBezTo>
                  <a:cubicBezTo>
                    <a:pt x="16170" y="11532"/>
                    <a:pt x="16033" y="11337"/>
                    <a:pt x="16463" y="11220"/>
                  </a:cubicBezTo>
                  <a:cubicBezTo>
                    <a:pt x="16931" y="11083"/>
                    <a:pt x="17458" y="10693"/>
                    <a:pt x="16638" y="10264"/>
                  </a:cubicBezTo>
                  <a:cubicBezTo>
                    <a:pt x="15961" y="9901"/>
                    <a:pt x="16123" y="9386"/>
                    <a:pt x="17279" y="9386"/>
                  </a:cubicBezTo>
                  <a:cubicBezTo>
                    <a:pt x="17554" y="9386"/>
                    <a:pt x="17886" y="9415"/>
                    <a:pt x="18277" y="9483"/>
                  </a:cubicBezTo>
                  <a:cubicBezTo>
                    <a:pt x="20287" y="9815"/>
                    <a:pt x="23350" y="10654"/>
                    <a:pt x="24638" y="10829"/>
                  </a:cubicBezTo>
                  <a:cubicBezTo>
                    <a:pt x="25926" y="10986"/>
                    <a:pt x="26960" y="11122"/>
                    <a:pt x="25633" y="11551"/>
                  </a:cubicBezTo>
                  <a:cubicBezTo>
                    <a:pt x="24326" y="11961"/>
                    <a:pt x="26199" y="12742"/>
                    <a:pt x="27272" y="12742"/>
                  </a:cubicBezTo>
                  <a:cubicBezTo>
                    <a:pt x="27861" y="12742"/>
                    <a:pt x="28250" y="12841"/>
                    <a:pt x="28735" y="12841"/>
                  </a:cubicBezTo>
                  <a:cubicBezTo>
                    <a:pt x="29135" y="12841"/>
                    <a:pt x="29600" y="12774"/>
                    <a:pt x="30296" y="12527"/>
                  </a:cubicBezTo>
                  <a:cubicBezTo>
                    <a:pt x="31732" y="12036"/>
                    <a:pt x="32253" y="12020"/>
                    <a:pt x="33515" y="12020"/>
                  </a:cubicBezTo>
                  <a:cubicBezTo>
                    <a:pt x="33609" y="12020"/>
                    <a:pt x="33706" y="12020"/>
                    <a:pt x="33809" y="12020"/>
                  </a:cubicBezTo>
                  <a:cubicBezTo>
                    <a:pt x="35291" y="12020"/>
                    <a:pt x="38335" y="11610"/>
                    <a:pt x="37106" y="11064"/>
                  </a:cubicBezTo>
                  <a:cubicBezTo>
                    <a:pt x="35925" y="10573"/>
                    <a:pt x="36385" y="10556"/>
                    <a:pt x="37178" y="10556"/>
                  </a:cubicBezTo>
                  <a:cubicBezTo>
                    <a:pt x="37237" y="10556"/>
                    <a:pt x="37298" y="10556"/>
                    <a:pt x="37360" y="10556"/>
                  </a:cubicBezTo>
                  <a:cubicBezTo>
                    <a:pt x="38238" y="10556"/>
                    <a:pt x="39974" y="10283"/>
                    <a:pt x="38511" y="9659"/>
                  </a:cubicBezTo>
                  <a:cubicBezTo>
                    <a:pt x="37048" y="9015"/>
                    <a:pt x="37887" y="8254"/>
                    <a:pt x="40560" y="7337"/>
                  </a:cubicBezTo>
                  <a:cubicBezTo>
                    <a:pt x="43252" y="6400"/>
                    <a:pt x="43603" y="5073"/>
                    <a:pt x="42979" y="3922"/>
                  </a:cubicBezTo>
                  <a:cubicBezTo>
                    <a:pt x="42374" y="2830"/>
                    <a:pt x="42023" y="2869"/>
                    <a:pt x="41652" y="2186"/>
                  </a:cubicBezTo>
                  <a:cubicBezTo>
                    <a:pt x="41652" y="2166"/>
                    <a:pt x="41633" y="2147"/>
                    <a:pt x="41613" y="2088"/>
                  </a:cubicBezTo>
                  <a:cubicBezTo>
                    <a:pt x="41223" y="1288"/>
                    <a:pt x="40052" y="313"/>
                    <a:pt x="38882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5626836" y="2371999"/>
              <a:ext cx="1225545" cy="446369"/>
            </a:xfrm>
            <a:custGeom>
              <a:avLst/>
              <a:gdLst/>
              <a:ahLst/>
              <a:cxnLst/>
              <a:rect l="l" t="t" r="r" b="b"/>
              <a:pathLst>
                <a:path w="19123" h="6965" extrusionOk="0">
                  <a:moveTo>
                    <a:pt x="9094" y="1"/>
                  </a:moveTo>
                  <a:cubicBezTo>
                    <a:pt x="8895" y="1"/>
                    <a:pt x="9911" y="729"/>
                    <a:pt x="11317" y="998"/>
                  </a:cubicBezTo>
                  <a:cubicBezTo>
                    <a:pt x="13057" y="1291"/>
                    <a:pt x="13525" y="1963"/>
                    <a:pt x="14722" y="1963"/>
                  </a:cubicBezTo>
                  <a:cubicBezTo>
                    <a:pt x="14800" y="1963"/>
                    <a:pt x="14881" y="1960"/>
                    <a:pt x="14965" y="1954"/>
                  </a:cubicBezTo>
                  <a:cubicBezTo>
                    <a:pt x="15067" y="1947"/>
                    <a:pt x="15149" y="1944"/>
                    <a:pt x="15211" y="1944"/>
                  </a:cubicBezTo>
                  <a:cubicBezTo>
                    <a:pt x="15964" y="1944"/>
                    <a:pt x="13914" y="2426"/>
                    <a:pt x="12654" y="2426"/>
                  </a:cubicBezTo>
                  <a:cubicBezTo>
                    <a:pt x="12590" y="2426"/>
                    <a:pt x="12527" y="2425"/>
                    <a:pt x="12468" y="2422"/>
                  </a:cubicBezTo>
                  <a:cubicBezTo>
                    <a:pt x="11570" y="2370"/>
                    <a:pt x="10681" y="2327"/>
                    <a:pt x="9917" y="2327"/>
                  </a:cubicBezTo>
                  <a:cubicBezTo>
                    <a:pt x="9535" y="2327"/>
                    <a:pt x="9183" y="2338"/>
                    <a:pt x="8878" y="2364"/>
                  </a:cubicBezTo>
                  <a:cubicBezTo>
                    <a:pt x="8786" y="2371"/>
                    <a:pt x="8684" y="2375"/>
                    <a:pt x="8574" y="2375"/>
                  </a:cubicBezTo>
                  <a:cubicBezTo>
                    <a:pt x="7562" y="2375"/>
                    <a:pt x="5880" y="2075"/>
                    <a:pt x="5405" y="1934"/>
                  </a:cubicBezTo>
                  <a:cubicBezTo>
                    <a:pt x="5335" y="1910"/>
                    <a:pt x="5277" y="1899"/>
                    <a:pt x="5233" y="1899"/>
                  </a:cubicBezTo>
                  <a:cubicBezTo>
                    <a:pt x="4958" y="1899"/>
                    <a:pt x="5201" y="2326"/>
                    <a:pt x="6126" y="2578"/>
                  </a:cubicBezTo>
                  <a:cubicBezTo>
                    <a:pt x="6976" y="2823"/>
                    <a:pt x="7237" y="3055"/>
                    <a:pt x="6842" y="3055"/>
                  </a:cubicBezTo>
                  <a:cubicBezTo>
                    <a:pt x="6765" y="3055"/>
                    <a:pt x="6663" y="3046"/>
                    <a:pt x="6536" y="3027"/>
                  </a:cubicBezTo>
                  <a:cubicBezTo>
                    <a:pt x="6432" y="3012"/>
                    <a:pt x="6349" y="3005"/>
                    <a:pt x="6284" y="3005"/>
                  </a:cubicBezTo>
                  <a:cubicBezTo>
                    <a:pt x="5859" y="3005"/>
                    <a:pt x="6190" y="3299"/>
                    <a:pt x="6478" y="3417"/>
                  </a:cubicBezTo>
                  <a:cubicBezTo>
                    <a:pt x="6819" y="3531"/>
                    <a:pt x="7178" y="4160"/>
                    <a:pt x="5088" y="4160"/>
                  </a:cubicBezTo>
                  <a:cubicBezTo>
                    <a:pt x="5026" y="4160"/>
                    <a:pt x="4963" y="4160"/>
                    <a:pt x="4897" y="4159"/>
                  </a:cubicBezTo>
                  <a:cubicBezTo>
                    <a:pt x="3902" y="4159"/>
                    <a:pt x="3395" y="4198"/>
                    <a:pt x="3024" y="4217"/>
                  </a:cubicBezTo>
                  <a:cubicBezTo>
                    <a:pt x="2691" y="4231"/>
                    <a:pt x="2485" y="4262"/>
                    <a:pt x="2152" y="4262"/>
                  </a:cubicBezTo>
                  <a:cubicBezTo>
                    <a:pt x="1997" y="4262"/>
                    <a:pt x="1815" y="4255"/>
                    <a:pt x="1580" y="4237"/>
                  </a:cubicBezTo>
                  <a:cubicBezTo>
                    <a:pt x="826" y="4165"/>
                    <a:pt x="204" y="4034"/>
                    <a:pt x="79" y="4034"/>
                  </a:cubicBezTo>
                  <a:cubicBezTo>
                    <a:pt x="1" y="4034"/>
                    <a:pt x="120" y="4086"/>
                    <a:pt x="527" y="4237"/>
                  </a:cubicBezTo>
                  <a:cubicBezTo>
                    <a:pt x="1619" y="4647"/>
                    <a:pt x="2497" y="5212"/>
                    <a:pt x="4175" y="5369"/>
                  </a:cubicBezTo>
                  <a:cubicBezTo>
                    <a:pt x="5545" y="5465"/>
                    <a:pt x="5877" y="5695"/>
                    <a:pt x="6534" y="5695"/>
                  </a:cubicBezTo>
                  <a:cubicBezTo>
                    <a:pt x="6672" y="5695"/>
                    <a:pt x="6825" y="5685"/>
                    <a:pt x="7004" y="5661"/>
                  </a:cubicBezTo>
                  <a:cubicBezTo>
                    <a:pt x="7143" y="5640"/>
                    <a:pt x="7281" y="5631"/>
                    <a:pt x="7412" y="5631"/>
                  </a:cubicBezTo>
                  <a:cubicBezTo>
                    <a:pt x="8250" y="5631"/>
                    <a:pt x="8837" y="6006"/>
                    <a:pt x="7590" y="6090"/>
                  </a:cubicBezTo>
                  <a:cubicBezTo>
                    <a:pt x="6146" y="6208"/>
                    <a:pt x="6361" y="6364"/>
                    <a:pt x="7239" y="6461"/>
                  </a:cubicBezTo>
                  <a:cubicBezTo>
                    <a:pt x="8156" y="6559"/>
                    <a:pt x="6146" y="6734"/>
                    <a:pt x="7824" y="6929"/>
                  </a:cubicBezTo>
                  <a:cubicBezTo>
                    <a:pt x="8085" y="6954"/>
                    <a:pt x="8332" y="6965"/>
                    <a:pt x="8565" y="6965"/>
                  </a:cubicBezTo>
                  <a:cubicBezTo>
                    <a:pt x="9808" y="6965"/>
                    <a:pt x="10645" y="6664"/>
                    <a:pt x="11121" y="6598"/>
                  </a:cubicBezTo>
                  <a:cubicBezTo>
                    <a:pt x="11687" y="6539"/>
                    <a:pt x="11882" y="6208"/>
                    <a:pt x="10829" y="5993"/>
                  </a:cubicBezTo>
                  <a:cubicBezTo>
                    <a:pt x="9775" y="5778"/>
                    <a:pt x="9346" y="5232"/>
                    <a:pt x="8839" y="4881"/>
                  </a:cubicBezTo>
                  <a:cubicBezTo>
                    <a:pt x="8588" y="4695"/>
                    <a:pt x="8731" y="4646"/>
                    <a:pt x="9080" y="4646"/>
                  </a:cubicBezTo>
                  <a:cubicBezTo>
                    <a:pt x="9464" y="4646"/>
                    <a:pt x="10098" y="4705"/>
                    <a:pt x="10731" y="4705"/>
                  </a:cubicBezTo>
                  <a:cubicBezTo>
                    <a:pt x="11960" y="4705"/>
                    <a:pt x="14556" y="4608"/>
                    <a:pt x="12995" y="4256"/>
                  </a:cubicBezTo>
                  <a:cubicBezTo>
                    <a:pt x="11434" y="3925"/>
                    <a:pt x="12663" y="4042"/>
                    <a:pt x="14263" y="3710"/>
                  </a:cubicBezTo>
                  <a:cubicBezTo>
                    <a:pt x="15882" y="3359"/>
                    <a:pt x="15102" y="3378"/>
                    <a:pt x="16214" y="2949"/>
                  </a:cubicBezTo>
                  <a:cubicBezTo>
                    <a:pt x="17307" y="2500"/>
                    <a:pt x="17794" y="2013"/>
                    <a:pt x="18438" y="1876"/>
                  </a:cubicBezTo>
                  <a:cubicBezTo>
                    <a:pt x="18931" y="1760"/>
                    <a:pt x="19122" y="1591"/>
                    <a:pt x="18646" y="1591"/>
                  </a:cubicBezTo>
                  <a:cubicBezTo>
                    <a:pt x="18480" y="1591"/>
                    <a:pt x="18234" y="1611"/>
                    <a:pt x="17892" y="1661"/>
                  </a:cubicBezTo>
                  <a:cubicBezTo>
                    <a:pt x="17658" y="1700"/>
                    <a:pt x="17463" y="1700"/>
                    <a:pt x="17307" y="1700"/>
                  </a:cubicBezTo>
                  <a:cubicBezTo>
                    <a:pt x="16740" y="1682"/>
                    <a:pt x="16841" y="1424"/>
                    <a:pt x="16004" y="1424"/>
                  </a:cubicBezTo>
                  <a:cubicBezTo>
                    <a:pt x="15948" y="1424"/>
                    <a:pt x="15888" y="1425"/>
                    <a:pt x="15824" y="1427"/>
                  </a:cubicBezTo>
                  <a:cubicBezTo>
                    <a:pt x="15704" y="1435"/>
                    <a:pt x="15587" y="1438"/>
                    <a:pt x="15473" y="1438"/>
                  </a:cubicBezTo>
                  <a:cubicBezTo>
                    <a:pt x="14454" y="1438"/>
                    <a:pt x="13694" y="1171"/>
                    <a:pt x="13969" y="1171"/>
                  </a:cubicBezTo>
                  <a:cubicBezTo>
                    <a:pt x="13985" y="1171"/>
                    <a:pt x="14005" y="1172"/>
                    <a:pt x="14029" y="1173"/>
                  </a:cubicBezTo>
                  <a:cubicBezTo>
                    <a:pt x="14045" y="1175"/>
                    <a:pt x="14064" y="1176"/>
                    <a:pt x="14084" y="1176"/>
                  </a:cubicBezTo>
                  <a:cubicBezTo>
                    <a:pt x="14608" y="1176"/>
                    <a:pt x="16294" y="702"/>
                    <a:pt x="16858" y="608"/>
                  </a:cubicBezTo>
                  <a:cubicBezTo>
                    <a:pt x="17352" y="525"/>
                    <a:pt x="17332" y="332"/>
                    <a:pt x="16670" y="332"/>
                  </a:cubicBezTo>
                  <a:cubicBezTo>
                    <a:pt x="16547" y="332"/>
                    <a:pt x="16402" y="339"/>
                    <a:pt x="16234" y="354"/>
                  </a:cubicBezTo>
                  <a:cubicBezTo>
                    <a:pt x="15068" y="445"/>
                    <a:pt x="13455" y="644"/>
                    <a:pt x="12056" y="644"/>
                  </a:cubicBezTo>
                  <a:cubicBezTo>
                    <a:pt x="11064" y="644"/>
                    <a:pt x="10181" y="544"/>
                    <a:pt x="9639" y="237"/>
                  </a:cubicBezTo>
                  <a:cubicBezTo>
                    <a:pt x="9329" y="68"/>
                    <a:pt x="9155" y="1"/>
                    <a:pt x="9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5626708" y="2473900"/>
              <a:ext cx="1225673" cy="344470"/>
            </a:xfrm>
            <a:custGeom>
              <a:avLst/>
              <a:gdLst/>
              <a:ahLst/>
              <a:cxnLst/>
              <a:rect l="l" t="t" r="r" b="b"/>
              <a:pathLst>
                <a:path w="19125" h="5375" extrusionOk="0">
                  <a:moveTo>
                    <a:pt x="18648" y="1"/>
                  </a:moveTo>
                  <a:cubicBezTo>
                    <a:pt x="18482" y="1"/>
                    <a:pt x="18236" y="21"/>
                    <a:pt x="17894" y="71"/>
                  </a:cubicBezTo>
                  <a:cubicBezTo>
                    <a:pt x="17660" y="110"/>
                    <a:pt x="17465" y="110"/>
                    <a:pt x="17309" y="110"/>
                  </a:cubicBezTo>
                  <a:cubicBezTo>
                    <a:pt x="14988" y="1500"/>
                    <a:pt x="14063" y="1931"/>
                    <a:pt x="12494" y="1931"/>
                  </a:cubicBezTo>
                  <a:cubicBezTo>
                    <a:pt x="12190" y="1931"/>
                    <a:pt x="11861" y="1914"/>
                    <a:pt x="11494" y="1886"/>
                  </a:cubicBezTo>
                  <a:cubicBezTo>
                    <a:pt x="11294" y="1870"/>
                    <a:pt x="11126" y="1863"/>
                    <a:pt x="10986" y="1863"/>
                  </a:cubicBezTo>
                  <a:cubicBezTo>
                    <a:pt x="9563" y="1863"/>
                    <a:pt x="10933" y="2592"/>
                    <a:pt x="9837" y="2592"/>
                  </a:cubicBezTo>
                  <a:cubicBezTo>
                    <a:pt x="9690" y="2592"/>
                    <a:pt x="9499" y="2579"/>
                    <a:pt x="9250" y="2549"/>
                  </a:cubicBezTo>
                  <a:cubicBezTo>
                    <a:pt x="9090" y="2530"/>
                    <a:pt x="8954" y="2522"/>
                    <a:pt x="8839" y="2522"/>
                  </a:cubicBezTo>
                  <a:cubicBezTo>
                    <a:pt x="7464" y="2522"/>
                    <a:pt x="9161" y="3779"/>
                    <a:pt x="7994" y="3779"/>
                  </a:cubicBezTo>
                  <a:cubicBezTo>
                    <a:pt x="7853" y="3779"/>
                    <a:pt x="7671" y="3761"/>
                    <a:pt x="7436" y="3720"/>
                  </a:cubicBezTo>
                  <a:cubicBezTo>
                    <a:pt x="5738" y="3427"/>
                    <a:pt x="3943" y="2920"/>
                    <a:pt x="3065" y="2608"/>
                  </a:cubicBezTo>
                  <a:cubicBezTo>
                    <a:pt x="2729" y="2621"/>
                    <a:pt x="2522" y="2644"/>
                    <a:pt x="2189" y="2644"/>
                  </a:cubicBezTo>
                  <a:cubicBezTo>
                    <a:pt x="2040" y="2644"/>
                    <a:pt x="1865" y="2639"/>
                    <a:pt x="1641" y="2627"/>
                  </a:cubicBezTo>
                  <a:cubicBezTo>
                    <a:pt x="856" y="2568"/>
                    <a:pt x="223" y="2443"/>
                    <a:pt x="87" y="2443"/>
                  </a:cubicBezTo>
                  <a:cubicBezTo>
                    <a:pt x="0" y="2443"/>
                    <a:pt x="117" y="2494"/>
                    <a:pt x="529" y="2647"/>
                  </a:cubicBezTo>
                  <a:cubicBezTo>
                    <a:pt x="1621" y="3057"/>
                    <a:pt x="2499" y="3622"/>
                    <a:pt x="4177" y="3779"/>
                  </a:cubicBezTo>
                  <a:cubicBezTo>
                    <a:pt x="5547" y="3875"/>
                    <a:pt x="5879" y="4105"/>
                    <a:pt x="6536" y="4105"/>
                  </a:cubicBezTo>
                  <a:cubicBezTo>
                    <a:pt x="6674" y="4105"/>
                    <a:pt x="6827" y="4095"/>
                    <a:pt x="7006" y="4071"/>
                  </a:cubicBezTo>
                  <a:cubicBezTo>
                    <a:pt x="7145" y="4050"/>
                    <a:pt x="7283" y="4041"/>
                    <a:pt x="7414" y="4041"/>
                  </a:cubicBezTo>
                  <a:cubicBezTo>
                    <a:pt x="8252" y="4041"/>
                    <a:pt x="8839" y="4416"/>
                    <a:pt x="7592" y="4500"/>
                  </a:cubicBezTo>
                  <a:cubicBezTo>
                    <a:pt x="6148" y="4618"/>
                    <a:pt x="6363" y="4774"/>
                    <a:pt x="7241" y="4871"/>
                  </a:cubicBezTo>
                  <a:cubicBezTo>
                    <a:pt x="8158" y="4969"/>
                    <a:pt x="6148" y="5144"/>
                    <a:pt x="7826" y="5339"/>
                  </a:cubicBezTo>
                  <a:cubicBezTo>
                    <a:pt x="8087" y="5364"/>
                    <a:pt x="8334" y="5375"/>
                    <a:pt x="8567" y="5375"/>
                  </a:cubicBezTo>
                  <a:cubicBezTo>
                    <a:pt x="9810" y="5375"/>
                    <a:pt x="10647" y="5074"/>
                    <a:pt x="11123" y="5008"/>
                  </a:cubicBezTo>
                  <a:cubicBezTo>
                    <a:pt x="11689" y="4949"/>
                    <a:pt x="11884" y="4618"/>
                    <a:pt x="10831" y="4403"/>
                  </a:cubicBezTo>
                  <a:cubicBezTo>
                    <a:pt x="9777" y="4188"/>
                    <a:pt x="9348" y="3642"/>
                    <a:pt x="8841" y="3291"/>
                  </a:cubicBezTo>
                  <a:cubicBezTo>
                    <a:pt x="8590" y="3105"/>
                    <a:pt x="8733" y="3056"/>
                    <a:pt x="9082" y="3056"/>
                  </a:cubicBezTo>
                  <a:cubicBezTo>
                    <a:pt x="9466" y="3056"/>
                    <a:pt x="10100" y="3115"/>
                    <a:pt x="10733" y="3115"/>
                  </a:cubicBezTo>
                  <a:cubicBezTo>
                    <a:pt x="11962" y="3115"/>
                    <a:pt x="14558" y="3018"/>
                    <a:pt x="12997" y="2666"/>
                  </a:cubicBezTo>
                  <a:cubicBezTo>
                    <a:pt x="11436" y="2335"/>
                    <a:pt x="12665" y="2452"/>
                    <a:pt x="14265" y="2120"/>
                  </a:cubicBezTo>
                  <a:cubicBezTo>
                    <a:pt x="15884" y="1769"/>
                    <a:pt x="15104" y="1788"/>
                    <a:pt x="16216" y="1359"/>
                  </a:cubicBezTo>
                  <a:cubicBezTo>
                    <a:pt x="17309" y="910"/>
                    <a:pt x="17796" y="423"/>
                    <a:pt x="18440" y="286"/>
                  </a:cubicBezTo>
                  <a:cubicBezTo>
                    <a:pt x="18933" y="170"/>
                    <a:pt x="19124" y="1"/>
                    <a:pt x="18648" y="1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4765808" y="2220685"/>
              <a:ext cx="1378714" cy="813142"/>
            </a:xfrm>
            <a:custGeom>
              <a:avLst/>
              <a:gdLst/>
              <a:ahLst/>
              <a:cxnLst/>
              <a:rect l="l" t="t" r="r" b="b"/>
              <a:pathLst>
                <a:path w="21513" h="12688" extrusionOk="0">
                  <a:moveTo>
                    <a:pt x="755" y="1"/>
                  </a:moveTo>
                  <a:cubicBezTo>
                    <a:pt x="653" y="1"/>
                    <a:pt x="507" y="681"/>
                    <a:pt x="596" y="1271"/>
                  </a:cubicBezTo>
                  <a:cubicBezTo>
                    <a:pt x="733" y="2052"/>
                    <a:pt x="733" y="3125"/>
                    <a:pt x="1006" y="3671"/>
                  </a:cubicBezTo>
                  <a:cubicBezTo>
                    <a:pt x="1175" y="4065"/>
                    <a:pt x="1466" y="4449"/>
                    <a:pt x="1373" y="4449"/>
                  </a:cubicBezTo>
                  <a:cubicBezTo>
                    <a:pt x="1337" y="4449"/>
                    <a:pt x="1244" y="4392"/>
                    <a:pt x="1064" y="4256"/>
                  </a:cubicBezTo>
                  <a:cubicBezTo>
                    <a:pt x="559" y="3874"/>
                    <a:pt x="103" y="3180"/>
                    <a:pt x="23" y="3180"/>
                  </a:cubicBezTo>
                  <a:cubicBezTo>
                    <a:pt x="1" y="3180"/>
                    <a:pt x="8" y="3232"/>
                    <a:pt x="50" y="3359"/>
                  </a:cubicBezTo>
                  <a:cubicBezTo>
                    <a:pt x="245" y="3944"/>
                    <a:pt x="1045" y="4803"/>
                    <a:pt x="1298" y="5388"/>
                  </a:cubicBezTo>
                  <a:cubicBezTo>
                    <a:pt x="1533" y="5993"/>
                    <a:pt x="3152" y="7164"/>
                    <a:pt x="3562" y="7905"/>
                  </a:cubicBezTo>
                  <a:cubicBezTo>
                    <a:pt x="3972" y="8627"/>
                    <a:pt x="5591" y="9876"/>
                    <a:pt x="6703" y="10578"/>
                  </a:cubicBezTo>
                  <a:cubicBezTo>
                    <a:pt x="7835" y="11281"/>
                    <a:pt x="10625" y="12315"/>
                    <a:pt x="11484" y="12588"/>
                  </a:cubicBezTo>
                  <a:cubicBezTo>
                    <a:pt x="11715" y="12656"/>
                    <a:pt x="11866" y="12688"/>
                    <a:pt x="11944" y="12688"/>
                  </a:cubicBezTo>
                  <a:cubicBezTo>
                    <a:pt x="12157" y="12688"/>
                    <a:pt x="11841" y="12456"/>
                    <a:pt x="11171" y="12100"/>
                  </a:cubicBezTo>
                  <a:cubicBezTo>
                    <a:pt x="10235" y="11612"/>
                    <a:pt x="9806" y="11047"/>
                    <a:pt x="8420" y="10168"/>
                  </a:cubicBezTo>
                  <a:cubicBezTo>
                    <a:pt x="7358" y="9505"/>
                    <a:pt x="6809" y="8785"/>
                    <a:pt x="7135" y="8785"/>
                  </a:cubicBezTo>
                  <a:cubicBezTo>
                    <a:pt x="7241" y="8785"/>
                    <a:pt x="7437" y="8861"/>
                    <a:pt x="7737" y="9037"/>
                  </a:cubicBezTo>
                  <a:cubicBezTo>
                    <a:pt x="8928" y="9778"/>
                    <a:pt x="12381" y="10949"/>
                    <a:pt x="14040" y="11066"/>
                  </a:cubicBezTo>
                  <a:cubicBezTo>
                    <a:pt x="15361" y="11157"/>
                    <a:pt x="16848" y="11438"/>
                    <a:pt x="18335" y="11438"/>
                  </a:cubicBezTo>
                  <a:cubicBezTo>
                    <a:pt x="18758" y="11438"/>
                    <a:pt x="19181" y="11415"/>
                    <a:pt x="19600" y="11359"/>
                  </a:cubicBezTo>
                  <a:cubicBezTo>
                    <a:pt x="21513" y="11125"/>
                    <a:pt x="19015" y="11261"/>
                    <a:pt x="18079" y="10988"/>
                  </a:cubicBezTo>
                  <a:cubicBezTo>
                    <a:pt x="17747" y="10890"/>
                    <a:pt x="17240" y="10734"/>
                    <a:pt x="16674" y="10539"/>
                  </a:cubicBezTo>
                  <a:cubicBezTo>
                    <a:pt x="15581" y="10110"/>
                    <a:pt x="14274" y="9583"/>
                    <a:pt x="13727" y="9232"/>
                  </a:cubicBezTo>
                  <a:cubicBezTo>
                    <a:pt x="13473" y="9076"/>
                    <a:pt x="13428" y="9021"/>
                    <a:pt x="13508" y="9021"/>
                  </a:cubicBezTo>
                  <a:cubicBezTo>
                    <a:pt x="13700" y="9021"/>
                    <a:pt x="14599" y="9329"/>
                    <a:pt x="15093" y="9329"/>
                  </a:cubicBezTo>
                  <a:cubicBezTo>
                    <a:pt x="15796" y="9329"/>
                    <a:pt x="15737" y="9310"/>
                    <a:pt x="14957" y="9115"/>
                  </a:cubicBezTo>
                  <a:cubicBezTo>
                    <a:pt x="14248" y="8929"/>
                    <a:pt x="13831" y="8495"/>
                    <a:pt x="14552" y="8495"/>
                  </a:cubicBezTo>
                  <a:cubicBezTo>
                    <a:pt x="14665" y="8495"/>
                    <a:pt x="14805" y="8506"/>
                    <a:pt x="14976" y="8530"/>
                  </a:cubicBezTo>
                  <a:cubicBezTo>
                    <a:pt x="15182" y="8558"/>
                    <a:pt x="15388" y="8570"/>
                    <a:pt x="15579" y="8570"/>
                  </a:cubicBezTo>
                  <a:cubicBezTo>
                    <a:pt x="16587" y="8570"/>
                    <a:pt x="17203" y="8235"/>
                    <a:pt x="15366" y="8120"/>
                  </a:cubicBezTo>
                  <a:cubicBezTo>
                    <a:pt x="12245" y="7905"/>
                    <a:pt x="11425" y="7281"/>
                    <a:pt x="10176" y="6559"/>
                  </a:cubicBezTo>
                  <a:cubicBezTo>
                    <a:pt x="9636" y="6235"/>
                    <a:pt x="9309" y="6084"/>
                    <a:pt x="9173" y="6084"/>
                  </a:cubicBezTo>
                  <a:cubicBezTo>
                    <a:pt x="8991" y="6084"/>
                    <a:pt x="9159" y="6358"/>
                    <a:pt x="9630" y="6851"/>
                  </a:cubicBezTo>
                  <a:cubicBezTo>
                    <a:pt x="10352" y="7573"/>
                    <a:pt x="11363" y="8323"/>
                    <a:pt x="10913" y="8323"/>
                  </a:cubicBezTo>
                  <a:cubicBezTo>
                    <a:pt x="10828" y="8323"/>
                    <a:pt x="10690" y="8296"/>
                    <a:pt x="10488" y="8237"/>
                  </a:cubicBezTo>
                  <a:cubicBezTo>
                    <a:pt x="9220" y="7866"/>
                    <a:pt x="6976" y="6812"/>
                    <a:pt x="5006" y="5622"/>
                  </a:cubicBezTo>
                  <a:cubicBezTo>
                    <a:pt x="3015" y="4452"/>
                    <a:pt x="2040" y="2754"/>
                    <a:pt x="1533" y="2208"/>
                  </a:cubicBezTo>
                  <a:lnTo>
                    <a:pt x="1513" y="2188"/>
                  </a:lnTo>
                  <a:cubicBezTo>
                    <a:pt x="986" y="1661"/>
                    <a:pt x="869" y="900"/>
                    <a:pt x="830" y="237"/>
                  </a:cubicBezTo>
                  <a:cubicBezTo>
                    <a:pt x="816" y="71"/>
                    <a:pt x="788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4765808" y="2219275"/>
              <a:ext cx="1378714" cy="814552"/>
            </a:xfrm>
            <a:custGeom>
              <a:avLst/>
              <a:gdLst/>
              <a:ahLst/>
              <a:cxnLst/>
              <a:rect l="l" t="t" r="r" b="b"/>
              <a:pathLst>
                <a:path w="21513" h="12710" extrusionOk="0">
                  <a:moveTo>
                    <a:pt x="707" y="0"/>
                  </a:moveTo>
                  <a:cubicBezTo>
                    <a:pt x="613" y="0"/>
                    <a:pt x="469" y="666"/>
                    <a:pt x="557" y="1254"/>
                  </a:cubicBezTo>
                  <a:cubicBezTo>
                    <a:pt x="674" y="2035"/>
                    <a:pt x="674" y="3108"/>
                    <a:pt x="947" y="3674"/>
                  </a:cubicBezTo>
                  <a:cubicBezTo>
                    <a:pt x="1130" y="4068"/>
                    <a:pt x="1415" y="4452"/>
                    <a:pt x="1325" y="4452"/>
                  </a:cubicBezTo>
                  <a:cubicBezTo>
                    <a:pt x="1290" y="4452"/>
                    <a:pt x="1199" y="4395"/>
                    <a:pt x="1025" y="4259"/>
                  </a:cubicBezTo>
                  <a:cubicBezTo>
                    <a:pt x="551" y="3892"/>
                    <a:pt x="101" y="3202"/>
                    <a:pt x="23" y="3202"/>
                  </a:cubicBezTo>
                  <a:cubicBezTo>
                    <a:pt x="1" y="3202"/>
                    <a:pt x="7" y="3254"/>
                    <a:pt x="50" y="3381"/>
                  </a:cubicBezTo>
                  <a:cubicBezTo>
                    <a:pt x="245" y="3966"/>
                    <a:pt x="1045" y="4825"/>
                    <a:pt x="1298" y="5410"/>
                  </a:cubicBezTo>
                  <a:cubicBezTo>
                    <a:pt x="1533" y="6015"/>
                    <a:pt x="3152" y="7186"/>
                    <a:pt x="3562" y="7927"/>
                  </a:cubicBezTo>
                  <a:cubicBezTo>
                    <a:pt x="3972" y="8649"/>
                    <a:pt x="5591" y="9898"/>
                    <a:pt x="6703" y="10600"/>
                  </a:cubicBezTo>
                  <a:cubicBezTo>
                    <a:pt x="7835" y="11303"/>
                    <a:pt x="10625" y="12337"/>
                    <a:pt x="11484" y="12610"/>
                  </a:cubicBezTo>
                  <a:cubicBezTo>
                    <a:pt x="11715" y="12678"/>
                    <a:pt x="11866" y="12710"/>
                    <a:pt x="11944" y="12710"/>
                  </a:cubicBezTo>
                  <a:cubicBezTo>
                    <a:pt x="12157" y="12710"/>
                    <a:pt x="11841" y="12478"/>
                    <a:pt x="11171" y="12122"/>
                  </a:cubicBezTo>
                  <a:cubicBezTo>
                    <a:pt x="10235" y="11634"/>
                    <a:pt x="9806" y="11069"/>
                    <a:pt x="8420" y="10190"/>
                  </a:cubicBezTo>
                  <a:cubicBezTo>
                    <a:pt x="7358" y="9527"/>
                    <a:pt x="6809" y="8807"/>
                    <a:pt x="7135" y="8807"/>
                  </a:cubicBezTo>
                  <a:cubicBezTo>
                    <a:pt x="7241" y="8807"/>
                    <a:pt x="7437" y="8883"/>
                    <a:pt x="7737" y="9059"/>
                  </a:cubicBezTo>
                  <a:cubicBezTo>
                    <a:pt x="8928" y="9800"/>
                    <a:pt x="12381" y="10971"/>
                    <a:pt x="14040" y="11088"/>
                  </a:cubicBezTo>
                  <a:cubicBezTo>
                    <a:pt x="15361" y="11179"/>
                    <a:pt x="16848" y="11460"/>
                    <a:pt x="18335" y="11460"/>
                  </a:cubicBezTo>
                  <a:cubicBezTo>
                    <a:pt x="18758" y="11460"/>
                    <a:pt x="19181" y="11437"/>
                    <a:pt x="19600" y="11381"/>
                  </a:cubicBezTo>
                  <a:cubicBezTo>
                    <a:pt x="21513" y="11147"/>
                    <a:pt x="19015" y="11283"/>
                    <a:pt x="18079" y="11010"/>
                  </a:cubicBezTo>
                  <a:cubicBezTo>
                    <a:pt x="17747" y="10912"/>
                    <a:pt x="17240" y="10756"/>
                    <a:pt x="16674" y="10561"/>
                  </a:cubicBezTo>
                  <a:cubicBezTo>
                    <a:pt x="14801" y="10503"/>
                    <a:pt x="11152" y="10210"/>
                    <a:pt x="8869" y="8961"/>
                  </a:cubicBezTo>
                  <a:cubicBezTo>
                    <a:pt x="7331" y="8103"/>
                    <a:pt x="6291" y="7754"/>
                    <a:pt x="5777" y="7754"/>
                  </a:cubicBezTo>
                  <a:cubicBezTo>
                    <a:pt x="5274" y="7754"/>
                    <a:pt x="5275" y="8089"/>
                    <a:pt x="5806" y="8610"/>
                  </a:cubicBezTo>
                  <a:cubicBezTo>
                    <a:pt x="6201" y="8998"/>
                    <a:pt x="6220" y="9169"/>
                    <a:pt x="6027" y="9169"/>
                  </a:cubicBezTo>
                  <a:cubicBezTo>
                    <a:pt x="5706" y="9169"/>
                    <a:pt x="4800" y="8697"/>
                    <a:pt x="4069" y="7966"/>
                  </a:cubicBezTo>
                  <a:cubicBezTo>
                    <a:pt x="2996" y="6893"/>
                    <a:pt x="1435" y="4513"/>
                    <a:pt x="1455" y="2191"/>
                  </a:cubicBezTo>
                  <a:cubicBezTo>
                    <a:pt x="947" y="1644"/>
                    <a:pt x="830" y="903"/>
                    <a:pt x="772" y="240"/>
                  </a:cubicBezTo>
                  <a:cubicBezTo>
                    <a:pt x="762" y="71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6480879" y="2378280"/>
              <a:ext cx="1217278" cy="805580"/>
            </a:xfrm>
            <a:custGeom>
              <a:avLst/>
              <a:gdLst/>
              <a:ahLst/>
              <a:cxnLst/>
              <a:rect l="l" t="t" r="r" b="b"/>
              <a:pathLst>
                <a:path w="18994" h="12570" extrusionOk="0">
                  <a:moveTo>
                    <a:pt x="13698" y="4919"/>
                  </a:moveTo>
                  <a:cubicBezTo>
                    <a:pt x="13683" y="4919"/>
                    <a:pt x="13680" y="4919"/>
                    <a:pt x="13671" y="4934"/>
                  </a:cubicBezTo>
                  <a:lnTo>
                    <a:pt x="13671" y="4934"/>
                  </a:lnTo>
                  <a:cubicBezTo>
                    <a:pt x="13684" y="4927"/>
                    <a:pt x="13693" y="4922"/>
                    <a:pt x="13698" y="4919"/>
                  </a:cubicBezTo>
                  <a:close/>
                  <a:moveTo>
                    <a:pt x="18931" y="0"/>
                  </a:moveTo>
                  <a:cubicBezTo>
                    <a:pt x="18791" y="0"/>
                    <a:pt x="18346" y="1197"/>
                    <a:pt x="17971" y="1739"/>
                  </a:cubicBezTo>
                  <a:cubicBezTo>
                    <a:pt x="17658" y="2168"/>
                    <a:pt x="16839" y="3358"/>
                    <a:pt x="15512" y="4490"/>
                  </a:cubicBezTo>
                  <a:cubicBezTo>
                    <a:pt x="14556" y="5271"/>
                    <a:pt x="13366" y="6031"/>
                    <a:pt x="11863" y="6461"/>
                  </a:cubicBezTo>
                  <a:cubicBezTo>
                    <a:pt x="13093" y="5778"/>
                    <a:pt x="13327" y="5173"/>
                    <a:pt x="13659" y="4958"/>
                  </a:cubicBezTo>
                  <a:cubicBezTo>
                    <a:pt x="13664" y="4947"/>
                    <a:pt x="13668" y="4940"/>
                    <a:pt x="13671" y="4934"/>
                  </a:cubicBezTo>
                  <a:lnTo>
                    <a:pt x="13671" y="4934"/>
                  </a:lnTo>
                  <a:cubicBezTo>
                    <a:pt x="13468" y="5051"/>
                    <a:pt x="12296" y="5759"/>
                    <a:pt x="12039" y="5778"/>
                  </a:cubicBezTo>
                  <a:cubicBezTo>
                    <a:pt x="12021" y="5781"/>
                    <a:pt x="12008" y="5783"/>
                    <a:pt x="11999" y="5783"/>
                  </a:cubicBezTo>
                  <a:cubicBezTo>
                    <a:pt x="11854" y="5783"/>
                    <a:pt x="12682" y="5357"/>
                    <a:pt x="13268" y="4568"/>
                  </a:cubicBezTo>
                  <a:cubicBezTo>
                    <a:pt x="13931" y="3597"/>
                    <a:pt x="15263" y="1142"/>
                    <a:pt x="14996" y="1142"/>
                  </a:cubicBezTo>
                  <a:cubicBezTo>
                    <a:pt x="14925" y="1142"/>
                    <a:pt x="14741" y="1316"/>
                    <a:pt x="14400" y="1739"/>
                  </a:cubicBezTo>
                  <a:cubicBezTo>
                    <a:pt x="11922" y="4783"/>
                    <a:pt x="7707" y="6578"/>
                    <a:pt x="3844" y="6578"/>
                  </a:cubicBezTo>
                  <a:cubicBezTo>
                    <a:pt x="0" y="6617"/>
                    <a:pt x="742" y="7534"/>
                    <a:pt x="2927" y="7788"/>
                  </a:cubicBezTo>
                  <a:cubicBezTo>
                    <a:pt x="5093" y="8022"/>
                    <a:pt x="5190" y="8197"/>
                    <a:pt x="4586" y="8295"/>
                  </a:cubicBezTo>
                  <a:cubicBezTo>
                    <a:pt x="3961" y="8392"/>
                    <a:pt x="6244" y="8373"/>
                    <a:pt x="4976" y="8763"/>
                  </a:cubicBezTo>
                  <a:cubicBezTo>
                    <a:pt x="3727" y="9153"/>
                    <a:pt x="2498" y="9114"/>
                    <a:pt x="3473" y="9212"/>
                  </a:cubicBezTo>
                  <a:cubicBezTo>
                    <a:pt x="4423" y="9307"/>
                    <a:pt x="4781" y="9994"/>
                    <a:pt x="2818" y="9994"/>
                  </a:cubicBezTo>
                  <a:cubicBezTo>
                    <a:pt x="2765" y="9994"/>
                    <a:pt x="2710" y="9993"/>
                    <a:pt x="2654" y="9992"/>
                  </a:cubicBezTo>
                  <a:cubicBezTo>
                    <a:pt x="2147" y="9992"/>
                    <a:pt x="1698" y="9992"/>
                    <a:pt x="1366" y="10031"/>
                  </a:cubicBezTo>
                  <a:cubicBezTo>
                    <a:pt x="215" y="10070"/>
                    <a:pt x="0" y="10246"/>
                    <a:pt x="1327" y="10519"/>
                  </a:cubicBezTo>
                  <a:cubicBezTo>
                    <a:pt x="2788" y="10789"/>
                    <a:pt x="3939" y="10956"/>
                    <a:pt x="5159" y="10956"/>
                  </a:cubicBezTo>
                  <a:cubicBezTo>
                    <a:pt x="5437" y="10956"/>
                    <a:pt x="5720" y="10947"/>
                    <a:pt x="6010" y="10929"/>
                  </a:cubicBezTo>
                  <a:cubicBezTo>
                    <a:pt x="6078" y="10926"/>
                    <a:pt x="6141" y="10925"/>
                    <a:pt x="6200" y="10925"/>
                  </a:cubicBezTo>
                  <a:cubicBezTo>
                    <a:pt x="7532" y="10925"/>
                    <a:pt x="6408" y="11540"/>
                    <a:pt x="4800" y="11690"/>
                  </a:cubicBezTo>
                  <a:cubicBezTo>
                    <a:pt x="4140" y="11744"/>
                    <a:pt x="3588" y="11777"/>
                    <a:pt x="3103" y="11777"/>
                  </a:cubicBezTo>
                  <a:cubicBezTo>
                    <a:pt x="2371" y="11777"/>
                    <a:pt x="1793" y="11702"/>
                    <a:pt x="1230" y="11514"/>
                  </a:cubicBezTo>
                  <a:cubicBezTo>
                    <a:pt x="1135" y="11481"/>
                    <a:pt x="1060" y="11467"/>
                    <a:pt x="1003" y="11467"/>
                  </a:cubicBezTo>
                  <a:cubicBezTo>
                    <a:pt x="521" y="11467"/>
                    <a:pt x="1419" y="12533"/>
                    <a:pt x="3864" y="12568"/>
                  </a:cubicBezTo>
                  <a:cubicBezTo>
                    <a:pt x="3944" y="12569"/>
                    <a:pt x="4025" y="12570"/>
                    <a:pt x="4106" y="12570"/>
                  </a:cubicBezTo>
                  <a:cubicBezTo>
                    <a:pt x="6746" y="12570"/>
                    <a:pt x="9214" y="11952"/>
                    <a:pt x="11902" y="10948"/>
                  </a:cubicBezTo>
                  <a:cubicBezTo>
                    <a:pt x="13908" y="10209"/>
                    <a:pt x="14255" y="9718"/>
                    <a:pt x="13834" y="9718"/>
                  </a:cubicBezTo>
                  <a:cubicBezTo>
                    <a:pt x="13678" y="9718"/>
                    <a:pt x="13415" y="9786"/>
                    <a:pt x="13093" y="9934"/>
                  </a:cubicBezTo>
                  <a:cubicBezTo>
                    <a:pt x="12664" y="10124"/>
                    <a:pt x="12407" y="10194"/>
                    <a:pt x="12281" y="10194"/>
                  </a:cubicBezTo>
                  <a:cubicBezTo>
                    <a:pt x="12057" y="10194"/>
                    <a:pt x="12243" y="9972"/>
                    <a:pt x="12605" y="9797"/>
                  </a:cubicBezTo>
                  <a:cubicBezTo>
                    <a:pt x="12994" y="9596"/>
                    <a:pt x="13069" y="9422"/>
                    <a:pt x="12869" y="9422"/>
                  </a:cubicBezTo>
                  <a:cubicBezTo>
                    <a:pt x="12778" y="9422"/>
                    <a:pt x="12630" y="9458"/>
                    <a:pt x="12429" y="9544"/>
                  </a:cubicBezTo>
                  <a:cubicBezTo>
                    <a:pt x="12315" y="9590"/>
                    <a:pt x="12236" y="9610"/>
                    <a:pt x="12185" y="9610"/>
                  </a:cubicBezTo>
                  <a:cubicBezTo>
                    <a:pt x="11958" y="9610"/>
                    <a:pt x="12311" y="9215"/>
                    <a:pt x="12741" y="9056"/>
                  </a:cubicBezTo>
                  <a:cubicBezTo>
                    <a:pt x="12878" y="9007"/>
                    <a:pt x="12867" y="8995"/>
                    <a:pt x="12793" y="8995"/>
                  </a:cubicBezTo>
                  <a:cubicBezTo>
                    <a:pt x="12719" y="8995"/>
                    <a:pt x="12582" y="9007"/>
                    <a:pt x="12466" y="9007"/>
                  </a:cubicBezTo>
                  <a:cubicBezTo>
                    <a:pt x="12234" y="9007"/>
                    <a:pt x="12088" y="8958"/>
                    <a:pt x="12702" y="8666"/>
                  </a:cubicBezTo>
                  <a:cubicBezTo>
                    <a:pt x="13912" y="8080"/>
                    <a:pt x="15668" y="5836"/>
                    <a:pt x="16527" y="4900"/>
                  </a:cubicBezTo>
                  <a:cubicBezTo>
                    <a:pt x="17385" y="3983"/>
                    <a:pt x="18673" y="2480"/>
                    <a:pt x="18927" y="705"/>
                  </a:cubicBezTo>
                  <a:cubicBezTo>
                    <a:pt x="18994" y="195"/>
                    <a:pt x="18987" y="0"/>
                    <a:pt x="18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6478379" y="2378280"/>
              <a:ext cx="1219777" cy="805580"/>
            </a:xfrm>
            <a:custGeom>
              <a:avLst/>
              <a:gdLst/>
              <a:ahLst/>
              <a:cxnLst/>
              <a:rect l="l" t="t" r="r" b="b"/>
              <a:pathLst>
                <a:path w="19033" h="12570" extrusionOk="0">
                  <a:moveTo>
                    <a:pt x="18970" y="0"/>
                  </a:moveTo>
                  <a:cubicBezTo>
                    <a:pt x="18830" y="0"/>
                    <a:pt x="18385" y="1197"/>
                    <a:pt x="18010" y="1739"/>
                  </a:cubicBezTo>
                  <a:cubicBezTo>
                    <a:pt x="17697" y="2168"/>
                    <a:pt x="16878" y="3358"/>
                    <a:pt x="15551" y="4490"/>
                  </a:cubicBezTo>
                  <a:cubicBezTo>
                    <a:pt x="14907" y="6168"/>
                    <a:pt x="13698" y="7202"/>
                    <a:pt x="11844" y="8100"/>
                  </a:cubicBezTo>
                  <a:cubicBezTo>
                    <a:pt x="9698" y="9114"/>
                    <a:pt x="12683" y="9661"/>
                    <a:pt x="10634" y="10363"/>
                  </a:cubicBezTo>
                  <a:cubicBezTo>
                    <a:pt x="10186" y="10525"/>
                    <a:pt x="9937" y="10587"/>
                    <a:pt x="9792" y="10587"/>
                  </a:cubicBezTo>
                  <a:cubicBezTo>
                    <a:pt x="9338" y="10587"/>
                    <a:pt x="9895" y="9990"/>
                    <a:pt x="8584" y="9990"/>
                  </a:cubicBezTo>
                  <a:cubicBezTo>
                    <a:pt x="8393" y="9990"/>
                    <a:pt x="8163" y="10002"/>
                    <a:pt x="7883" y="10031"/>
                  </a:cubicBezTo>
                  <a:cubicBezTo>
                    <a:pt x="6485" y="10170"/>
                    <a:pt x="4999" y="10322"/>
                    <a:pt x="3699" y="10322"/>
                  </a:cubicBezTo>
                  <a:cubicBezTo>
                    <a:pt x="2803" y="10322"/>
                    <a:pt x="1995" y="10250"/>
                    <a:pt x="1366" y="10051"/>
                  </a:cubicBezTo>
                  <a:cubicBezTo>
                    <a:pt x="234" y="10090"/>
                    <a:pt x="0" y="10266"/>
                    <a:pt x="1347" y="10539"/>
                  </a:cubicBezTo>
                  <a:cubicBezTo>
                    <a:pt x="2792" y="10809"/>
                    <a:pt x="3953" y="10975"/>
                    <a:pt x="5177" y="10975"/>
                  </a:cubicBezTo>
                  <a:cubicBezTo>
                    <a:pt x="5456" y="10975"/>
                    <a:pt x="5739" y="10967"/>
                    <a:pt x="6029" y="10948"/>
                  </a:cubicBezTo>
                  <a:cubicBezTo>
                    <a:pt x="6120" y="10944"/>
                    <a:pt x="6202" y="10942"/>
                    <a:pt x="6276" y="10942"/>
                  </a:cubicBezTo>
                  <a:cubicBezTo>
                    <a:pt x="7540" y="10942"/>
                    <a:pt x="6425" y="11542"/>
                    <a:pt x="4839" y="11690"/>
                  </a:cubicBezTo>
                  <a:cubicBezTo>
                    <a:pt x="4179" y="11744"/>
                    <a:pt x="3627" y="11777"/>
                    <a:pt x="3142" y="11777"/>
                  </a:cubicBezTo>
                  <a:cubicBezTo>
                    <a:pt x="2410" y="11777"/>
                    <a:pt x="1832" y="11702"/>
                    <a:pt x="1269" y="11514"/>
                  </a:cubicBezTo>
                  <a:cubicBezTo>
                    <a:pt x="1174" y="11481"/>
                    <a:pt x="1099" y="11467"/>
                    <a:pt x="1042" y="11467"/>
                  </a:cubicBezTo>
                  <a:cubicBezTo>
                    <a:pt x="560" y="11467"/>
                    <a:pt x="1458" y="12533"/>
                    <a:pt x="3903" y="12568"/>
                  </a:cubicBezTo>
                  <a:cubicBezTo>
                    <a:pt x="3983" y="12569"/>
                    <a:pt x="4064" y="12570"/>
                    <a:pt x="4145" y="12570"/>
                  </a:cubicBezTo>
                  <a:cubicBezTo>
                    <a:pt x="6785" y="12570"/>
                    <a:pt x="9253" y="11952"/>
                    <a:pt x="11941" y="10948"/>
                  </a:cubicBezTo>
                  <a:cubicBezTo>
                    <a:pt x="13947" y="10209"/>
                    <a:pt x="14294" y="9718"/>
                    <a:pt x="13873" y="9718"/>
                  </a:cubicBezTo>
                  <a:cubicBezTo>
                    <a:pt x="13717" y="9718"/>
                    <a:pt x="13454" y="9786"/>
                    <a:pt x="13132" y="9934"/>
                  </a:cubicBezTo>
                  <a:cubicBezTo>
                    <a:pt x="12703" y="10124"/>
                    <a:pt x="12446" y="10194"/>
                    <a:pt x="12320" y="10194"/>
                  </a:cubicBezTo>
                  <a:cubicBezTo>
                    <a:pt x="12096" y="10194"/>
                    <a:pt x="12282" y="9972"/>
                    <a:pt x="12644" y="9797"/>
                  </a:cubicBezTo>
                  <a:cubicBezTo>
                    <a:pt x="13033" y="9596"/>
                    <a:pt x="13108" y="9422"/>
                    <a:pt x="12908" y="9422"/>
                  </a:cubicBezTo>
                  <a:cubicBezTo>
                    <a:pt x="12817" y="9422"/>
                    <a:pt x="12669" y="9458"/>
                    <a:pt x="12468" y="9544"/>
                  </a:cubicBezTo>
                  <a:cubicBezTo>
                    <a:pt x="12354" y="9590"/>
                    <a:pt x="12275" y="9610"/>
                    <a:pt x="12224" y="9610"/>
                  </a:cubicBezTo>
                  <a:cubicBezTo>
                    <a:pt x="11997" y="9610"/>
                    <a:pt x="12350" y="9215"/>
                    <a:pt x="12780" y="9056"/>
                  </a:cubicBezTo>
                  <a:cubicBezTo>
                    <a:pt x="12917" y="9007"/>
                    <a:pt x="12906" y="8995"/>
                    <a:pt x="12832" y="8995"/>
                  </a:cubicBezTo>
                  <a:cubicBezTo>
                    <a:pt x="12758" y="8995"/>
                    <a:pt x="12621" y="9007"/>
                    <a:pt x="12505" y="9007"/>
                  </a:cubicBezTo>
                  <a:cubicBezTo>
                    <a:pt x="12273" y="9007"/>
                    <a:pt x="12127" y="8958"/>
                    <a:pt x="12741" y="8666"/>
                  </a:cubicBezTo>
                  <a:cubicBezTo>
                    <a:pt x="13951" y="8080"/>
                    <a:pt x="15707" y="5836"/>
                    <a:pt x="16566" y="4900"/>
                  </a:cubicBezTo>
                  <a:cubicBezTo>
                    <a:pt x="17424" y="3983"/>
                    <a:pt x="18712" y="2480"/>
                    <a:pt x="18966" y="705"/>
                  </a:cubicBezTo>
                  <a:cubicBezTo>
                    <a:pt x="19033" y="195"/>
                    <a:pt x="19026" y="0"/>
                    <a:pt x="18970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44"/>
          <p:cNvGrpSpPr/>
          <p:nvPr/>
        </p:nvGrpSpPr>
        <p:grpSpPr>
          <a:xfrm rot="1502525">
            <a:off x="4953665" y="1209782"/>
            <a:ext cx="3681141" cy="1804948"/>
            <a:chOff x="666499" y="507361"/>
            <a:chExt cx="11161657" cy="5472818"/>
          </a:xfrm>
        </p:grpSpPr>
        <p:sp>
          <p:nvSpPr>
            <p:cNvPr id="1184" name="Google Shape;1184;p44"/>
            <p:cNvSpPr/>
            <p:nvPr/>
          </p:nvSpPr>
          <p:spPr>
            <a:xfrm>
              <a:off x="9594922" y="3490350"/>
              <a:ext cx="2233234" cy="1238140"/>
            </a:xfrm>
            <a:custGeom>
              <a:avLst/>
              <a:gdLst/>
              <a:ahLst/>
              <a:cxnLst/>
              <a:rect l="l" t="t" r="r" b="b"/>
              <a:pathLst>
                <a:path w="57502" h="31880" extrusionOk="0">
                  <a:moveTo>
                    <a:pt x="4025" y="0"/>
                  </a:moveTo>
                  <a:cubicBezTo>
                    <a:pt x="2740" y="0"/>
                    <a:pt x="1401" y="47"/>
                    <a:pt x="1" y="145"/>
                  </a:cubicBezTo>
                  <a:lnTo>
                    <a:pt x="150" y="10650"/>
                  </a:lnTo>
                  <a:cubicBezTo>
                    <a:pt x="20763" y="31880"/>
                    <a:pt x="36282" y="21971"/>
                    <a:pt x="57501" y="28050"/>
                  </a:cubicBezTo>
                  <a:cubicBezTo>
                    <a:pt x="33570" y="19469"/>
                    <a:pt x="30116" y="0"/>
                    <a:pt x="4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9569056" y="3554666"/>
              <a:ext cx="1388984" cy="770458"/>
            </a:xfrm>
            <a:custGeom>
              <a:avLst/>
              <a:gdLst/>
              <a:ahLst/>
              <a:cxnLst/>
              <a:rect l="l" t="t" r="r" b="b"/>
              <a:pathLst>
                <a:path w="35764" h="19838" extrusionOk="0">
                  <a:moveTo>
                    <a:pt x="2508" y="0"/>
                  </a:moveTo>
                  <a:cubicBezTo>
                    <a:pt x="1707" y="0"/>
                    <a:pt x="873" y="30"/>
                    <a:pt x="0" y="91"/>
                  </a:cubicBezTo>
                  <a:lnTo>
                    <a:pt x="100" y="6637"/>
                  </a:lnTo>
                  <a:cubicBezTo>
                    <a:pt x="12913" y="19838"/>
                    <a:pt x="22573" y="13670"/>
                    <a:pt x="35764" y="17450"/>
                  </a:cubicBezTo>
                  <a:cubicBezTo>
                    <a:pt x="20880" y="12122"/>
                    <a:pt x="18734" y="0"/>
                    <a:pt x="25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8898718" y="3386264"/>
              <a:ext cx="1069080" cy="770730"/>
            </a:xfrm>
            <a:custGeom>
              <a:avLst/>
              <a:gdLst/>
              <a:ahLst/>
              <a:cxnLst/>
              <a:rect l="l" t="t" r="r" b="b"/>
              <a:pathLst>
                <a:path w="27527" h="19845" extrusionOk="0">
                  <a:moveTo>
                    <a:pt x="26035" y="0"/>
                  </a:moveTo>
                  <a:lnTo>
                    <a:pt x="22762" y="90"/>
                  </a:lnTo>
                  <a:lnTo>
                    <a:pt x="0" y="706"/>
                  </a:lnTo>
                  <a:lnTo>
                    <a:pt x="13808" y="15360"/>
                  </a:lnTo>
                  <a:lnTo>
                    <a:pt x="16594" y="18304"/>
                  </a:lnTo>
                  <a:lnTo>
                    <a:pt x="17887" y="19687"/>
                  </a:lnTo>
                  <a:cubicBezTo>
                    <a:pt x="18122" y="19794"/>
                    <a:pt x="18365" y="19844"/>
                    <a:pt x="18611" y="19844"/>
                  </a:cubicBezTo>
                  <a:cubicBezTo>
                    <a:pt x="18937" y="19844"/>
                    <a:pt x="19269" y="19756"/>
                    <a:pt x="19598" y="19598"/>
                  </a:cubicBezTo>
                  <a:cubicBezTo>
                    <a:pt x="20464" y="19200"/>
                    <a:pt x="21369" y="18384"/>
                    <a:pt x="22234" y="17250"/>
                  </a:cubicBezTo>
                  <a:cubicBezTo>
                    <a:pt x="22583" y="16842"/>
                    <a:pt x="22901" y="16365"/>
                    <a:pt x="23209" y="15857"/>
                  </a:cubicBezTo>
                  <a:cubicBezTo>
                    <a:pt x="25159" y="12883"/>
                    <a:pt x="26791" y="8744"/>
                    <a:pt x="27348" y="5422"/>
                  </a:cubicBezTo>
                  <a:lnTo>
                    <a:pt x="27338" y="5402"/>
                  </a:lnTo>
                  <a:cubicBezTo>
                    <a:pt x="27477" y="4536"/>
                    <a:pt x="27527" y="3731"/>
                    <a:pt x="27507" y="3014"/>
                  </a:cubicBezTo>
                  <a:cubicBezTo>
                    <a:pt x="27447" y="1492"/>
                    <a:pt x="27010" y="398"/>
                    <a:pt x="2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9300532" y="4199648"/>
              <a:ext cx="2233195" cy="1238217"/>
            </a:xfrm>
            <a:custGeom>
              <a:avLst/>
              <a:gdLst/>
              <a:ahLst/>
              <a:cxnLst/>
              <a:rect l="l" t="t" r="r" b="b"/>
              <a:pathLst>
                <a:path w="57501" h="31882" extrusionOk="0">
                  <a:moveTo>
                    <a:pt x="4042" y="0"/>
                  </a:moveTo>
                  <a:cubicBezTo>
                    <a:pt x="2752" y="0"/>
                    <a:pt x="1406" y="48"/>
                    <a:pt x="0" y="147"/>
                  </a:cubicBezTo>
                  <a:lnTo>
                    <a:pt x="150" y="10662"/>
                  </a:lnTo>
                  <a:cubicBezTo>
                    <a:pt x="20772" y="31881"/>
                    <a:pt x="36291" y="21973"/>
                    <a:pt x="57501" y="28051"/>
                  </a:cubicBezTo>
                  <a:cubicBezTo>
                    <a:pt x="33584" y="19473"/>
                    <a:pt x="30127" y="0"/>
                    <a:pt x="4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9274628" y="4263614"/>
              <a:ext cx="1389023" cy="770497"/>
            </a:xfrm>
            <a:custGeom>
              <a:avLst/>
              <a:gdLst/>
              <a:ahLst/>
              <a:cxnLst/>
              <a:rect l="l" t="t" r="r" b="b"/>
              <a:pathLst>
                <a:path w="35765" h="19839" extrusionOk="0">
                  <a:moveTo>
                    <a:pt x="2508" y="1"/>
                  </a:moveTo>
                  <a:cubicBezTo>
                    <a:pt x="1708" y="1"/>
                    <a:pt x="873" y="30"/>
                    <a:pt x="1" y="92"/>
                  </a:cubicBezTo>
                  <a:lnTo>
                    <a:pt x="100" y="6637"/>
                  </a:lnTo>
                  <a:cubicBezTo>
                    <a:pt x="12904" y="19839"/>
                    <a:pt x="22573" y="13671"/>
                    <a:pt x="35764" y="17451"/>
                  </a:cubicBezTo>
                  <a:cubicBezTo>
                    <a:pt x="20880" y="12123"/>
                    <a:pt x="18735" y="1"/>
                    <a:pt x="25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8603940" y="4094824"/>
              <a:ext cx="1069080" cy="770497"/>
            </a:xfrm>
            <a:custGeom>
              <a:avLst/>
              <a:gdLst/>
              <a:ahLst/>
              <a:cxnLst/>
              <a:rect l="l" t="t" r="r" b="b"/>
              <a:pathLst>
                <a:path w="27527" h="19839" extrusionOk="0">
                  <a:moveTo>
                    <a:pt x="26074" y="1"/>
                  </a:moveTo>
                  <a:lnTo>
                    <a:pt x="24194" y="51"/>
                  </a:lnTo>
                  <a:lnTo>
                    <a:pt x="20603" y="150"/>
                  </a:lnTo>
                  <a:lnTo>
                    <a:pt x="0" y="737"/>
                  </a:lnTo>
                  <a:lnTo>
                    <a:pt x="14624" y="16226"/>
                  </a:lnTo>
                  <a:lnTo>
                    <a:pt x="17907" y="19698"/>
                  </a:lnTo>
                  <a:cubicBezTo>
                    <a:pt x="18132" y="19793"/>
                    <a:pt x="18367" y="19839"/>
                    <a:pt x="18607" y="19839"/>
                  </a:cubicBezTo>
                  <a:cubicBezTo>
                    <a:pt x="19746" y="19839"/>
                    <a:pt x="21032" y="18821"/>
                    <a:pt x="22264" y="17261"/>
                  </a:cubicBezTo>
                  <a:cubicBezTo>
                    <a:pt x="22582" y="16863"/>
                    <a:pt x="22901" y="16395"/>
                    <a:pt x="23239" y="15868"/>
                  </a:cubicBezTo>
                  <a:cubicBezTo>
                    <a:pt x="25149" y="12884"/>
                    <a:pt x="26770" y="8745"/>
                    <a:pt x="27337" y="5423"/>
                  </a:cubicBezTo>
                  <a:cubicBezTo>
                    <a:pt x="27457" y="4577"/>
                    <a:pt x="27526" y="3761"/>
                    <a:pt x="27487" y="3045"/>
                  </a:cubicBezTo>
                  <a:cubicBezTo>
                    <a:pt x="27477" y="2398"/>
                    <a:pt x="27377" y="1801"/>
                    <a:pt x="27208" y="1344"/>
                  </a:cubicBezTo>
                  <a:cubicBezTo>
                    <a:pt x="27009" y="687"/>
                    <a:pt x="26621" y="250"/>
                    <a:pt x="26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8898718" y="3389721"/>
              <a:ext cx="884408" cy="593087"/>
            </a:xfrm>
            <a:custGeom>
              <a:avLst/>
              <a:gdLst/>
              <a:ahLst/>
              <a:cxnLst/>
              <a:rect l="l" t="t" r="r" b="b"/>
              <a:pathLst>
                <a:path w="22772" h="15271" extrusionOk="0">
                  <a:moveTo>
                    <a:pt x="22772" y="1"/>
                  </a:moveTo>
                  <a:lnTo>
                    <a:pt x="0" y="617"/>
                  </a:lnTo>
                  <a:lnTo>
                    <a:pt x="13808" y="15271"/>
                  </a:lnTo>
                  <a:cubicBezTo>
                    <a:pt x="14863" y="14316"/>
                    <a:pt x="16295" y="12883"/>
                    <a:pt x="17688" y="11192"/>
                  </a:cubicBezTo>
                  <a:cubicBezTo>
                    <a:pt x="17808" y="11073"/>
                    <a:pt x="17907" y="10904"/>
                    <a:pt x="18026" y="10744"/>
                  </a:cubicBezTo>
                  <a:cubicBezTo>
                    <a:pt x="19529" y="8894"/>
                    <a:pt x="20971" y="6666"/>
                    <a:pt x="21856" y="4318"/>
                  </a:cubicBezTo>
                  <a:cubicBezTo>
                    <a:pt x="22085" y="3741"/>
                    <a:pt x="22264" y="3184"/>
                    <a:pt x="22374" y="2597"/>
                  </a:cubicBezTo>
                  <a:cubicBezTo>
                    <a:pt x="22613" y="1732"/>
                    <a:pt x="22762" y="866"/>
                    <a:pt x="22772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8603940" y="4100999"/>
              <a:ext cx="833026" cy="624041"/>
            </a:xfrm>
            <a:custGeom>
              <a:avLst/>
              <a:gdLst/>
              <a:ahLst/>
              <a:cxnLst/>
              <a:rect l="l" t="t" r="r" b="b"/>
              <a:pathLst>
                <a:path w="21449" h="16068" extrusionOk="0">
                  <a:moveTo>
                    <a:pt x="20593" y="1"/>
                  </a:moveTo>
                  <a:lnTo>
                    <a:pt x="0" y="578"/>
                  </a:lnTo>
                  <a:lnTo>
                    <a:pt x="14624" y="16067"/>
                  </a:lnTo>
                  <a:cubicBezTo>
                    <a:pt x="16036" y="14794"/>
                    <a:pt x="17180" y="13550"/>
                    <a:pt x="18076" y="12406"/>
                  </a:cubicBezTo>
                  <a:cubicBezTo>
                    <a:pt x="18215" y="12227"/>
                    <a:pt x="18354" y="12058"/>
                    <a:pt x="18434" y="11869"/>
                  </a:cubicBezTo>
                  <a:cubicBezTo>
                    <a:pt x="20613" y="8904"/>
                    <a:pt x="21388" y="6318"/>
                    <a:pt x="21448" y="4229"/>
                  </a:cubicBezTo>
                  <a:cubicBezTo>
                    <a:pt x="21448" y="3622"/>
                    <a:pt x="21408" y="3065"/>
                    <a:pt x="21349" y="2558"/>
                  </a:cubicBezTo>
                  <a:cubicBezTo>
                    <a:pt x="21209" y="1493"/>
                    <a:pt x="20891" y="648"/>
                    <a:pt x="20593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1841959" y="2377021"/>
              <a:ext cx="6884452" cy="3537980"/>
            </a:xfrm>
            <a:custGeom>
              <a:avLst/>
              <a:gdLst/>
              <a:ahLst/>
              <a:cxnLst/>
              <a:rect l="l" t="t" r="r" b="b"/>
              <a:pathLst>
                <a:path w="177263" h="91097" extrusionOk="0">
                  <a:moveTo>
                    <a:pt x="9908" y="0"/>
                  </a:moveTo>
                  <a:cubicBezTo>
                    <a:pt x="3516" y="0"/>
                    <a:pt x="1" y="7348"/>
                    <a:pt x="3429" y="12258"/>
                  </a:cubicBezTo>
                  <a:cubicBezTo>
                    <a:pt x="3847" y="12894"/>
                    <a:pt x="4394" y="13471"/>
                    <a:pt x="5060" y="13979"/>
                  </a:cubicBezTo>
                  <a:lnTo>
                    <a:pt x="9567" y="17600"/>
                  </a:lnTo>
                  <a:lnTo>
                    <a:pt x="18142" y="24474"/>
                  </a:lnTo>
                  <a:lnTo>
                    <a:pt x="25454" y="30333"/>
                  </a:lnTo>
                  <a:cubicBezTo>
                    <a:pt x="26887" y="31457"/>
                    <a:pt x="28339" y="32582"/>
                    <a:pt x="29831" y="33596"/>
                  </a:cubicBezTo>
                  <a:cubicBezTo>
                    <a:pt x="34666" y="36949"/>
                    <a:pt x="39839" y="39784"/>
                    <a:pt x="45301" y="42042"/>
                  </a:cubicBezTo>
                  <a:lnTo>
                    <a:pt x="100523" y="64973"/>
                  </a:lnTo>
                  <a:lnTo>
                    <a:pt x="163435" y="91096"/>
                  </a:lnTo>
                  <a:lnTo>
                    <a:pt x="177263" y="57780"/>
                  </a:lnTo>
                  <a:lnTo>
                    <a:pt x="59129" y="8746"/>
                  </a:lnTo>
                  <a:cubicBezTo>
                    <a:pt x="51996" y="5791"/>
                    <a:pt x="44495" y="3832"/>
                    <a:pt x="36825" y="2976"/>
                  </a:cubicBezTo>
                  <a:lnTo>
                    <a:pt x="27086" y="1912"/>
                  </a:lnTo>
                  <a:lnTo>
                    <a:pt x="15984" y="638"/>
                  </a:lnTo>
                  <a:lnTo>
                    <a:pt x="10840" y="51"/>
                  </a:lnTo>
                  <a:cubicBezTo>
                    <a:pt x="10523" y="17"/>
                    <a:pt x="10213" y="0"/>
                    <a:pt x="9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1842153" y="2376904"/>
              <a:ext cx="1051758" cy="950625"/>
            </a:xfrm>
            <a:custGeom>
              <a:avLst/>
              <a:gdLst/>
              <a:ahLst/>
              <a:cxnLst/>
              <a:rect l="l" t="t" r="r" b="b"/>
              <a:pathLst>
                <a:path w="27081" h="24477" extrusionOk="0">
                  <a:moveTo>
                    <a:pt x="9882" y="1"/>
                  </a:moveTo>
                  <a:cubicBezTo>
                    <a:pt x="3504" y="1"/>
                    <a:pt x="1" y="7347"/>
                    <a:pt x="3444" y="12261"/>
                  </a:cubicBezTo>
                  <a:cubicBezTo>
                    <a:pt x="3852" y="12897"/>
                    <a:pt x="4389" y="13474"/>
                    <a:pt x="5055" y="13992"/>
                  </a:cubicBezTo>
                  <a:lnTo>
                    <a:pt x="9562" y="17583"/>
                  </a:lnTo>
                  <a:lnTo>
                    <a:pt x="18167" y="24477"/>
                  </a:lnTo>
                  <a:cubicBezTo>
                    <a:pt x="18346" y="17215"/>
                    <a:pt x="21012" y="7426"/>
                    <a:pt x="27081" y="1895"/>
                  </a:cubicBezTo>
                  <a:lnTo>
                    <a:pt x="15959" y="621"/>
                  </a:lnTo>
                  <a:lnTo>
                    <a:pt x="10835" y="54"/>
                  </a:lnTo>
                  <a:cubicBezTo>
                    <a:pt x="10511" y="18"/>
                    <a:pt x="10193" y="1"/>
                    <a:pt x="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1842230" y="2377254"/>
              <a:ext cx="619730" cy="682530"/>
            </a:xfrm>
            <a:custGeom>
              <a:avLst/>
              <a:gdLst/>
              <a:ahLst/>
              <a:cxnLst/>
              <a:rect l="l" t="t" r="r" b="b"/>
              <a:pathLst>
                <a:path w="15957" h="17574" extrusionOk="0">
                  <a:moveTo>
                    <a:pt x="9869" y="0"/>
                  </a:moveTo>
                  <a:cubicBezTo>
                    <a:pt x="3497" y="0"/>
                    <a:pt x="1" y="7341"/>
                    <a:pt x="3442" y="12252"/>
                  </a:cubicBezTo>
                  <a:cubicBezTo>
                    <a:pt x="3850" y="12888"/>
                    <a:pt x="4387" y="13465"/>
                    <a:pt x="5053" y="13983"/>
                  </a:cubicBezTo>
                  <a:lnTo>
                    <a:pt x="9560" y="17574"/>
                  </a:lnTo>
                  <a:cubicBezTo>
                    <a:pt x="10217" y="11923"/>
                    <a:pt x="12256" y="5407"/>
                    <a:pt x="15957" y="632"/>
                  </a:cubicBezTo>
                  <a:lnTo>
                    <a:pt x="10833" y="55"/>
                  </a:lnTo>
                  <a:cubicBezTo>
                    <a:pt x="10505" y="18"/>
                    <a:pt x="10183" y="0"/>
                    <a:pt x="98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1842230" y="2377254"/>
              <a:ext cx="6883792" cy="3537747"/>
            </a:xfrm>
            <a:custGeom>
              <a:avLst/>
              <a:gdLst/>
              <a:ahLst/>
              <a:cxnLst/>
              <a:rect l="l" t="t" r="r" b="b"/>
              <a:pathLst>
                <a:path w="177246" h="91091" extrusionOk="0">
                  <a:moveTo>
                    <a:pt x="9860" y="0"/>
                  </a:moveTo>
                  <a:cubicBezTo>
                    <a:pt x="3497" y="0"/>
                    <a:pt x="1" y="7341"/>
                    <a:pt x="3442" y="12252"/>
                  </a:cubicBezTo>
                  <a:cubicBezTo>
                    <a:pt x="5241" y="11412"/>
                    <a:pt x="8220" y="10853"/>
                    <a:pt x="12949" y="10853"/>
                  </a:cubicBezTo>
                  <a:cubicBezTo>
                    <a:pt x="19254" y="10853"/>
                    <a:pt x="28671" y="11847"/>
                    <a:pt x="42548" y="14490"/>
                  </a:cubicBezTo>
                  <a:cubicBezTo>
                    <a:pt x="94696" y="24408"/>
                    <a:pt x="96258" y="46563"/>
                    <a:pt x="136160" y="79779"/>
                  </a:cubicBezTo>
                  <a:lnTo>
                    <a:pt x="163418" y="91090"/>
                  </a:lnTo>
                  <a:lnTo>
                    <a:pt x="177246" y="57784"/>
                  </a:lnTo>
                  <a:lnTo>
                    <a:pt x="59112" y="8740"/>
                  </a:lnTo>
                  <a:cubicBezTo>
                    <a:pt x="51989" y="5776"/>
                    <a:pt x="44478" y="3826"/>
                    <a:pt x="36818" y="2980"/>
                  </a:cubicBezTo>
                  <a:lnTo>
                    <a:pt x="10823" y="55"/>
                  </a:lnTo>
                  <a:cubicBezTo>
                    <a:pt x="10496" y="18"/>
                    <a:pt x="10174" y="0"/>
                    <a:pt x="9860" y="0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4602382" y="1963552"/>
              <a:ext cx="5377790" cy="2046309"/>
            </a:xfrm>
            <a:custGeom>
              <a:avLst/>
              <a:gdLst/>
              <a:ahLst/>
              <a:cxnLst/>
              <a:rect l="l" t="t" r="r" b="b"/>
              <a:pathLst>
                <a:path w="138469" h="52689" extrusionOk="0">
                  <a:moveTo>
                    <a:pt x="94311" y="0"/>
                  </a:moveTo>
                  <a:cubicBezTo>
                    <a:pt x="83673" y="0"/>
                    <a:pt x="73018" y="1661"/>
                    <a:pt x="62743" y="4997"/>
                  </a:cubicBezTo>
                  <a:cubicBezTo>
                    <a:pt x="55571" y="7315"/>
                    <a:pt x="48169" y="8678"/>
                    <a:pt x="40708" y="8966"/>
                  </a:cubicBezTo>
                  <a:cubicBezTo>
                    <a:pt x="39493" y="9020"/>
                    <a:pt x="38277" y="9047"/>
                    <a:pt x="37063" y="9047"/>
                  </a:cubicBezTo>
                  <a:cubicBezTo>
                    <a:pt x="30800" y="9047"/>
                    <a:pt x="24552" y="8334"/>
                    <a:pt x="18394" y="6867"/>
                  </a:cubicBezTo>
                  <a:lnTo>
                    <a:pt x="0" y="2580"/>
                  </a:lnTo>
                  <a:lnTo>
                    <a:pt x="120691" y="52688"/>
                  </a:lnTo>
                  <a:lnTo>
                    <a:pt x="138468" y="9872"/>
                  </a:lnTo>
                  <a:lnTo>
                    <a:pt x="133474" y="7803"/>
                  </a:lnTo>
                  <a:cubicBezTo>
                    <a:pt x="120966" y="2611"/>
                    <a:pt x="107651" y="0"/>
                    <a:pt x="94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5946514" y="2270683"/>
              <a:ext cx="3906159" cy="1738794"/>
            </a:xfrm>
            <a:custGeom>
              <a:avLst/>
              <a:gdLst/>
              <a:ahLst/>
              <a:cxnLst/>
              <a:rect l="l" t="t" r="r" b="b"/>
              <a:pathLst>
                <a:path w="100577" h="44771" extrusionOk="0">
                  <a:moveTo>
                    <a:pt x="56417" y="1"/>
                  </a:moveTo>
                  <a:cubicBezTo>
                    <a:pt x="45778" y="1"/>
                    <a:pt x="35120" y="1661"/>
                    <a:pt x="24841" y="4998"/>
                  </a:cubicBezTo>
                  <a:cubicBezTo>
                    <a:pt x="17669" y="7336"/>
                    <a:pt x="10287" y="8649"/>
                    <a:pt x="2806" y="8967"/>
                  </a:cubicBezTo>
                  <a:cubicBezTo>
                    <a:pt x="2051" y="9000"/>
                    <a:pt x="1289" y="9032"/>
                    <a:pt x="520" y="9032"/>
                  </a:cubicBezTo>
                  <a:cubicBezTo>
                    <a:pt x="347" y="9032"/>
                    <a:pt x="174" y="9031"/>
                    <a:pt x="1" y="9027"/>
                  </a:cubicBezTo>
                  <a:lnTo>
                    <a:pt x="1" y="9027"/>
                  </a:lnTo>
                  <a:lnTo>
                    <a:pt x="86082" y="44770"/>
                  </a:lnTo>
                  <a:lnTo>
                    <a:pt x="100576" y="9872"/>
                  </a:lnTo>
                  <a:lnTo>
                    <a:pt x="95582" y="7803"/>
                  </a:lnTo>
                  <a:cubicBezTo>
                    <a:pt x="83074" y="2612"/>
                    <a:pt x="69759" y="1"/>
                    <a:pt x="564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666887" y="507361"/>
              <a:ext cx="8922255" cy="4223034"/>
            </a:xfrm>
            <a:custGeom>
              <a:avLst/>
              <a:gdLst/>
              <a:ahLst/>
              <a:cxnLst/>
              <a:rect l="l" t="t" r="r" b="b"/>
              <a:pathLst>
                <a:path w="229733" h="108736" extrusionOk="0">
                  <a:moveTo>
                    <a:pt x="48712" y="0"/>
                  </a:moveTo>
                  <a:cubicBezTo>
                    <a:pt x="47232" y="0"/>
                    <a:pt x="45749" y="77"/>
                    <a:pt x="44270" y="232"/>
                  </a:cubicBezTo>
                  <a:cubicBezTo>
                    <a:pt x="41614" y="461"/>
                    <a:pt x="38987" y="1008"/>
                    <a:pt x="36391" y="1754"/>
                  </a:cubicBezTo>
                  <a:lnTo>
                    <a:pt x="25368" y="4977"/>
                  </a:lnTo>
                  <a:lnTo>
                    <a:pt x="12545" y="4390"/>
                  </a:lnTo>
                  <a:lnTo>
                    <a:pt x="12267" y="4380"/>
                  </a:lnTo>
                  <a:cubicBezTo>
                    <a:pt x="12089" y="4372"/>
                    <a:pt x="11914" y="4368"/>
                    <a:pt x="11740" y="4368"/>
                  </a:cubicBezTo>
                  <a:cubicBezTo>
                    <a:pt x="9793" y="4368"/>
                    <a:pt x="8094" y="4874"/>
                    <a:pt x="6706" y="5723"/>
                  </a:cubicBezTo>
                  <a:cubicBezTo>
                    <a:pt x="538" y="9404"/>
                    <a:pt x="1" y="19780"/>
                    <a:pt x="8088" y="23142"/>
                  </a:cubicBezTo>
                  <a:lnTo>
                    <a:pt x="214313" y="108735"/>
                  </a:lnTo>
                  <a:lnTo>
                    <a:pt x="226330" y="79796"/>
                  </a:lnTo>
                  <a:lnTo>
                    <a:pt x="229733" y="71589"/>
                  </a:lnTo>
                  <a:lnTo>
                    <a:pt x="147531" y="37467"/>
                  </a:lnTo>
                  <a:lnTo>
                    <a:pt x="67757" y="4380"/>
                  </a:lnTo>
                  <a:lnTo>
                    <a:pt x="65300" y="3336"/>
                  </a:lnTo>
                  <a:cubicBezTo>
                    <a:pt x="60015" y="1127"/>
                    <a:pt x="54380" y="0"/>
                    <a:pt x="48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666499" y="729631"/>
              <a:ext cx="8495742" cy="4001156"/>
            </a:xfrm>
            <a:custGeom>
              <a:avLst/>
              <a:gdLst/>
              <a:ahLst/>
              <a:cxnLst/>
              <a:rect l="l" t="t" r="r" b="b"/>
              <a:pathLst>
                <a:path w="218751" h="103023" extrusionOk="0">
                  <a:moveTo>
                    <a:pt x="6696" y="0"/>
                  </a:moveTo>
                  <a:cubicBezTo>
                    <a:pt x="558" y="3691"/>
                    <a:pt x="1" y="14057"/>
                    <a:pt x="8098" y="17409"/>
                  </a:cubicBezTo>
                  <a:lnTo>
                    <a:pt x="214323" y="103022"/>
                  </a:lnTo>
                  <a:lnTo>
                    <a:pt x="218750" y="92368"/>
                  </a:lnTo>
                  <a:lnTo>
                    <a:pt x="12505" y="6755"/>
                  </a:lnTo>
                  <a:cubicBezTo>
                    <a:pt x="9203" y="5382"/>
                    <a:pt x="7332" y="2805"/>
                    <a:pt x="66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1652509" y="515556"/>
              <a:ext cx="1464717" cy="553667"/>
            </a:xfrm>
            <a:custGeom>
              <a:avLst/>
              <a:gdLst/>
              <a:ahLst/>
              <a:cxnLst/>
              <a:rect l="l" t="t" r="r" b="b"/>
              <a:pathLst>
                <a:path w="37714" h="14256" extrusionOk="0">
                  <a:moveTo>
                    <a:pt x="18882" y="1"/>
                  </a:moveTo>
                  <a:cubicBezTo>
                    <a:pt x="16246" y="250"/>
                    <a:pt x="13619" y="787"/>
                    <a:pt x="11003" y="1533"/>
                  </a:cubicBezTo>
                  <a:lnTo>
                    <a:pt x="0" y="4776"/>
                  </a:lnTo>
                  <a:lnTo>
                    <a:pt x="21279" y="13610"/>
                  </a:lnTo>
                  <a:cubicBezTo>
                    <a:pt x="22325" y="14038"/>
                    <a:pt x="23436" y="14256"/>
                    <a:pt x="24548" y="14256"/>
                  </a:cubicBezTo>
                  <a:cubicBezTo>
                    <a:pt x="25552" y="14256"/>
                    <a:pt x="26558" y="14078"/>
                    <a:pt x="27517" y="13719"/>
                  </a:cubicBezTo>
                  <a:lnTo>
                    <a:pt x="36192" y="10486"/>
                  </a:lnTo>
                  <a:cubicBezTo>
                    <a:pt x="37684" y="9929"/>
                    <a:pt x="37714" y="7840"/>
                    <a:pt x="36251" y="7213"/>
                  </a:cubicBezTo>
                  <a:lnTo>
                    <a:pt x="188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7918883" y="1010896"/>
              <a:ext cx="2519505" cy="2276848"/>
            </a:xfrm>
            <a:custGeom>
              <a:avLst/>
              <a:gdLst/>
              <a:ahLst/>
              <a:cxnLst/>
              <a:rect l="l" t="t" r="r" b="b"/>
              <a:pathLst>
                <a:path w="64873" h="58625" extrusionOk="0">
                  <a:moveTo>
                    <a:pt x="50378" y="0"/>
                  </a:moveTo>
                  <a:lnTo>
                    <a:pt x="14555" y="28999"/>
                  </a:lnTo>
                  <a:lnTo>
                    <a:pt x="1" y="40768"/>
                  </a:lnTo>
                  <a:lnTo>
                    <a:pt x="42987" y="58624"/>
                  </a:lnTo>
                  <a:lnTo>
                    <a:pt x="51990" y="37037"/>
                  </a:lnTo>
                  <a:lnTo>
                    <a:pt x="64873" y="6019"/>
                  </a:lnTo>
                  <a:lnTo>
                    <a:pt x="503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8234944" y="1339309"/>
              <a:ext cx="2097186" cy="1948439"/>
            </a:xfrm>
            <a:custGeom>
              <a:avLst/>
              <a:gdLst/>
              <a:ahLst/>
              <a:cxnLst/>
              <a:rect l="l" t="t" r="r" b="b"/>
              <a:pathLst>
                <a:path w="53999" h="50169" extrusionOk="0">
                  <a:moveTo>
                    <a:pt x="44170" y="0"/>
                  </a:moveTo>
                  <a:lnTo>
                    <a:pt x="1" y="35694"/>
                  </a:lnTo>
                  <a:lnTo>
                    <a:pt x="34869" y="50168"/>
                  </a:lnTo>
                  <a:lnTo>
                    <a:pt x="53999" y="4079"/>
                  </a:lnTo>
                  <a:lnTo>
                    <a:pt x="44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4342817" y="2270675"/>
              <a:ext cx="4818531" cy="3709504"/>
            </a:xfrm>
            <a:custGeom>
              <a:avLst/>
              <a:gdLst/>
              <a:ahLst/>
              <a:cxnLst/>
              <a:rect l="l" t="t" r="r" b="b"/>
              <a:pathLst>
                <a:path w="120682" h="92906" extrusionOk="0">
                  <a:moveTo>
                    <a:pt x="0" y="0"/>
                  </a:moveTo>
                  <a:lnTo>
                    <a:pt x="16047" y="9978"/>
                  </a:lnTo>
                  <a:cubicBezTo>
                    <a:pt x="22473" y="13948"/>
                    <a:pt x="28213" y="18772"/>
                    <a:pt x="33257" y="24304"/>
                  </a:cubicBezTo>
                  <a:cubicBezTo>
                    <a:pt x="35456" y="26691"/>
                    <a:pt x="37535" y="29198"/>
                    <a:pt x="39405" y="31854"/>
                  </a:cubicBezTo>
                  <a:cubicBezTo>
                    <a:pt x="41872" y="35266"/>
                    <a:pt x="44051" y="38927"/>
                    <a:pt x="46011" y="42717"/>
                  </a:cubicBezTo>
                  <a:cubicBezTo>
                    <a:pt x="57043" y="64434"/>
                    <a:pt x="75457" y="81495"/>
                    <a:pt x="97920" y="90826"/>
                  </a:cubicBezTo>
                  <a:lnTo>
                    <a:pt x="102914" y="92905"/>
                  </a:lnTo>
                  <a:lnTo>
                    <a:pt x="106197" y="85007"/>
                  </a:lnTo>
                  <a:lnTo>
                    <a:pt x="116742" y="59569"/>
                  </a:lnTo>
                  <a:lnTo>
                    <a:pt x="120681" y="50089"/>
                  </a:lnTo>
                  <a:lnTo>
                    <a:pt x="34610" y="14375"/>
                  </a:lnTo>
                  <a:lnTo>
                    <a:pt x="34600" y="14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5818622" y="2930345"/>
              <a:ext cx="3342860" cy="2743170"/>
            </a:xfrm>
            <a:custGeom>
              <a:avLst/>
              <a:gdLst/>
              <a:ahLst/>
              <a:cxnLst/>
              <a:rect l="l" t="t" r="r" b="b"/>
              <a:pathLst>
                <a:path w="86073" h="70632" extrusionOk="0">
                  <a:moveTo>
                    <a:pt x="1" y="0"/>
                  </a:moveTo>
                  <a:lnTo>
                    <a:pt x="1" y="0"/>
                  </a:lnTo>
                  <a:cubicBezTo>
                    <a:pt x="687" y="687"/>
                    <a:pt x="1304" y="1333"/>
                    <a:pt x="1941" y="2000"/>
                  </a:cubicBezTo>
                  <a:cubicBezTo>
                    <a:pt x="6219" y="6695"/>
                    <a:pt x="9919" y="11829"/>
                    <a:pt x="13033" y="17390"/>
                  </a:cubicBezTo>
                  <a:cubicBezTo>
                    <a:pt x="13600" y="18384"/>
                    <a:pt x="14157" y="19419"/>
                    <a:pt x="14674" y="20434"/>
                  </a:cubicBezTo>
                  <a:cubicBezTo>
                    <a:pt x="25707" y="42150"/>
                    <a:pt x="44121" y="59211"/>
                    <a:pt x="66614" y="68533"/>
                  </a:cubicBezTo>
                  <a:lnTo>
                    <a:pt x="71588" y="70632"/>
                  </a:lnTo>
                  <a:lnTo>
                    <a:pt x="82133" y="45194"/>
                  </a:lnTo>
                  <a:lnTo>
                    <a:pt x="86072" y="357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2935821" y="3332008"/>
              <a:ext cx="2810204" cy="1568802"/>
            </a:xfrm>
            <a:custGeom>
              <a:avLst/>
              <a:gdLst/>
              <a:ahLst/>
              <a:cxnLst/>
              <a:rect l="l" t="t" r="r" b="b"/>
              <a:pathLst>
                <a:path w="72358" h="40394" extrusionOk="0">
                  <a:moveTo>
                    <a:pt x="9595" y="1"/>
                  </a:moveTo>
                  <a:cubicBezTo>
                    <a:pt x="1135" y="1"/>
                    <a:pt x="1" y="4200"/>
                    <a:pt x="1666" y="9027"/>
                  </a:cubicBezTo>
                  <a:cubicBezTo>
                    <a:pt x="6501" y="12370"/>
                    <a:pt x="11674" y="15205"/>
                    <a:pt x="17136" y="17463"/>
                  </a:cubicBezTo>
                  <a:lnTo>
                    <a:pt x="72358" y="40393"/>
                  </a:lnTo>
                  <a:cubicBezTo>
                    <a:pt x="54600" y="24278"/>
                    <a:pt x="45339" y="6580"/>
                    <a:pt x="18678" y="1099"/>
                  </a:cubicBezTo>
                  <a:cubicBezTo>
                    <a:pt x="14990" y="340"/>
                    <a:pt x="11997" y="1"/>
                    <a:pt x="9595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7918883" y="2137119"/>
              <a:ext cx="2019938" cy="1150639"/>
            </a:xfrm>
            <a:custGeom>
              <a:avLst/>
              <a:gdLst/>
              <a:ahLst/>
              <a:cxnLst/>
              <a:rect l="l" t="t" r="r" b="b"/>
              <a:pathLst>
                <a:path w="52010" h="29627" extrusionOk="0">
                  <a:moveTo>
                    <a:pt x="14565" y="1"/>
                  </a:moveTo>
                  <a:lnTo>
                    <a:pt x="1" y="11770"/>
                  </a:lnTo>
                  <a:lnTo>
                    <a:pt x="43007" y="29626"/>
                  </a:lnTo>
                  <a:lnTo>
                    <a:pt x="52010" y="8039"/>
                  </a:lnTo>
                  <a:lnTo>
                    <a:pt x="52010" y="8039"/>
                  </a:lnTo>
                  <a:cubicBezTo>
                    <a:pt x="48381" y="8974"/>
                    <a:pt x="44842" y="9396"/>
                    <a:pt x="41431" y="9396"/>
                  </a:cubicBezTo>
                  <a:cubicBezTo>
                    <a:pt x="30870" y="9396"/>
                    <a:pt x="21536" y="5355"/>
                    <a:pt x="14565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3222675" y="1001147"/>
              <a:ext cx="1174174" cy="564076"/>
            </a:xfrm>
            <a:custGeom>
              <a:avLst/>
              <a:gdLst/>
              <a:ahLst/>
              <a:cxnLst/>
              <a:rect l="l" t="t" r="r" b="b"/>
              <a:pathLst>
                <a:path w="30233" h="14524" extrusionOk="0">
                  <a:moveTo>
                    <a:pt x="1639" y="1"/>
                  </a:moveTo>
                  <a:cubicBezTo>
                    <a:pt x="1435" y="1"/>
                    <a:pt x="1229" y="43"/>
                    <a:pt x="1035" y="132"/>
                  </a:cubicBezTo>
                  <a:cubicBezTo>
                    <a:pt x="309" y="470"/>
                    <a:pt x="0" y="1326"/>
                    <a:pt x="339" y="2062"/>
                  </a:cubicBezTo>
                  <a:cubicBezTo>
                    <a:pt x="584" y="2588"/>
                    <a:pt x="1106" y="2895"/>
                    <a:pt x="1652" y="2895"/>
                  </a:cubicBezTo>
                  <a:cubicBezTo>
                    <a:pt x="1859" y="2895"/>
                    <a:pt x="2069" y="2851"/>
                    <a:pt x="2269" y="2758"/>
                  </a:cubicBezTo>
                  <a:cubicBezTo>
                    <a:pt x="2985" y="2420"/>
                    <a:pt x="3293" y="1555"/>
                    <a:pt x="2965" y="828"/>
                  </a:cubicBezTo>
                  <a:cubicBezTo>
                    <a:pt x="2718" y="306"/>
                    <a:pt x="2186" y="1"/>
                    <a:pt x="1639" y="1"/>
                  </a:cubicBezTo>
                  <a:close/>
                  <a:moveTo>
                    <a:pt x="6130" y="1941"/>
                  </a:moveTo>
                  <a:cubicBezTo>
                    <a:pt x="5926" y="1941"/>
                    <a:pt x="5719" y="1983"/>
                    <a:pt x="5522" y="2072"/>
                  </a:cubicBezTo>
                  <a:cubicBezTo>
                    <a:pt x="4805" y="2410"/>
                    <a:pt x="4487" y="3266"/>
                    <a:pt x="4825" y="4002"/>
                  </a:cubicBezTo>
                  <a:cubicBezTo>
                    <a:pt x="5071" y="4528"/>
                    <a:pt x="5593" y="4835"/>
                    <a:pt x="6139" y="4835"/>
                  </a:cubicBezTo>
                  <a:cubicBezTo>
                    <a:pt x="6345" y="4835"/>
                    <a:pt x="6556" y="4791"/>
                    <a:pt x="6755" y="4698"/>
                  </a:cubicBezTo>
                  <a:cubicBezTo>
                    <a:pt x="7472" y="4360"/>
                    <a:pt x="7790" y="3494"/>
                    <a:pt x="7452" y="2768"/>
                  </a:cubicBezTo>
                  <a:cubicBezTo>
                    <a:pt x="7205" y="2246"/>
                    <a:pt x="6678" y="1941"/>
                    <a:pt x="6130" y="1941"/>
                  </a:cubicBezTo>
                  <a:close/>
                  <a:moveTo>
                    <a:pt x="10625" y="3865"/>
                  </a:moveTo>
                  <a:cubicBezTo>
                    <a:pt x="10418" y="3865"/>
                    <a:pt x="10208" y="3909"/>
                    <a:pt x="10008" y="4002"/>
                  </a:cubicBezTo>
                  <a:cubicBezTo>
                    <a:pt x="9292" y="4350"/>
                    <a:pt x="8984" y="5205"/>
                    <a:pt x="9312" y="5932"/>
                  </a:cubicBezTo>
                  <a:cubicBezTo>
                    <a:pt x="9558" y="6453"/>
                    <a:pt x="10089" y="6764"/>
                    <a:pt x="10636" y="6764"/>
                  </a:cubicBezTo>
                  <a:cubicBezTo>
                    <a:pt x="10840" y="6764"/>
                    <a:pt x="11047" y="6720"/>
                    <a:pt x="11242" y="6628"/>
                  </a:cubicBezTo>
                  <a:cubicBezTo>
                    <a:pt x="11968" y="6290"/>
                    <a:pt x="12276" y="5424"/>
                    <a:pt x="11938" y="4698"/>
                  </a:cubicBezTo>
                  <a:cubicBezTo>
                    <a:pt x="11693" y="4172"/>
                    <a:pt x="11171" y="3865"/>
                    <a:pt x="10625" y="3865"/>
                  </a:cubicBezTo>
                  <a:close/>
                  <a:moveTo>
                    <a:pt x="15115" y="5805"/>
                  </a:moveTo>
                  <a:cubicBezTo>
                    <a:pt x="14910" y="5805"/>
                    <a:pt x="14702" y="5849"/>
                    <a:pt x="14505" y="5942"/>
                  </a:cubicBezTo>
                  <a:cubicBezTo>
                    <a:pt x="13779" y="6290"/>
                    <a:pt x="13470" y="7145"/>
                    <a:pt x="13799" y="7872"/>
                  </a:cubicBezTo>
                  <a:cubicBezTo>
                    <a:pt x="14045" y="8393"/>
                    <a:pt x="14575" y="8703"/>
                    <a:pt x="15122" y="8703"/>
                  </a:cubicBezTo>
                  <a:cubicBezTo>
                    <a:pt x="15327" y="8703"/>
                    <a:pt x="15534" y="8660"/>
                    <a:pt x="15728" y="8568"/>
                  </a:cubicBezTo>
                  <a:cubicBezTo>
                    <a:pt x="16455" y="8230"/>
                    <a:pt x="16763" y="7364"/>
                    <a:pt x="16425" y="6638"/>
                  </a:cubicBezTo>
                  <a:cubicBezTo>
                    <a:pt x="16180" y="6111"/>
                    <a:pt x="15657" y="5805"/>
                    <a:pt x="15115" y="5805"/>
                  </a:cubicBezTo>
                  <a:close/>
                  <a:moveTo>
                    <a:pt x="19604" y="7744"/>
                  </a:moveTo>
                  <a:cubicBezTo>
                    <a:pt x="19397" y="7744"/>
                    <a:pt x="19188" y="7789"/>
                    <a:pt x="18991" y="7881"/>
                  </a:cubicBezTo>
                  <a:cubicBezTo>
                    <a:pt x="18265" y="8220"/>
                    <a:pt x="17957" y="9085"/>
                    <a:pt x="18295" y="9811"/>
                  </a:cubicBezTo>
                  <a:cubicBezTo>
                    <a:pt x="18541" y="10333"/>
                    <a:pt x="19067" y="10643"/>
                    <a:pt x="19615" y="10643"/>
                  </a:cubicBezTo>
                  <a:cubicBezTo>
                    <a:pt x="19819" y="10643"/>
                    <a:pt x="20027" y="10600"/>
                    <a:pt x="20225" y="10508"/>
                  </a:cubicBezTo>
                  <a:cubicBezTo>
                    <a:pt x="20941" y="10170"/>
                    <a:pt x="21250" y="9304"/>
                    <a:pt x="20921" y="8578"/>
                  </a:cubicBezTo>
                  <a:cubicBezTo>
                    <a:pt x="20676" y="8051"/>
                    <a:pt x="20148" y="7744"/>
                    <a:pt x="19604" y="7744"/>
                  </a:cubicBezTo>
                  <a:close/>
                  <a:moveTo>
                    <a:pt x="24095" y="9684"/>
                  </a:moveTo>
                  <a:cubicBezTo>
                    <a:pt x="23888" y="9684"/>
                    <a:pt x="23678" y="9728"/>
                    <a:pt x="23478" y="9821"/>
                  </a:cubicBezTo>
                  <a:cubicBezTo>
                    <a:pt x="22762" y="10160"/>
                    <a:pt x="22443" y="11025"/>
                    <a:pt x="22782" y="11751"/>
                  </a:cubicBezTo>
                  <a:cubicBezTo>
                    <a:pt x="23028" y="12273"/>
                    <a:pt x="23553" y="12583"/>
                    <a:pt x="24101" y="12583"/>
                  </a:cubicBezTo>
                  <a:cubicBezTo>
                    <a:pt x="24306" y="12583"/>
                    <a:pt x="24514" y="12540"/>
                    <a:pt x="24712" y="12448"/>
                  </a:cubicBezTo>
                  <a:cubicBezTo>
                    <a:pt x="25428" y="12109"/>
                    <a:pt x="25746" y="11244"/>
                    <a:pt x="25408" y="10518"/>
                  </a:cubicBezTo>
                  <a:cubicBezTo>
                    <a:pt x="25163" y="9991"/>
                    <a:pt x="24640" y="9684"/>
                    <a:pt x="24095" y="9684"/>
                  </a:cubicBezTo>
                  <a:close/>
                  <a:moveTo>
                    <a:pt x="28575" y="11626"/>
                  </a:moveTo>
                  <a:cubicBezTo>
                    <a:pt x="28370" y="11626"/>
                    <a:pt x="28162" y="11669"/>
                    <a:pt x="27965" y="11761"/>
                  </a:cubicBezTo>
                  <a:cubicBezTo>
                    <a:pt x="27248" y="12099"/>
                    <a:pt x="26940" y="12955"/>
                    <a:pt x="27268" y="13691"/>
                  </a:cubicBezTo>
                  <a:cubicBezTo>
                    <a:pt x="27514" y="14212"/>
                    <a:pt x="28045" y="14523"/>
                    <a:pt x="28592" y="14523"/>
                  </a:cubicBezTo>
                  <a:cubicBezTo>
                    <a:pt x="28797" y="14523"/>
                    <a:pt x="29003" y="14480"/>
                    <a:pt x="29198" y="14388"/>
                  </a:cubicBezTo>
                  <a:cubicBezTo>
                    <a:pt x="29924" y="14049"/>
                    <a:pt x="30233" y="13184"/>
                    <a:pt x="29895" y="12458"/>
                  </a:cubicBezTo>
                  <a:cubicBezTo>
                    <a:pt x="29648" y="11936"/>
                    <a:pt x="29123" y="11626"/>
                    <a:pt x="28575" y="116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4"/>
            <p:cNvSpPr/>
            <p:nvPr/>
          </p:nvSpPr>
          <p:spPr>
            <a:xfrm>
              <a:off x="4019740" y="1547869"/>
              <a:ext cx="1173786" cy="564037"/>
            </a:xfrm>
            <a:custGeom>
              <a:avLst/>
              <a:gdLst/>
              <a:ahLst/>
              <a:cxnLst/>
              <a:rect l="l" t="t" r="r" b="b"/>
              <a:pathLst>
                <a:path w="30223" h="14523" extrusionOk="0">
                  <a:moveTo>
                    <a:pt x="1648" y="0"/>
                  </a:moveTo>
                  <a:cubicBezTo>
                    <a:pt x="1445" y="0"/>
                    <a:pt x="1239" y="43"/>
                    <a:pt x="1045" y="131"/>
                  </a:cubicBezTo>
                  <a:cubicBezTo>
                    <a:pt x="309" y="470"/>
                    <a:pt x="0" y="1345"/>
                    <a:pt x="349" y="2061"/>
                  </a:cubicBezTo>
                  <a:cubicBezTo>
                    <a:pt x="587" y="2588"/>
                    <a:pt x="1112" y="2895"/>
                    <a:pt x="1657" y="2895"/>
                  </a:cubicBezTo>
                  <a:cubicBezTo>
                    <a:pt x="1863" y="2895"/>
                    <a:pt x="2072" y="2851"/>
                    <a:pt x="2269" y="2758"/>
                  </a:cubicBezTo>
                  <a:cubicBezTo>
                    <a:pt x="2995" y="2420"/>
                    <a:pt x="3303" y="1554"/>
                    <a:pt x="2965" y="828"/>
                  </a:cubicBezTo>
                  <a:cubicBezTo>
                    <a:pt x="2726" y="306"/>
                    <a:pt x="2196" y="0"/>
                    <a:pt x="1648" y="0"/>
                  </a:cubicBezTo>
                  <a:close/>
                  <a:moveTo>
                    <a:pt x="6138" y="1936"/>
                  </a:moveTo>
                  <a:cubicBezTo>
                    <a:pt x="5933" y="1936"/>
                    <a:pt x="5727" y="1979"/>
                    <a:pt x="5532" y="2071"/>
                  </a:cubicBezTo>
                  <a:cubicBezTo>
                    <a:pt x="4795" y="2410"/>
                    <a:pt x="4487" y="3285"/>
                    <a:pt x="4835" y="4001"/>
                  </a:cubicBezTo>
                  <a:cubicBezTo>
                    <a:pt x="5081" y="4528"/>
                    <a:pt x="5603" y="4835"/>
                    <a:pt x="6149" y="4835"/>
                  </a:cubicBezTo>
                  <a:cubicBezTo>
                    <a:pt x="6355" y="4835"/>
                    <a:pt x="6566" y="4791"/>
                    <a:pt x="6765" y="4698"/>
                  </a:cubicBezTo>
                  <a:cubicBezTo>
                    <a:pt x="7481" y="4359"/>
                    <a:pt x="7790" y="3494"/>
                    <a:pt x="7462" y="2768"/>
                  </a:cubicBezTo>
                  <a:cubicBezTo>
                    <a:pt x="7215" y="2246"/>
                    <a:pt x="6685" y="1936"/>
                    <a:pt x="6138" y="1936"/>
                  </a:cubicBezTo>
                  <a:close/>
                  <a:moveTo>
                    <a:pt x="10612" y="3880"/>
                  </a:moveTo>
                  <a:cubicBezTo>
                    <a:pt x="10408" y="3880"/>
                    <a:pt x="10202" y="3922"/>
                    <a:pt x="10008" y="4011"/>
                  </a:cubicBezTo>
                  <a:cubicBezTo>
                    <a:pt x="9282" y="4349"/>
                    <a:pt x="8974" y="5205"/>
                    <a:pt x="9312" y="5941"/>
                  </a:cubicBezTo>
                  <a:cubicBezTo>
                    <a:pt x="9557" y="6468"/>
                    <a:pt x="10080" y="6775"/>
                    <a:pt x="10625" y="6775"/>
                  </a:cubicBezTo>
                  <a:cubicBezTo>
                    <a:pt x="10832" y="6775"/>
                    <a:pt x="11042" y="6730"/>
                    <a:pt x="11242" y="6638"/>
                  </a:cubicBezTo>
                  <a:cubicBezTo>
                    <a:pt x="11958" y="6299"/>
                    <a:pt x="12267" y="5434"/>
                    <a:pt x="11938" y="4708"/>
                  </a:cubicBezTo>
                  <a:cubicBezTo>
                    <a:pt x="11692" y="4185"/>
                    <a:pt x="11160" y="3880"/>
                    <a:pt x="10612" y="3880"/>
                  </a:cubicBezTo>
                  <a:close/>
                  <a:moveTo>
                    <a:pt x="15105" y="5806"/>
                  </a:moveTo>
                  <a:cubicBezTo>
                    <a:pt x="14901" y="5806"/>
                    <a:pt x="14693" y="5849"/>
                    <a:pt x="14495" y="5941"/>
                  </a:cubicBezTo>
                  <a:cubicBezTo>
                    <a:pt x="13779" y="6289"/>
                    <a:pt x="13460" y="7145"/>
                    <a:pt x="13799" y="7871"/>
                  </a:cubicBezTo>
                  <a:cubicBezTo>
                    <a:pt x="14045" y="8392"/>
                    <a:pt x="14570" y="8703"/>
                    <a:pt x="15118" y="8703"/>
                  </a:cubicBezTo>
                  <a:cubicBezTo>
                    <a:pt x="15323" y="8703"/>
                    <a:pt x="15531" y="8659"/>
                    <a:pt x="15728" y="8567"/>
                  </a:cubicBezTo>
                  <a:cubicBezTo>
                    <a:pt x="16445" y="8229"/>
                    <a:pt x="16753" y="7364"/>
                    <a:pt x="16425" y="6638"/>
                  </a:cubicBezTo>
                  <a:cubicBezTo>
                    <a:pt x="16179" y="6116"/>
                    <a:pt x="15653" y="5806"/>
                    <a:pt x="15105" y="5806"/>
                  </a:cubicBezTo>
                  <a:close/>
                  <a:moveTo>
                    <a:pt x="19592" y="7746"/>
                  </a:moveTo>
                  <a:cubicBezTo>
                    <a:pt x="19387" y="7746"/>
                    <a:pt x="19179" y="7789"/>
                    <a:pt x="18982" y="7881"/>
                  </a:cubicBezTo>
                  <a:cubicBezTo>
                    <a:pt x="18265" y="8229"/>
                    <a:pt x="17957" y="9085"/>
                    <a:pt x="18285" y="9811"/>
                  </a:cubicBezTo>
                  <a:cubicBezTo>
                    <a:pt x="18531" y="10332"/>
                    <a:pt x="19062" y="10643"/>
                    <a:pt x="19609" y="10643"/>
                  </a:cubicBezTo>
                  <a:cubicBezTo>
                    <a:pt x="19813" y="10643"/>
                    <a:pt x="20020" y="10599"/>
                    <a:pt x="20215" y="10507"/>
                  </a:cubicBezTo>
                  <a:cubicBezTo>
                    <a:pt x="20941" y="10169"/>
                    <a:pt x="21250" y="9304"/>
                    <a:pt x="20911" y="8577"/>
                  </a:cubicBezTo>
                  <a:cubicBezTo>
                    <a:pt x="20665" y="8056"/>
                    <a:pt x="20140" y="7746"/>
                    <a:pt x="19592" y="7746"/>
                  </a:cubicBezTo>
                  <a:close/>
                  <a:moveTo>
                    <a:pt x="24084" y="9685"/>
                  </a:moveTo>
                  <a:cubicBezTo>
                    <a:pt x="23880" y="9685"/>
                    <a:pt x="23673" y="9729"/>
                    <a:pt x="23478" y="9821"/>
                  </a:cubicBezTo>
                  <a:cubicBezTo>
                    <a:pt x="22752" y="10159"/>
                    <a:pt x="22443" y="11025"/>
                    <a:pt x="22782" y="11751"/>
                  </a:cubicBezTo>
                  <a:cubicBezTo>
                    <a:pt x="23021" y="12272"/>
                    <a:pt x="23549" y="12583"/>
                    <a:pt x="24096" y="12583"/>
                  </a:cubicBezTo>
                  <a:cubicBezTo>
                    <a:pt x="24300" y="12583"/>
                    <a:pt x="24507" y="12539"/>
                    <a:pt x="24702" y="12447"/>
                  </a:cubicBezTo>
                  <a:cubicBezTo>
                    <a:pt x="25428" y="12109"/>
                    <a:pt x="25736" y="11243"/>
                    <a:pt x="25398" y="10517"/>
                  </a:cubicBezTo>
                  <a:cubicBezTo>
                    <a:pt x="25159" y="9996"/>
                    <a:pt x="24630" y="9685"/>
                    <a:pt x="24084" y="9685"/>
                  </a:cubicBezTo>
                  <a:close/>
                  <a:moveTo>
                    <a:pt x="28571" y="11625"/>
                  </a:moveTo>
                  <a:cubicBezTo>
                    <a:pt x="28366" y="11625"/>
                    <a:pt x="28160" y="11669"/>
                    <a:pt x="27965" y="11761"/>
                  </a:cubicBezTo>
                  <a:cubicBezTo>
                    <a:pt x="27238" y="12099"/>
                    <a:pt x="26930" y="12964"/>
                    <a:pt x="27268" y="13691"/>
                  </a:cubicBezTo>
                  <a:cubicBezTo>
                    <a:pt x="27514" y="14212"/>
                    <a:pt x="28040" y="14523"/>
                    <a:pt x="28588" y="14523"/>
                  </a:cubicBezTo>
                  <a:cubicBezTo>
                    <a:pt x="28793" y="14523"/>
                    <a:pt x="29001" y="14479"/>
                    <a:pt x="29198" y="14387"/>
                  </a:cubicBezTo>
                  <a:cubicBezTo>
                    <a:pt x="29915" y="14049"/>
                    <a:pt x="30223" y="13183"/>
                    <a:pt x="29895" y="12457"/>
                  </a:cubicBezTo>
                  <a:cubicBezTo>
                    <a:pt x="29648" y="11936"/>
                    <a:pt x="29118" y="11625"/>
                    <a:pt x="28571" y="116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3298409" y="677472"/>
              <a:ext cx="3098262" cy="1285055"/>
            </a:xfrm>
            <a:custGeom>
              <a:avLst/>
              <a:gdLst/>
              <a:ahLst/>
              <a:cxnLst/>
              <a:rect l="l" t="t" r="r" b="b"/>
              <a:pathLst>
                <a:path w="79775" h="33088" extrusionOk="0">
                  <a:moveTo>
                    <a:pt x="0" y="0"/>
                  </a:moveTo>
                  <a:lnTo>
                    <a:pt x="0" y="0"/>
                  </a:lnTo>
                  <a:cubicBezTo>
                    <a:pt x="11321" y="31028"/>
                    <a:pt x="34202" y="17608"/>
                    <a:pt x="79774" y="330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58"/>
          <p:cNvSpPr txBox="1">
            <a:spLocks noGrp="1"/>
          </p:cNvSpPr>
          <p:nvPr>
            <p:ph type="title"/>
          </p:nvPr>
        </p:nvSpPr>
        <p:spPr>
          <a:xfrm>
            <a:off x="4584712" y="1390976"/>
            <a:ext cx="3903226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00"/>
                </a:solidFill>
                <a:latin typeface="Jokerman" panose="04090605060D06020702" pitchFamily="82" charset="0"/>
              </a:rPr>
              <a:t>Genre </a:t>
            </a:r>
            <a:br>
              <a:rPr lang="en-US" sz="6000" dirty="0">
                <a:solidFill>
                  <a:srgbClr val="FFFF00"/>
                </a:solidFill>
                <a:latin typeface="Jokerman" panose="04090605060D06020702" pitchFamily="82" charset="0"/>
              </a:rPr>
            </a:br>
            <a:r>
              <a:rPr lang="en-US" sz="6000" dirty="0">
                <a:solidFill>
                  <a:srgbClr val="FFFF00"/>
                </a:solidFill>
                <a:latin typeface="Jokerman" panose="04090605060D06020702" pitchFamily="82" charset="0"/>
              </a:rPr>
              <a:t>&amp; </a:t>
            </a:r>
            <a:br>
              <a:rPr lang="en-US" sz="6000" dirty="0">
                <a:solidFill>
                  <a:srgbClr val="FFFF00"/>
                </a:solidFill>
                <a:latin typeface="Jokerman" panose="04090605060D06020702" pitchFamily="82" charset="0"/>
              </a:rPr>
            </a:br>
            <a:r>
              <a:rPr lang="en-US" sz="6000" dirty="0">
                <a:solidFill>
                  <a:srgbClr val="FFFF00"/>
                </a:solidFill>
                <a:latin typeface="Jokerman" panose="04090605060D06020702" pitchFamily="82" charset="0"/>
              </a:rPr>
              <a:t>Target Audience</a:t>
            </a:r>
            <a:endParaRPr sz="6000" dirty="0"/>
          </a:p>
        </p:txBody>
      </p:sp>
      <p:sp>
        <p:nvSpPr>
          <p:cNvPr id="1730" name="Google Shape;1730;p58"/>
          <p:cNvSpPr txBox="1">
            <a:spLocks noGrp="1"/>
          </p:cNvSpPr>
          <p:nvPr>
            <p:ph type="title" idx="2"/>
          </p:nvPr>
        </p:nvSpPr>
        <p:spPr>
          <a:xfrm>
            <a:off x="5542097" y="228624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03</a:t>
            </a:r>
            <a:endParaRPr sz="6600" dirty="0"/>
          </a:p>
        </p:txBody>
      </p:sp>
      <p:grpSp>
        <p:nvGrpSpPr>
          <p:cNvPr id="1731" name="Google Shape;1731;p58"/>
          <p:cNvGrpSpPr/>
          <p:nvPr/>
        </p:nvGrpSpPr>
        <p:grpSpPr>
          <a:xfrm>
            <a:off x="361596" y="1559572"/>
            <a:ext cx="4192503" cy="2204922"/>
            <a:chOff x="367875" y="254546"/>
            <a:chExt cx="8787473" cy="4621508"/>
          </a:xfrm>
        </p:grpSpPr>
        <p:sp>
          <p:nvSpPr>
            <p:cNvPr id="1732" name="Google Shape;1732;p58"/>
            <p:cNvSpPr/>
            <p:nvPr/>
          </p:nvSpPr>
          <p:spPr>
            <a:xfrm rot="537699">
              <a:off x="603468" y="1226840"/>
              <a:ext cx="175583" cy="151699"/>
            </a:xfrm>
            <a:custGeom>
              <a:avLst/>
              <a:gdLst/>
              <a:ahLst/>
              <a:cxnLst/>
              <a:rect l="l" t="t" r="r" b="b"/>
              <a:pathLst>
                <a:path w="2977" h="2572" extrusionOk="0">
                  <a:moveTo>
                    <a:pt x="2977" y="0"/>
                  </a:moveTo>
                  <a:lnTo>
                    <a:pt x="2667" y="1619"/>
                  </a:lnTo>
                  <a:lnTo>
                    <a:pt x="0" y="2572"/>
                  </a:lnTo>
                  <a:lnTo>
                    <a:pt x="214" y="9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33" name="Google Shape;1733;p58"/>
            <p:cNvSpPr/>
            <p:nvPr/>
          </p:nvSpPr>
          <p:spPr>
            <a:xfrm rot="3446853" flipH="1">
              <a:off x="1230442" y="3066209"/>
              <a:ext cx="83905" cy="217036"/>
            </a:xfrm>
            <a:custGeom>
              <a:avLst/>
              <a:gdLst/>
              <a:ahLst/>
              <a:cxnLst/>
              <a:rect l="l" t="t" r="r" b="b"/>
              <a:pathLst>
                <a:path w="266" h="688" extrusionOk="0">
                  <a:moveTo>
                    <a:pt x="266" y="1"/>
                  </a:moveTo>
                  <a:lnTo>
                    <a:pt x="1" y="158"/>
                  </a:lnTo>
                  <a:lnTo>
                    <a:pt x="1" y="688"/>
                  </a:lnTo>
                  <a:lnTo>
                    <a:pt x="266" y="541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949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8"/>
            <p:cNvSpPr/>
            <p:nvPr/>
          </p:nvSpPr>
          <p:spPr>
            <a:xfrm rot="4761902" flipH="1">
              <a:off x="1673491" y="986318"/>
              <a:ext cx="693654" cy="1358655"/>
            </a:xfrm>
            <a:custGeom>
              <a:avLst/>
              <a:gdLst/>
              <a:ahLst/>
              <a:cxnLst/>
              <a:rect l="l" t="t" r="r" b="b"/>
              <a:pathLst>
                <a:path w="2199" h="4307" extrusionOk="0">
                  <a:moveTo>
                    <a:pt x="2199" y="11"/>
                  </a:moveTo>
                  <a:lnTo>
                    <a:pt x="2199" y="13"/>
                  </a:lnTo>
                  <a:lnTo>
                    <a:pt x="2199" y="13"/>
                  </a:lnTo>
                  <a:cubicBezTo>
                    <a:pt x="2199" y="12"/>
                    <a:pt x="2199" y="11"/>
                    <a:pt x="2199" y="11"/>
                  </a:cubicBezTo>
                  <a:close/>
                  <a:moveTo>
                    <a:pt x="20" y="1"/>
                  </a:moveTo>
                  <a:lnTo>
                    <a:pt x="0" y="3671"/>
                  </a:lnTo>
                  <a:cubicBezTo>
                    <a:pt x="0" y="3838"/>
                    <a:pt x="98" y="4005"/>
                    <a:pt x="324" y="4123"/>
                  </a:cubicBezTo>
                  <a:cubicBezTo>
                    <a:pt x="540" y="4245"/>
                    <a:pt x="820" y="4307"/>
                    <a:pt x="1098" y="4307"/>
                  </a:cubicBezTo>
                  <a:cubicBezTo>
                    <a:pt x="1377" y="4307"/>
                    <a:pt x="1654" y="4245"/>
                    <a:pt x="1865" y="4123"/>
                  </a:cubicBezTo>
                  <a:cubicBezTo>
                    <a:pt x="2071" y="4005"/>
                    <a:pt x="2189" y="3838"/>
                    <a:pt x="2189" y="3681"/>
                  </a:cubicBezTo>
                  <a:lnTo>
                    <a:pt x="2199" y="13"/>
                  </a:lnTo>
                  <a:lnTo>
                    <a:pt x="2199" y="13"/>
                  </a:lnTo>
                  <a:cubicBezTo>
                    <a:pt x="2198" y="179"/>
                    <a:pt x="2090" y="345"/>
                    <a:pt x="1885" y="452"/>
                  </a:cubicBezTo>
                  <a:cubicBezTo>
                    <a:pt x="1669" y="575"/>
                    <a:pt x="1389" y="636"/>
                    <a:pt x="1109" y="636"/>
                  </a:cubicBezTo>
                  <a:cubicBezTo>
                    <a:pt x="830" y="636"/>
                    <a:pt x="550" y="575"/>
                    <a:pt x="334" y="452"/>
                  </a:cubicBezTo>
                  <a:cubicBezTo>
                    <a:pt x="128" y="334"/>
                    <a:pt x="20" y="158"/>
                    <a:pt x="20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8"/>
            <p:cNvSpPr/>
            <p:nvPr/>
          </p:nvSpPr>
          <p:spPr>
            <a:xfrm rot="4761902" flipH="1">
              <a:off x="1819979" y="1020735"/>
              <a:ext cx="195573" cy="1180425"/>
            </a:xfrm>
            <a:custGeom>
              <a:avLst/>
              <a:gdLst/>
              <a:ahLst/>
              <a:cxnLst/>
              <a:rect l="l" t="t" r="r" b="b"/>
              <a:pathLst>
                <a:path w="620" h="3742" extrusionOk="0">
                  <a:moveTo>
                    <a:pt x="619" y="0"/>
                  </a:moveTo>
                  <a:lnTo>
                    <a:pt x="619" y="0"/>
                  </a:lnTo>
                  <a:cubicBezTo>
                    <a:pt x="463" y="49"/>
                    <a:pt x="293" y="71"/>
                    <a:pt x="115" y="71"/>
                  </a:cubicBezTo>
                  <a:cubicBezTo>
                    <a:pt x="81" y="71"/>
                    <a:pt x="46" y="70"/>
                    <a:pt x="11" y="69"/>
                  </a:cubicBezTo>
                  <a:lnTo>
                    <a:pt x="1" y="3739"/>
                  </a:lnTo>
                  <a:cubicBezTo>
                    <a:pt x="34" y="3741"/>
                    <a:pt x="66" y="3741"/>
                    <a:pt x="99" y="3741"/>
                  </a:cubicBezTo>
                  <a:cubicBezTo>
                    <a:pt x="274" y="3741"/>
                    <a:pt x="451" y="3718"/>
                    <a:pt x="600" y="3660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8"/>
            <p:cNvSpPr/>
            <p:nvPr/>
          </p:nvSpPr>
          <p:spPr>
            <a:xfrm rot="4761902" flipH="1">
              <a:off x="1866719" y="1193724"/>
              <a:ext cx="176647" cy="1192096"/>
            </a:xfrm>
            <a:custGeom>
              <a:avLst/>
              <a:gdLst/>
              <a:ahLst/>
              <a:cxnLst/>
              <a:rect l="l" t="t" r="r" b="b"/>
              <a:pathLst>
                <a:path w="560" h="3779" extrusionOk="0">
                  <a:moveTo>
                    <a:pt x="10" y="1"/>
                  </a:moveTo>
                  <a:lnTo>
                    <a:pt x="0" y="3671"/>
                  </a:lnTo>
                  <a:cubicBezTo>
                    <a:pt x="167" y="3730"/>
                    <a:pt x="354" y="3769"/>
                    <a:pt x="550" y="3779"/>
                  </a:cubicBezTo>
                  <a:lnTo>
                    <a:pt x="560" y="109"/>
                  </a:lnTo>
                  <a:cubicBezTo>
                    <a:pt x="363" y="99"/>
                    <a:pt x="167" y="59"/>
                    <a:pt x="10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8"/>
            <p:cNvSpPr/>
            <p:nvPr/>
          </p:nvSpPr>
          <p:spPr>
            <a:xfrm rot="4761902" flipH="1">
              <a:off x="2006320" y="1268237"/>
              <a:ext cx="155197" cy="1325217"/>
            </a:xfrm>
            <a:custGeom>
              <a:avLst/>
              <a:gdLst/>
              <a:ahLst/>
              <a:cxnLst/>
              <a:rect l="l" t="t" r="r" b="b"/>
              <a:pathLst>
                <a:path w="492" h="4201" extrusionOk="0">
                  <a:moveTo>
                    <a:pt x="10" y="1"/>
                  </a:moveTo>
                  <a:lnTo>
                    <a:pt x="1" y="3671"/>
                  </a:lnTo>
                  <a:cubicBezTo>
                    <a:pt x="1" y="3848"/>
                    <a:pt x="99" y="4005"/>
                    <a:pt x="324" y="4122"/>
                  </a:cubicBezTo>
                  <a:cubicBezTo>
                    <a:pt x="364" y="4152"/>
                    <a:pt x="432" y="4171"/>
                    <a:pt x="481" y="4201"/>
                  </a:cubicBezTo>
                  <a:lnTo>
                    <a:pt x="491" y="531"/>
                  </a:lnTo>
                  <a:cubicBezTo>
                    <a:pt x="442" y="511"/>
                    <a:pt x="383" y="481"/>
                    <a:pt x="334" y="452"/>
                  </a:cubicBezTo>
                  <a:cubicBezTo>
                    <a:pt x="128" y="334"/>
                    <a:pt x="10" y="158"/>
                    <a:pt x="10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8"/>
            <p:cNvSpPr/>
            <p:nvPr/>
          </p:nvSpPr>
          <p:spPr>
            <a:xfrm rot="4761902" flipH="1">
              <a:off x="2305212" y="1342159"/>
              <a:ext cx="758635" cy="400625"/>
            </a:xfrm>
            <a:custGeom>
              <a:avLst/>
              <a:gdLst/>
              <a:ahLst/>
              <a:cxnLst/>
              <a:rect l="l" t="t" r="r" b="b"/>
              <a:pathLst>
                <a:path w="2405" h="1270" extrusionOk="0">
                  <a:moveTo>
                    <a:pt x="1206" y="1"/>
                  </a:moveTo>
                  <a:cubicBezTo>
                    <a:pt x="928" y="1"/>
                    <a:pt x="648" y="64"/>
                    <a:pt x="432" y="192"/>
                  </a:cubicBezTo>
                  <a:cubicBezTo>
                    <a:pt x="0" y="437"/>
                    <a:pt x="0" y="840"/>
                    <a:pt x="432" y="1085"/>
                  </a:cubicBezTo>
                  <a:cubicBezTo>
                    <a:pt x="648" y="1208"/>
                    <a:pt x="928" y="1269"/>
                    <a:pt x="1206" y="1269"/>
                  </a:cubicBezTo>
                  <a:cubicBezTo>
                    <a:pt x="1485" y="1269"/>
                    <a:pt x="1762" y="1208"/>
                    <a:pt x="1973" y="1085"/>
                  </a:cubicBezTo>
                  <a:cubicBezTo>
                    <a:pt x="2405" y="840"/>
                    <a:pt x="2405" y="437"/>
                    <a:pt x="1973" y="192"/>
                  </a:cubicBezTo>
                  <a:cubicBezTo>
                    <a:pt x="1762" y="64"/>
                    <a:pt x="1485" y="1"/>
                    <a:pt x="1206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8"/>
            <p:cNvSpPr/>
            <p:nvPr/>
          </p:nvSpPr>
          <p:spPr>
            <a:xfrm rot="4761902" flipH="1">
              <a:off x="1405374" y="1297696"/>
              <a:ext cx="997109" cy="776645"/>
            </a:xfrm>
            <a:custGeom>
              <a:avLst/>
              <a:gdLst/>
              <a:ahLst/>
              <a:cxnLst/>
              <a:rect l="l" t="t" r="r" b="b"/>
              <a:pathLst>
                <a:path w="3161" h="2462" extrusionOk="0">
                  <a:moveTo>
                    <a:pt x="491" y="1"/>
                  </a:moveTo>
                  <a:lnTo>
                    <a:pt x="1" y="1542"/>
                  </a:lnTo>
                  <a:cubicBezTo>
                    <a:pt x="1" y="1777"/>
                    <a:pt x="158" y="2013"/>
                    <a:pt x="472" y="2189"/>
                  </a:cubicBezTo>
                  <a:cubicBezTo>
                    <a:pt x="781" y="2371"/>
                    <a:pt x="1186" y="2462"/>
                    <a:pt x="1589" y="2462"/>
                  </a:cubicBezTo>
                  <a:cubicBezTo>
                    <a:pt x="1993" y="2462"/>
                    <a:pt x="2395" y="2371"/>
                    <a:pt x="2699" y="2189"/>
                  </a:cubicBezTo>
                  <a:cubicBezTo>
                    <a:pt x="3004" y="2023"/>
                    <a:pt x="3161" y="1787"/>
                    <a:pt x="3161" y="1552"/>
                  </a:cubicBezTo>
                  <a:lnTo>
                    <a:pt x="2690" y="11"/>
                  </a:lnTo>
                  <a:cubicBezTo>
                    <a:pt x="2690" y="168"/>
                    <a:pt x="2582" y="344"/>
                    <a:pt x="2356" y="452"/>
                  </a:cubicBezTo>
                  <a:cubicBezTo>
                    <a:pt x="2140" y="575"/>
                    <a:pt x="1860" y="636"/>
                    <a:pt x="1582" y="636"/>
                  </a:cubicBezTo>
                  <a:cubicBezTo>
                    <a:pt x="1303" y="636"/>
                    <a:pt x="1026" y="575"/>
                    <a:pt x="815" y="452"/>
                  </a:cubicBezTo>
                  <a:cubicBezTo>
                    <a:pt x="599" y="325"/>
                    <a:pt x="491" y="158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8"/>
            <p:cNvSpPr/>
            <p:nvPr/>
          </p:nvSpPr>
          <p:spPr>
            <a:xfrm rot="4761902" flipH="1">
              <a:off x="1672939" y="1301989"/>
              <a:ext cx="276011" cy="601253"/>
            </a:xfrm>
            <a:custGeom>
              <a:avLst/>
              <a:gdLst/>
              <a:ahLst/>
              <a:cxnLst/>
              <a:rect l="l" t="t" r="r" b="b"/>
              <a:pathLst>
                <a:path w="875" h="1906" extrusionOk="0">
                  <a:moveTo>
                    <a:pt x="658" y="0"/>
                  </a:moveTo>
                  <a:cubicBezTo>
                    <a:pt x="495" y="52"/>
                    <a:pt x="318" y="81"/>
                    <a:pt x="125" y="81"/>
                  </a:cubicBezTo>
                  <a:cubicBezTo>
                    <a:pt x="97" y="81"/>
                    <a:pt x="69" y="80"/>
                    <a:pt x="40" y="79"/>
                  </a:cubicBezTo>
                  <a:lnTo>
                    <a:pt x="1" y="1904"/>
                  </a:lnTo>
                  <a:cubicBezTo>
                    <a:pt x="30" y="1905"/>
                    <a:pt x="60" y="1906"/>
                    <a:pt x="90" y="1906"/>
                  </a:cubicBezTo>
                  <a:cubicBezTo>
                    <a:pt x="356" y="1906"/>
                    <a:pt x="627" y="1867"/>
                    <a:pt x="874" y="1796"/>
                  </a:cubicBezTo>
                  <a:lnTo>
                    <a:pt x="658" y="0"/>
                  </a:ln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8"/>
            <p:cNvSpPr/>
            <p:nvPr/>
          </p:nvSpPr>
          <p:spPr>
            <a:xfrm rot="4761902" flipH="1">
              <a:off x="1729265" y="1545229"/>
              <a:ext cx="260239" cy="610086"/>
            </a:xfrm>
            <a:custGeom>
              <a:avLst/>
              <a:gdLst/>
              <a:ahLst/>
              <a:cxnLst/>
              <a:rect l="l" t="t" r="r" b="b"/>
              <a:pathLst>
                <a:path w="825" h="1934" extrusionOk="0">
                  <a:moveTo>
                    <a:pt x="285" y="1"/>
                  </a:moveTo>
                  <a:lnTo>
                    <a:pt x="0" y="1777"/>
                  </a:lnTo>
                  <a:cubicBezTo>
                    <a:pt x="236" y="1875"/>
                    <a:pt x="511" y="1924"/>
                    <a:pt x="795" y="1934"/>
                  </a:cubicBezTo>
                  <a:lnTo>
                    <a:pt x="825" y="109"/>
                  </a:lnTo>
                  <a:cubicBezTo>
                    <a:pt x="628" y="99"/>
                    <a:pt x="432" y="60"/>
                    <a:pt x="285" y="1"/>
                  </a:cubicBezTo>
                  <a:close/>
                </a:path>
              </a:pathLst>
            </a:custGeom>
            <a:solidFill>
              <a:srgbClr val="B8BE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8"/>
            <p:cNvSpPr/>
            <p:nvPr/>
          </p:nvSpPr>
          <p:spPr>
            <a:xfrm rot="4761902" flipH="1">
              <a:off x="1848684" y="1659523"/>
              <a:ext cx="306924" cy="727750"/>
            </a:xfrm>
            <a:custGeom>
              <a:avLst/>
              <a:gdLst/>
              <a:ahLst/>
              <a:cxnLst/>
              <a:rect l="l" t="t" r="r" b="b"/>
              <a:pathLst>
                <a:path w="973" h="2307" extrusionOk="0">
                  <a:moveTo>
                    <a:pt x="491" y="1"/>
                  </a:moveTo>
                  <a:lnTo>
                    <a:pt x="1" y="1542"/>
                  </a:lnTo>
                  <a:cubicBezTo>
                    <a:pt x="1" y="1777"/>
                    <a:pt x="167" y="2013"/>
                    <a:pt x="472" y="2199"/>
                  </a:cubicBezTo>
                  <a:cubicBezTo>
                    <a:pt x="540" y="2248"/>
                    <a:pt x="619" y="2268"/>
                    <a:pt x="688" y="2307"/>
                  </a:cubicBezTo>
                  <a:lnTo>
                    <a:pt x="972" y="531"/>
                  </a:lnTo>
                  <a:cubicBezTo>
                    <a:pt x="923" y="501"/>
                    <a:pt x="864" y="482"/>
                    <a:pt x="815" y="452"/>
                  </a:cubicBezTo>
                  <a:cubicBezTo>
                    <a:pt x="609" y="334"/>
                    <a:pt x="491" y="158"/>
                    <a:pt x="491" y="1"/>
                  </a:cubicBezTo>
                  <a:close/>
                </a:path>
              </a:pathLst>
            </a:custGeom>
            <a:solidFill>
              <a:srgbClr val="B8BE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8"/>
            <p:cNvSpPr/>
            <p:nvPr/>
          </p:nvSpPr>
          <p:spPr>
            <a:xfrm rot="4761902" flipH="1">
              <a:off x="1917695" y="1416224"/>
              <a:ext cx="758635" cy="398101"/>
            </a:xfrm>
            <a:custGeom>
              <a:avLst/>
              <a:gdLst/>
              <a:ahLst/>
              <a:cxnLst/>
              <a:rect l="l" t="t" r="r" b="b"/>
              <a:pathLst>
                <a:path w="2405" h="1262" extrusionOk="0">
                  <a:moveTo>
                    <a:pt x="1206" y="0"/>
                  </a:moveTo>
                  <a:cubicBezTo>
                    <a:pt x="928" y="0"/>
                    <a:pt x="648" y="62"/>
                    <a:pt x="432" y="184"/>
                  </a:cubicBezTo>
                  <a:cubicBezTo>
                    <a:pt x="0" y="430"/>
                    <a:pt x="0" y="832"/>
                    <a:pt x="432" y="1077"/>
                  </a:cubicBezTo>
                  <a:cubicBezTo>
                    <a:pt x="648" y="1200"/>
                    <a:pt x="928" y="1261"/>
                    <a:pt x="1206" y="1261"/>
                  </a:cubicBezTo>
                  <a:cubicBezTo>
                    <a:pt x="1485" y="1261"/>
                    <a:pt x="1762" y="1200"/>
                    <a:pt x="1973" y="1077"/>
                  </a:cubicBezTo>
                  <a:cubicBezTo>
                    <a:pt x="2405" y="832"/>
                    <a:pt x="2405" y="430"/>
                    <a:pt x="1973" y="184"/>
                  </a:cubicBezTo>
                  <a:cubicBezTo>
                    <a:pt x="1762" y="62"/>
                    <a:pt x="1485" y="0"/>
                    <a:pt x="1206" y="0"/>
                  </a:cubicBezTo>
                  <a:close/>
                </a:path>
              </a:pathLst>
            </a:custGeom>
            <a:solidFill>
              <a:srgbClr val="B8BE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8"/>
            <p:cNvSpPr/>
            <p:nvPr/>
          </p:nvSpPr>
          <p:spPr>
            <a:xfrm rot="4761902" flipH="1">
              <a:off x="2455345" y="839430"/>
              <a:ext cx="693654" cy="1358655"/>
            </a:xfrm>
            <a:custGeom>
              <a:avLst/>
              <a:gdLst/>
              <a:ahLst/>
              <a:cxnLst/>
              <a:rect l="l" t="t" r="r" b="b"/>
              <a:pathLst>
                <a:path w="2199" h="4307" extrusionOk="0">
                  <a:moveTo>
                    <a:pt x="2199" y="11"/>
                  </a:moveTo>
                  <a:lnTo>
                    <a:pt x="2199" y="12"/>
                  </a:lnTo>
                  <a:lnTo>
                    <a:pt x="2199" y="12"/>
                  </a:lnTo>
                  <a:cubicBezTo>
                    <a:pt x="2199" y="12"/>
                    <a:pt x="2199" y="11"/>
                    <a:pt x="2199" y="11"/>
                  </a:cubicBezTo>
                  <a:close/>
                  <a:moveTo>
                    <a:pt x="20" y="1"/>
                  </a:moveTo>
                  <a:lnTo>
                    <a:pt x="0" y="3661"/>
                  </a:lnTo>
                  <a:cubicBezTo>
                    <a:pt x="0" y="3838"/>
                    <a:pt x="98" y="3995"/>
                    <a:pt x="324" y="4122"/>
                  </a:cubicBezTo>
                  <a:cubicBezTo>
                    <a:pt x="540" y="4245"/>
                    <a:pt x="820" y="4306"/>
                    <a:pt x="1098" y="4306"/>
                  </a:cubicBezTo>
                  <a:cubicBezTo>
                    <a:pt x="1377" y="4306"/>
                    <a:pt x="1654" y="4245"/>
                    <a:pt x="1865" y="4122"/>
                  </a:cubicBezTo>
                  <a:cubicBezTo>
                    <a:pt x="2071" y="3995"/>
                    <a:pt x="2189" y="3838"/>
                    <a:pt x="2189" y="3681"/>
                  </a:cubicBezTo>
                  <a:lnTo>
                    <a:pt x="2199" y="12"/>
                  </a:lnTo>
                  <a:lnTo>
                    <a:pt x="2199" y="12"/>
                  </a:lnTo>
                  <a:cubicBezTo>
                    <a:pt x="2198" y="169"/>
                    <a:pt x="2090" y="325"/>
                    <a:pt x="1885" y="452"/>
                  </a:cubicBezTo>
                  <a:cubicBezTo>
                    <a:pt x="1669" y="575"/>
                    <a:pt x="1389" y="636"/>
                    <a:pt x="1109" y="636"/>
                  </a:cubicBezTo>
                  <a:cubicBezTo>
                    <a:pt x="830" y="636"/>
                    <a:pt x="550" y="575"/>
                    <a:pt x="334" y="452"/>
                  </a:cubicBezTo>
                  <a:cubicBezTo>
                    <a:pt x="128" y="325"/>
                    <a:pt x="20" y="158"/>
                    <a:pt x="20" y="1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8"/>
            <p:cNvSpPr/>
            <p:nvPr/>
          </p:nvSpPr>
          <p:spPr>
            <a:xfrm rot="4761902" flipH="1">
              <a:off x="2604313" y="872751"/>
              <a:ext cx="195573" cy="1181686"/>
            </a:xfrm>
            <a:custGeom>
              <a:avLst/>
              <a:gdLst/>
              <a:ahLst/>
              <a:cxnLst/>
              <a:rect l="l" t="t" r="r" b="b"/>
              <a:pathLst>
                <a:path w="620" h="3746" extrusionOk="0">
                  <a:moveTo>
                    <a:pt x="619" y="0"/>
                  </a:moveTo>
                  <a:lnTo>
                    <a:pt x="619" y="0"/>
                  </a:lnTo>
                  <a:cubicBezTo>
                    <a:pt x="456" y="51"/>
                    <a:pt x="279" y="80"/>
                    <a:pt x="93" y="80"/>
                  </a:cubicBezTo>
                  <a:cubicBezTo>
                    <a:pt x="65" y="80"/>
                    <a:pt x="38" y="80"/>
                    <a:pt x="11" y="79"/>
                  </a:cubicBezTo>
                  <a:lnTo>
                    <a:pt x="1" y="3739"/>
                  </a:lnTo>
                  <a:cubicBezTo>
                    <a:pt x="44" y="3743"/>
                    <a:pt x="87" y="3745"/>
                    <a:pt x="131" y="3745"/>
                  </a:cubicBezTo>
                  <a:cubicBezTo>
                    <a:pt x="295" y="3745"/>
                    <a:pt x="460" y="3717"/>
                    <a:pt x="600" y="3670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8"/>
            <p:cNvSpPr/>
            <p:nvPr/>
          </p:nvSpPr>
          <p:spPr>
            <a:xfrm rot="4761902" flipH="1">
              <a:off x="2654618" y="1045542"/>
              <a:ext cx="176647" cy="1192412"/>
            </a:xfrm>
            <a:custGeom>
              <a:avLst/>
              <a:gdLst/>
              <a:ahLst/>
              <a:cxnLst/>
              <a:rect l="l" t="t" r="r" b="b"/>
              <a:pathLst>
                <a:path w="560" h="3780" extrusionOk="0">
                  <a:moveTo>
                    <a:pt x="10" y="1"/>
                  </a:moveTo>
                  <a:lnTo>
                    <a:pt x="0" y="3671"/>
                  </a:lnTo>
                  <a:cubicBezTo>
                    <a:pt x="167" y="3730"/>
                    <a:pt x="354" y="3769"/>
                    <a:pt x="550" y="3779"/>
                  </a:cubicBezTo>
                  <a:lnTo>
                    <a:pt x="560" y="119"/>
                  </a:lnTo>
                  <a:cubicBezTo>
                    <a:pt x="363" y="119"/>
                    <a:pt x="167" y="79"/>
                    <a:pt x="10" y="1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8"/>
            <p:cNvSpPr/>
            <p:nvPr/>
          </p:nvSpPr>
          <p:spPr>
            <a:xfrm rot="4761902" flipH="1">
              <a:off x="2792670" y="1121924"/>
              <a:ext cx="155197" cy="1322378"/>
            </a:xfrm>
            <a:custGeom>
              <a:avLst/>
              <a:gdLst/>
              <a:ahLst/>
              <a:cxnLst/>
              <a:rect l="l" t="t" r="r" b="b"/>
              <a:pathLst>
                <a:path w="492" h="4192" extrusionOk="0">
                  <a:moveTo>
                    <a:pt x="10" y="1"/>
                  </a:moveTo>
                  <a:lnTo>
                    <a:pt x="1" y="3661"/>
                  </a:lnTo>
                  <a:cubicBezTo>
                    <a:pt x="1" y="3838"/>
                    <a:pt x="99" y="3995"/>
                    <a:pt x="324" y="4122"/>
                  </a:cubicBezTo>
                  <a:cubicBezTo>
                    <a:pt x="364" y="4142"/>
                    <a:pt x="432" y="4172"/>
                    <a:pt x="481" y="4191"/>
                  </a:cubicBezTo>
                  <a:lnTo>
                    <a:pt x="491" y="521"/>
                  </a:lnTo>
                  <a:cubicBezTo>
                    <a:pt x="442" y="501"/>
                    <a:pt x="383" y="472"/>
                    <a:pt x="334" y="452"/>
                  </a:cubicBezTo>
                  <a:cubicBezTo>
                    <a:pt x="128" y="325"/>
                    <a:pt x="10" y="158"/>
                    <a:pt x="10" y="1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8"/>
            <p:cNvSpPr/>
            <p:nvPr/>
          </p:nvSpPr>
          <p:spPr>
            <a:xfrm rot="4761902" flipH="1">
              <a:off x="3090476" y="1194315"/>
              <a:ext cx="758635" cy="401256"/>
            </a:xfrm>
            <a:custGeom>
              <a:avLst/>
              <a:gdLst/>
              <a:ahLst/>
              <a:cxnLst/>
              <a:rect l="l" t="t" r="r" b="b"/>
              <a:pathLst>
                <a:path w="2405" h="1272" extrusionOk="0">
                  <a:moveTo>
                    <a:pt x="1206" y="0"/>
                  </a:moveTo>
                  <a:cubicBezTo>
                    <a:pt x="928" y="0"/>
                    <a:pt x="648" y="62"/>
                    <a:pt x="432" y="184"/>
                  </a:cubicBezTo>
                  <a:cubicBezTo>
                    <a:pt x="0" y="430"/>
                    <a:pt x="0" y="842"/>
                    <a:pt x="432" y="1087"/>
                  </a:cubicBezTo>
                  <a:cubicBezTo>
                    <a:pt x="648" y="1210"/>
                    <a:pt x="928" y="1271"/>
                    <a:pt x="1206" y="1271"/>
                  </a:cubicBezTo>
                  <a:cubicBezTo>
                    <a:pt x="1485" y="1271"/>
                    <a:pt x="1762" y="1210"/>
                    <a:pt x="1973" y="1087"/>
                  </a:cubicBezTo>
                  <a:cubicBezTo>
                    <a:pt x="2405" y="842"/>
                    <a:pt x="2405" y="430"/>
                    <a:pt x="1973" y="184"/>
                  </a:cubicBezTo>
                  <a:cubicBezTo>
                    <a:pt x="1762" y="62"/>
                    <a:pt x="1485" y="0"/>
                    <a:pt x="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8"/>
            <p:cNvSpPr/>
            <p:nvPr/>
          </p:nvSpPr>
          <p:spPr>
            <a:xfrm rot="4761902" flipH="1">
              <a:off x="3620531" y="620683"/>
              <a:ext cx="693654" cy="1358340"/>
            </a:xfrm>
            <a:custGeom>
              <a:avLst/>
              <a:gdLst/>
              <a:ahLst/>
              <a:cxnLst/>
              <a:rect l="l" t="t" r="r" b="b"/>
              <a:pathLst>
                <a:path w="2199" h="4306" extrusionOk="0">
                  <a:moveTo>
                    <a:pt x="2199" y="10"/>
                  </a:moveTo>
                  <a:lnTo>
                    <a:pt x="2199" y="12"/>
                  </a:lnTo>
                  <a:lnTo>
                    <a:pt x="2199" y="12"/>
                  </a:lnTo>
                  <a:cubicBezTo>
                    <a:pt x="2199" y="11"/>
                    <a:pt x="2199" y="11"/>
                    <a:pt x="2199" y="10"/>
                  </a:cubicBezTo>
                  <a:close/>
                  <a:moveTo>
                    <a:pt x="20" y="0"/>
                  </a:moveTo>
                  <a:lnTo>
                    <a:pt x="0" y="3670"/>
                  </a:lnTo>
                  <a:cubicBezTo>
                    <a:pt x="0" y="3837"/>
                    <a:pt x="98" y="4004"/>
                    <a:pt x="324" y="4122"/>
                  </a:cubicBezTo>
                  <a:cubicBezTo>
                    <a:pt x="540" y="4244"/>
                    <a:pt x="820" y="4306"/>
                    <a:pt x="1098" y="4306"/>
                  </a:cubicBezTo>
                  <a:cubicBezTo>
                    <a:pt x="1377" y="4306"/>
                    <a:pt x="1654" y="4244"/>
                    <a:pt x="1865" y="4122"/>
                  </a:cubicBezTo>
                  <a:cubicBezTo>
                    <a:pt x="2071" y="4004"/>
                    <a:pt x="2189" y="3837"/>
                    <a:pt x="2189" y="3680"/>
                  </a:cubicBezTo>
                  <a:lnTo>
                    <a:pt x="2199" y="12"/>
                  </a:lnTo>
                  <a:lnTo>
                    <a:pt x="2199" y="12"/>
                  </a:lnTo>
                  <a:cubicBezTo>
                    <a:pt x="2198" y="178"/>
                    <a:pt x="2090" y="334"/>
                    <a:pt x="1885" y="452"/>
                  </a:cubicBezTo>
                  <a:cubicBezTo>
                    <a:pt x="1669" y="574"/>
                    <a:pt x="1389" y="636"/>
                    <a:pt x="1109" y="636"/>
                  </a:cubicBezTo>
                  <a:cubicBezTo>
                    <a:pt x="830" y="636"/>
                    <a:pt x="550" y="574"/>
                    <a:pt x="334" y="452"/>
                  </a:cubicBezTo>
                  <a:cubicBezTo>
                    <a:pt x="128" y="334"/>
                    <a:pt x="20" y="157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8"/>
            <p:cNvSpPr/>
            <p:nvPr/>
          </p:nvSpPr>
          <p:spPr>
            <a:xfrm rot="4761902" flipH="1">
              <a:off x="3767173" y="654914"/>
              <a:ext cx="195573" cy="1180425"/>
            </a:xfrm>
            <a:custGeom>
              <a:avLst/>
              <a:gdLst/>
              <a:ahLst/>
              <a:cxnLst/>
              <a:rect l="l" t="t" r="r" b="b"/>
              <a:pathLst>
                <a:path w="620" h="3742" extrusionOk="0">
                  <a:moveTo>
                    <a:pt x="619" y="0"/>
                  </a:moveTo>
                  <a:lnTo>
                    <a:pt x="619" y="0"/>
                  </a:lnTo>
                  <a:cubicBezTo>
                    <a:pt x="463" y="50"/>
                    <a:pt x="293" y="71"/>
                    <a:pt x="115" y="71"/>
                  </a:cubicBezTo>
                  <a:cubicBezTo>
                    <a:pt x="81" y="71"/>
                    <a:pt x="46" y="71"/>
                    <a:pt x="11" y="69"/>
                  </a:cubicBezTo>
                  <a:lnTo>
                    <a:pt x="1" y="3739"/>
                  </a:lnTo>
                  <a:cubicBezTo>
                    <a:pt x="27" y="3741"/>
                    <a:pt x="53" y="3741"/>
                    <a:pt x="80" y="3741"/>
                  </a:cubicBezTo>
                  <a:cubicBezTo>
                    <a:pt x="261" y="3741"/>
                    <a:pt x="445" y="3712"/>
                    <a:pt x="600" y="3661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8"/>
            <p:cNvSpPr/>
            <p:nvPr/>
          </p:nvSpPr>
          <p:spPr>
            <a:xfrm rot="4761902" flipH="1">
              <a:off x="4254267" y="977250"/>
              <a:ext cx="758635" cy="398101"/>
            </a:xfrm>
            <a:custGeom>
              <a:avLst/>
              <a:gdLst/>
              <a:ahLst/>
              <a:cxnLst/>
              <a:rect l="l" t="t" r="r" b="b"/>
              <a:pathLst>
                <a:path w="2405" h="1262" extrusionOk="0">
                  <a:moveTo>
                    <a:pt x="1206" y="0"/>
                  </a:moveTo>
                  <a:cubicBezTo>
                    <a:pt x="928" y="0"/>
                    <a:pt x="648" y="62"/>
                    <a:pt x="432" y="184"/>
                  </a:cubicBezTo>
                  <a:cubicBezTo>
                    <a:pt x="0" y="430"/>
                    <a:pt x="0" y="832"/>
                    <a:pt x="432" y="1078"/>
                  </a:cubicBezTo>
                  <a:cubicBezTo>
                    <a:pt x="648" y="1200"/>
                    <a:pt x="928" y="1262"/>
                    <a:pt x="1206" y="1262"/>
                  </a:cubicBezTo>
                  <a:cubicBezTo>
                    <a:pt x="1485" y="1262"/>
                    <a:pt x="1762" y="1200"/>
                    <a:pt x="1973" y="1078"/>
                  </a:cubicBezTo>
                  <a:cubicBezTo>
                    <a:pt x="2405" y="832"/>
                    <a:pt x="2405" y="430"/>
                    <a:pt x="1973" y="184"/>
                  </a:cubicBezTo>
                  <a:cubicBezTo>
                    <a:pt x="1762" y="62"/>
                    <a:pt x="1485" y="0"/>
                    <a:pt x="1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8"/>
            <p:cNvSpPr/>
            <p:nvPr/>
          </p:nvSpPr>
          <p:spPr>
            <a:xfrm rot="4761902" flipH="1">
              <a:off x="4779671" y="402914"/>
              <a:ext cx="693654" cy="1358340"/>
            </a:xfrm>
            <a:custGeom>
              <a:avLst/>
              <a:gdLst/>
              <a:ahLst/>
              <a:cxnLst/>
              <a:rect l="l" t="t" r="r" b="b"/>
              <a:pathLst>
                <a:path w="2199" h="4306" extrusionOk="0">
                  <a:moveTo>
                    <a:pt x="2199" y="10"/>
                  </a:moveTo>
                  <a:lnTo>
                    <a:pt x="2199" y="12"/>
                  </a:lnTo>
                  <a:lnTo>
                    <a:pt x="2199" y="12"/>
                  </a:lnTo>
                  <a:cubicBezTo>
                    <a:pt x="2199" y="11"/>
                    <a:pt x="2199" y="11"/>
                    <a:pt x="2199" y="10"/>
                  </a:cubicBezTo>
                  <a:close/>
                  <a:moveTo>
                    <a:pt x="20" y="0"/>
                  </a:moveTo>
                  <a:lnTo>
                    <a:pt x="0" y="3661"/>
                  </a:lnTo>
                  <a:cubicBezTo>
                    <a:pt x="0" y="3837"/>
                    <a:pt x="98" y="3994"/>
                    <a:pt x="324" y="4122"/>
                  </a:cubicBezTo>
                  <a:cubicBezTo>
                    <a:pt x="540" y="4245"/>
                    <a:pt x="820" y="4306"/>
                    <a:pt x="1098" y="4306"/>
                  </a:cubicBezTo>
                  <a:cubicBezTo>
                    <a:pt x="1377" y="4306"/>
                    <a:pt x="1654" y="4245"/>
                    <a:pt x="1865" y="4122"/>
                  </a:cubicBezTo>
                  <a:cubicBezTo>
                    <a:pt x="2071" y="3994"/>
                    <a:pt x="2189" y="3837"/>
                    <a:pt x="2189" y="3680"/>
                  </a:cubicBezTo>
                  <a:lnTo>
                    <a:pt x="2199" y="12"/>
                  </a:lnTo>
                  <a:lnTo>
                    <a:pt x="2199" y="12"/>
                  </a:lnTo>
                  <a:cubicBezTo>
                    <a:pt x="2198" y="168"/>
                    <a:pt x="2090" y="334"/>
                    <a:pt x="1885" y="452"/>
                  </a:cubicBezTo>
                  <a:cubicBezTo>
                    <a:pt x="1669" y="574"/>
                    <a:pt x="1389" y="636"/>
                    <a:pt x="1109" y="636"/>
                  </a:cubicBezTo>
                  <a:cubicBezTo>
                    <a:pt x="830" y="636"/>
                    <a:pt x="550" y="574"/>
                    <a:pt x="334" y="452"/>
                  </a:cubicBezTo>
                  <a:cubicBezTo>
                    <a:pt x="128" y="334"/>
                    <a:pt x="20" y="157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8"/>
            <p:cNvSpPr/>
            <p:nvPr/>
          </p:nvSpPr>
          <p:spPr>
            <a:xfrm rot="4761902" flipH="1">
              <a:off x="4927863" y="435276"/>
              <a:ext cx="195573" cy="1183579"/>
            </a:xfrm>
            <a:custGeom>
              <a:avLst/>
              <a:gdLst/>
              <a:ahLst/>
              <a:cxnLst/>
              <a:rect l="l" t="t" r="r" b="b"/>
              <a:pathLst>
                <a:path w="620" h="3752" extrusionOk="0">
                  <a:moveTo>
                    <a:pt x="619" y="0"/>
                  </a:moveTo>
                  <a:cubicBezTo>
                    <a:pt x="462" y="58"/>
                    <a:pt x="291" y="81"/>
                    <a:pt x="113" y="81"/>
                  </a:cubicBezTo>
                  <a:cubicBezTo>
                    <a:pt x="79" y="81"/>
                    <a:pt x="45" y="81"/>
                    <a:pt x="11" y="79"/>
                  </a:cubicBezTo>
                  <a:lnTo>
                    <a:pt x="1" y="3749"/>
                  </a:lnTo>
                  <a:cubicBezTo>
                    <a:pt x="27" y="3751"/>
                    <a:pt x="53" y="3751"/>
                    <a:pt x="80" y="3751"/>
                  </a:cubicBezTo>
                  <a:cubicBezTo>
                    <a:pt x="261" y="3751"/>
                    <a:pt x="445" y="3722"/>
                    <a:pt x="600" y="3671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8"/>
            <p:cNvSpPr/>
            <p:nvPr/>
          </p:nvSpPr>
          <p:spPr>
            <a:xfrm rot="4761902" flipH="1">
              <a:off x="5413407" y="759481"/>
              <a:ext cx="758635" cy="398101"/>
            </a:xfrm>
            <a:custGeom>
              <a:avLst/>
              <a:gdLst/>
              <a:ahLst/>
              <a:cxnLst/>
              <a:rect l="l" t="t" r="r" b="b"/>
              <a:pathLst>
                <a:path w="2405" h="1262" extrusionOk="0">
                  <a:moveTo>
                    <a:pt x="1206" y="1"/>
                  </a:moveTo>
                  <a:cubicBezTo>
                    <a:pt x="928" y="1"/>
                    <a:pt x="648" y="62"/>
                    <a:pt x="432" y="185"/>
                  </a:cubicBezTo>
                  <a:cubicBezTo>
                    <a:pt x="0" y="430"/>
                    <a:pt x="0" y="832"/>
                    <a:pt x="432" y="1078"/>
                  </a:cubicBezTo>
                  <a:cubicBezTo>
                    <a:pt x="648" y="1200"/>
                    <a:pt x="928" y="1262"/>
                    <a:pt x="1206" y="1262"/>
                  </a:cubicBezTo>
                  <a:cubicBezTo>
                    <a:pt x="1485" y="1262"/>
                    <a:pt x="1762" y="1200"/>
                    <a:pt x="1973" y="1078"/>
                  </a:cubicBezTo>
                  <a:cubicBezTo>
                    <a:pt x="2405" y="832"/>
                    <a:pt x="2405" y="430"/>
                    <a:pt x="1973" y="185"/>
                  </a:cubicBezTo>
                  <a:cubicBezTo>
                    <a:pt x="1762" y="62"/>
                    <a:pt x="1485" y="1"/>
                    <a:pt x="1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8"/>
            <p:cNvSpPr/>
            <p:nvPr/>
          </p:nvSpPr>
          <p:spPr>
            <a:xfrm rot="4761902" flipH="1">
              <a:off x="5944857" y="183852"/>
              <a:ext cx="693654" cy="1358655"/>
            </a:xfrm>
            <a:custGeom>
              <a:avLst/>
              <a:gdLst/>
              <a:ahLst/>
              <a:cxnLst/>
              <a:rect l="l" t="t" r="r" b="b"/>
              <a:pathLst>
                <a:path w="2199" h="4307" extrusionOk="0">
                  <a:moveTo>
                    <a:pt x="2199" y="20"/>
                  </a:moveTo>
                  <a:lnTo>
                    <a:pt x="2199" y="22"/>
                  </a:lnTo>
                  <a:lnTo>
                    <a:pt x="2199" y="22"/>
                  </a:lnTo>
                  <a:cubicBezTo>
                    <a:pt x="2199" y="21"/>
                    <a:pt x="2199" y="21"/>
                    <a:pt x="2199" y="20"/>
                  </a:cubicBezTo>
                  <a:close/>
                  <a:moveTo>
                    <a:pt x="20" y="1"/>
                  </a:moveTo>
                  <a:lnTo>
                    <a:pt x="0" y="3671"/>
                  </a:lnTo>
                  <a:cubicBezTo>
                    <a:pt x="0" y="3847"/>
                    <a:pt x="98" y="4004"/>
                    <a:pt x="324" y="4122"/>
                  </a:cubicBezTo>
                  <a:cubicBezTo>
                    <a:pt x="540" y="4245"/>
                    <a:pt x="820" y="4306"/>
                    <a:pt x="1098" y="4306"/>
                  </a:cubicBezTo>
                  <a:cubicBezTo>
                    <a:pt x="1377" y="4306"/>
                    <a:pt x="1654" y="4245"/>
                    <a:pt x="1865" y="4122"/>
                  </a:cubicBezTo>
                  <a:cubicBezTo>
                    <a:pt x="2071" y="4004"/>
                    <a:pt x="2189" y="3847"/>
                    <a:pt x="2189" y="3681"/>
                  </a:cubicBezTo>
                  <a:lnTo>
                    <a:pt x="2199" y="22"/>
                  </a:lnTo>
                  <a:lnTo>
                    <a:pt x="2199" y="22"/>
                  </a:lnTo>
                  <a:cubicBezTo>
                    <a:pt x="2198" y="178"/>
                    <a:pt x="2090" y="335"/>
                    <a:pt x="1885" y="462"/>
                  </a:cubicBezTo>
                  <a:cubicBezTo>
                    <a:pt x="1669" y="584"/>
                    <a:pt x="1389" y="646"/>
                    <a:pt x="1109" y="646"/>
                  </a:cubicBezTo>
                  <a:cubicBezTo>
                    <a:pt x="830" y="646"/>
                    <a:pt x="550" y="584"/>
                    <a:pt x="334" y="462"/>
                  </a:cubicBezTo>
                  <a:cubicBezTo>
                    <a:pt x="128" y="334"/>
                    <a:pt x="20" y="167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8"/>
            <p:cNvSpPr/>
            <p:nvPr/>
          </p:nvSpPr>
          <p:spPr>
            <a:xfrm rot="4761902" flipH="1">
              <a:off x="6091499" y="218083"/>
              <a:ext cx="195573" cy="1180740"/>
            </a:xfrm>
            <a:custGeom>
              <a:avLst/>
              <a:gdLst/>
              <a:ahLst/>
              <a:cxnLst/>
              <a:rect l="l" t="t" r="r" b="b"/>
              <a:pathLst>
                <a:path w="620" h="3743" extrusionOk="0">
                  <a:moveTo>
                    <a:pt x="619" y="1"/>
                  </a:moveTo>
                  <a:lnTo>
                    <a:pt x="619" y="1"/>
                  </a:lnTo>
                  <a:cubicBezTo>
                    <a:pt x="472" y="47"/>
                    <a:pt x="312" y="75"/>
                    <a:pt x="145" y="75"/>
                  </a:cubicBezTo>
                  <a:cubicBezTo>
                    <a:pt x="100" y="75"/>
                    <a:pt x="56" y="73"/>
                    <a:pt x="11" y="69"/>
                  </a:cubicBezTo>
                  <a:lnTo>
                    <a:pt x="1" y="3740"/>
                  </a:lnTo>
                  <a:cubicBezTo>
                    <a:pt x="34" y="3741"/>
                    <a:pt x="66" y="3742"/>
                    <a:pt x="99" y="3742"/>
                  </a:cubicBezTo>
                  <a:cubicBezTo>
                    <a:pt x="274" y="3742"/>
                    <a:pt x="451" y="3719"/>
                    <a:pt x="600" y="3661"/>
                  </a:cubicBezTo>
                  <a:lnTo>
                    <a:pt x="619" y="1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8"/>
            <p:cNvSpPr/>
            <p:nvPr/>
          </p:nvSpPr>
          <p:spPr>
            <a:xfrm rot="4761902" flipH="1">
              <a:off x="6577197" y="539261"/>
              <a:ext cx="758635" cy="401256"/>
            </a:xfrm>
            <a:custGeom>
              <a:avLst/>
              <a:gdLst/>
              <a:ahLst/>
              <a:cxnLst/>
              <a:rect l="l" t="t" r="r" b="b"/>
              <a:pathLst>
                <a:path w="2405" h="1272" extrusionOk="0">
                  <a:moveTo>
                    <a:pt x="1206" y="1"/>
                  </a:moveTo>
                  <a:cubicBezTo>
                    <a:pt x="928" y="1"/>
                    <a:pt x="648" y="62"/>
                    <a:pt x="432" y="185"/>
                  </a:cubicBezTo>
                  <a:cubicBezTo>
                    <a:pt x="0" y="430"/>
                    <a:pt x="0" y="842"/>
                    <a:pt x="432" y="1088"/>
                  </a:cubicBezTo>
                  <a:cubicBezTo>
                    <a:pt x="648" y="1210"/>
                    <a:pt x="928" y="1272"/>
                    <a:pt x="1206" y="1272"/>
                  </a:cubicBezTo>
                  <a:cubicBezTo>
                    <a:pt x="1485" y="1272"/>
                    <a:pt x="1762" y="1210"/>
                    <a:pt x="1973" y="1088"/>
                  </a:cubicBezTo>
                  <a:cubicBezTo>
                    <a:pt x="2405" y="842"/>
                    <a:pt x="2405" y="430"/>
                    <a:pt x="1973" y="185"/>
                  </a:cubicBezTo>
                  <a:cubicBezTo>
                    <a:pt x="1762" y="62"/>
                    <a:pt x="1485" y="1"/>
                    <a:pt x="1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8"/>
            <p:cNvSpPr/>
            <p:nvPr/>
          </p:nvSpPr>
          <p:spPr>
            <a:xfrm rot="4761902" flipH="1">
              <a:off x="6905717" y="205108"/>
              <a:ext cx="687661" cy="950144"/>
            </a:xfrm>
            <a:custGeom>
              <a:avLst/>
              <a:gdLst/>
              <a:ahLst/>
              <a:cxnLst/>
              <a:rect l="l" t="t" r="r" b="b"/>
              <a:pathLst>
                <a:path w="2180" h="3012" extrusionOk="0">
                  <a:moveTo>
                    <a:pt x="766" y="1"/>
                  </a:moveTo>
                  <a:lnTo>
                    <a:pt x="1" y="2376"/>
                  </a:lnTo>
                  <a:cubicBezTo>
                    <a:pt x="1" y="2543"/>
                    <a:pt x="99" y="2700"/>
                    <a:pt x="315" y="2827"/>
                  </a:cubicBezTo>
                  <a:cubicBezTo>
                    <a:pt x="531" y="2950"/>
                    <a:pt x="811" y="3011"/>
                    <a:pt x="1090" y="3011"/>
                  </a:cubicBezTo>
                  <a:cubicBezTo>
                    <a:pt x="1370" y="3011"/>
                    <a:pt x="1650" y="2950"/>
                    <a:pt x="1866" y="2827"/>
                  </a:cubicBezTo>
                  <a:cubicBezTo>
                    <a:pt x="2072" y="2709"/>
                    <a:pt x="2180" y="2543"/>
                    <a:pt x="2180" y="2386"/>
                  </a:cubicBezTo>
                  <a:lnTo>
                    <a:pt x="1424" y="21"/>
                  </a:lnTo>
                  <a:cubicBezTo>
                    <a:pt x="1424" y="70"/>
                    <a:pt x="1385" y="119"/>
                    <a:pt x="1336" y="138"/>
                  </a:cubicBezTo>
                  <a:cubicBezTo>
                    <a:pt x="1267" y="178"/>
                    <a:pt x="1181" y="197"/>
                    <a:pt x="1096" y="197"/>
                  </a:cubicBezTo>
                  <a:cubicBezTo>
                    <a:pt x="1012" y="197"/>
                    <a:pt x="928" y="178"/>
                    <a:pt x="865" y="138"/>
                  </a:cubicBezTo>
                  <a:cubicBezTo>
                    <a:pt x="806" y="109"/>
                    <a:pt x="766" y="50"/>
                    <a:pt x="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8"/>
            <p:cNvSpPr/>
            <p:nvPr/>
          </p:nvSpPr>
          <p:spPr>
            <a:xfrm rot="4761902" flipH="1">
              <a:off x="7109017" y="168199"/>
              <a:ext cx="192419" cy="895571"/>
            </a:xfrm>
            <a:custGeom>
              <a:avLst/>
              <a:gdLst/>
              <a:ahLst/>
              <a:cxnLst/>
              <a:rect l="l" t="t" r="r" b="b"/>
              <a:pathLst>
                <a:path w="610" h="2839" extrusionOk="0">
                  <a:moveTo>
                    <a:pt x="236" y="0"/>
                  </a:moveTo>
                  <a:cubicBezTo>
                    <a:pt x="177" y="20"/>
                    <a:pt x="119" y="30"/>
                    <a:pt x="60" y="30"/>
                  </a:cubicBezTo>
                  <a:lnTo>
                    <a:pt x="1" y="2837"/>
                  </a:lnTo>
                  <a:cubicBezTo>
                    <a:pt x="35" y="2838"/>
                    <a:pt x="69" y="2839"/>
                    <a:pt x="103" y="2839"/>
                  </a:cubicBezTo>
                  <a:cubicBezTo>
                    <a:pt x="281" y="2839"/>
                    <a:pt x="452" y="2816"/>
                    <a:pt x="609" y="2758"/>
                  </a:cubicBezTo>
                  <a:lnTo>
                    <a:pt x="236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8"/>
            <p:cNvSpPr/>
            <p:nvPr/>
          </p:nvSpPr>
          <p:spPr>
            <a:xfrm rot="4761889" flipH="1">
              <a:off x="7589260" y="534257"/>
              <a:ext cx="234582" cy="119561"/>
            </a:xfrm>
            <a:custGeom>
              <a:avLst/>
              <a:gdLst/>
              <a:ahLst/>
              <a:cxnLst/>
              <a:rect l="l" t="t" r="r" b="b"/>
              <a:pathLst>
                <a:path w="737" h="379" extrusionOk="0">
                  <a:moveTo>
                    <a:pt x="368" y="1"/>
                  </a:moveTo>
                  <a:cubicBezTo>
                    <a:pt x="285" y="1"/>
                    <a:pt x="202" y="18"/>
                    <a:pt x="138" y="52"/>
                  </a:cubicBezTo>
                  <a:cubicBezTo>
                    <a:pt x="0" y="131"/>
                    <a:pt x="20" y="248"/>
                    <a:pt x="138" y="327"/>
                  </a:cubicBezTo>
                  <a:cubicBezTo>
                    <a:pt x="206" y="361"/>
                    <a:pt x="292" y="378"/>
                    <a:pt x="376" y="378"/>
                  </a:cubicBezTo>
                  <a:cubicBezTo>
                    <a:pt x="459" y="378"/>
                    <a:pt x="540" y="361"/>
                    <a:pt x="599" y="327"/>
                  </a:cubicBezTo>
                  <a:cubicBezTo>
                    <a:pt x="736" y="248"/>
                    <a:pt x="727" y="131"/>
                    <a:pt x="599" y="52"/>
                  </a:cubicBezTo>
                  <a:cubicBezTo>
                    <a:pt x="535" y="18"/>
                    <a:pt x="45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8"/>
            <p:cNvSpPr/>
            <p:nvPr/>
          </p:nvSpPr>
          <p:spPr>
            <a:xfrm rot="4761902" flipH="1">
              <a:off x="3163973" y="-330145"/>
              <a:ext cx="1919773" cy="5827991"/>
            </a:xfrm>
            <a:custGeom>
              <a:avLst/>
              <a:gdLst/>
              <a:ahLst/>
              <a:cxnLst/>
              <a:rect l="l" t="t" r="r" b="b"/>
              <a:pathLst>
                <a:path w="6086" h="18475" extrusionOk="0">
                  <a:moveTo>
                    <a:pt x="6085" y="30"/>
                  </a:moveTo>
                  <a:lnTo>
                    <a:pt x="6085" y="33"/>
                  </a:lnTo>
                  <a:lnTo>
                    <a:pt x="6085" y="33"/>
                  </a:lnTo>
                  <a:cubicBezTo>
                    <a:pt x="6085" y="32"/>
                    <a:pt x="6085" y="31"/>
                    <a:pt x="6085" y="30"/>
                  </a:cubicBezTo>
                  <a:close/>
                  <a:moveTo>
                    <a:pt x="30" y="1"/>
                  </a:moveTo>
                  <a:lnTo>
                    <a:pt x="1" y="16703"/>
                  </a:lnTo>
                  <a:cubicBezTo>
                    <a:pt x="1" y="17165"/>
                    <a:pt x="295" y="17616"/>
                    <a:pt x="894" y="17960"/>
                  </a:cubicBezTo>
                  <a:cubicBezTo>
                    <a:pt x="1493" y="18303"/>
                    <a:pt x="2270" y="18475"/>
                    <a:pt x="3046" y="18475"/>
                  </a:cubicBezTo>
                  <a:cubicBezTo>
                    <a:pt x="3821" y="18475"/>
                    <a:pt x="4594" y="18303"/>
                    <a:pt x="5183" y="17960"/>
                  </a:cubicBezTo>
                  <a:cubicBezTo>
                    <a:pt x="5771" y="17626"/>
                    <a:pt x="6066" y="17174"/>
                    <a:pt x="6066" y="16733"/>
                  </a:cubicBezTo>
                  <a:lnTo>
                    <a:pt x="6085" y="33"/>
                  </a:lnTo>
                  <a:lnTo>
                    <a:pt x="6085" y="33"/>
                  </a:lnTo>
                  <a:cubicBezTo>
                    <a:pt x="6084" y="483"/>
                    <a:pt x="5790" y="924"/>
                    <a:pt x="5202" y="1247"/>
                  </a:cubicBezTo>
                  <a:cubicBezTo>
                    <a:pt x="4613" y="1590"/>
                    <a:pt x="3841" y="1762"/>
                    <a:pt x="3066" y="1762"/>
                  </a:cubicBezTo>
                  <a:cubicBezTo>
                    <a:pt x="2292" y="1762"/>
                    <a:pt x="1517" y="1590"/>
                    <a:pt x="923" y="1247"/>
                  </a:cubicBezTo>
                  <a:cubicBezTo>
                    <a:pt x="325" y="904"/>
                    <a:pt x="30" y="452"/>
                    <a:pt x="30" y="1"/>
                  </a:cubicBezTo>
                  <a:close/>
                </a:path>
              </a:pathLst>
            </a:custGeom>
            <a:solidFill>
              <a:srgbClr val="D86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8"/>
            <p:cNvSpPr/>
            <p:nvPr/>
          </p:nvSpPr>
          <p:spPr>
            <a:xfrm rot="4761902" flipH="1">
              <a:off x="3163973" y="-330145"/>
              <a:ext cx="1919773" cy="5827991"/>
            </a:xfrm>
            <a:custGeom>
              <a:avLst/>
              <a:gdLst/>
              <a:ahLst/>
              <a:cxnLst/>
              <a:rect l="l" t="t" r="r" b="b"/>
              <a:pathLst>
                <a:path w="6086" h="18475" extrusionOk="0">
                  <a:moveTo>
                    <a:pt x="6085" y="30"/>
                  </a:moveTo>
                  <a:lnTo>
                    <a:pt x="6085" y="33"/>
                  </a:lnTo>
                  <a:lnTo>
                    <a:pt x="6085" y="33"/>
                  </a:lnTo>
                  <a:cubicBezTo>
                    <a:pt x="6085" y="32"/>
                    <a:pt x="6085" y="31"/>
                    <a:pt x="6085" y="30"/>
                  </a:cubicBezTo>
                  <a:close/>
                  <a:moveTo>
                    <a:pt x="30" y="1"/>
                  </a:moveTo>
                  <a:lnTo>
                    <a:pt x="1" y="16703"/>
                  </a:lnTo>
                  <a:cubicBezTo>
                    <a:pt x="1" y="17165"/>
                    <a:pt x="295" y="17616"/>
                    <a:pt x="894" y="17960"/>
                  </a:cubicBezTo>
                  <a:cubicBezTo>
                    <a:pt x="1493" y="18303"/>
                    <a:pt x="2270" y="18475"/>
                    <a:pt x="3046" y="18475"/>
                  </a:cubicBezTo>
                  <a:cubicBezTo>
                    <a:pt x="3821" y="18475"/>
                    <a:pt x="4594" y="18303"/>
                    <a:pt x="5183" y="17960"/>
                  </a:cubicBezTo>
                  <a:cubicBezTo>
                    <a:pt x="5771" y="17626"/>
                    <a:pt x="6066" y="17174"/>
                    <a:pt x="6066" y="16733"/>
                  </a:cubicBezTo>
                  <a:lnTo>
                    <a:pt x="6085" y="33"/>
                  </a:lnTo>
                  <a:lnTo>
                    <a:pt x="6085" y="33"/>
                  </a:lnTo>
                  <a:cubicBezTo>
                    <a:pt x="6084" y="483"/>
                    <a:pt x="5790" y="924"/>
                    <a:pt x="5202" y="1247"/>
                  </a:cubicBezTo>
                  <a:cubicBezTo>
                    <a:pt x="4613" y="1590"/>
                    <a:pt x="3841" y="1762"/>
                    <a:pt x="3066" y="1762"/>
                  </a:cubicBezTo>
                  <a:cubicBezTo>
                    <a:pt x="2292" y="1762"/>
                    <a:pt x="1517" y="1590"/>
                    <a:pt x="923" y="1247"/>
                  </a:cubicBezTo>
                  <a:cubicBezTo>
                    <a:pt x="325" y="904"/>
                    <a:pt x="30" y="452"/>
                    <a:pt x="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8"/>
            <p:cNvSpPr/>
            <p:nvPr/>
          </p:nvSpPr>
          <p:spPr>
            <a:xfrm rot="4761902" flipH="1">
              <a:off x="3713618" y="-776585"/>
              <a:ext cx="368435" cy="5479731"/>
            </a:xfrm>
            <a:custGeom>
              <a:avLst/>
              <a:gdLst/>
              <a:ahLst/>
              <a:cxnLst/>
              <a:rect l="l" t="t" r="r" b="b"/>
              <a:pathLst>
                <a:path w="1168" h="17371" extrusionOk="0">
                  <a:moveTo>
                    <a:pt x="1168" y="1"/>
                  </a:moveTo>
                  <a:lnTo>
                    <a:pt x="1168" y="1"/>
                  </a:lnTo>
                  <a:cubicBezTo>
                    <a:pt x="1040" y="138"/>
                    <a:pt x="873" y="266"/>
                    <a:pt x="697" y="374"/>
                  </a:cubicBezTo>
                  <a:cubicBezTo>
                    <a:pt x="491" y="491"/>
                    <a:pt x="265" y="590"/>
                    <a:pt x="29" y="668"/>
                  </a:cubicBezTo>
                  <a:lnTo>
                    <a:pt x="0" y="17371"/>
                  </a:lnTo>
                  <a:cubicBezTo>
                    <a:pt x="236" y="17292"/>
                    <a:pt x="471" y="17204"/>
                    <a:pt x="667" y="17076"/>
                  </a:cubicBezTo>
                  <a:cubicBezTo>
                    <a:pt x="854" y="16968"/>
                    <a:pt x="1011" y="16851"/>
                    <a:pt x="1148" y="16713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8"/>
            <p:cNvSpPr/>
            <p:nvPr/>
          </p:nvSpPr>
          <p:spPr>
            <a:xfrm rot="4761902" flipH="1">
              <a:off x="3575917" y="-247033"/>
              <a:ext cx="539088" cy="5344402"/>
            </a:xfrm>
            <a:custGeom>
              <a:avLst/>
              <a:gdLst/>
              <a:ahLst/>
              <a:cxnLst/>
              <a:rect l="l" t="t" r="r" b="b"/>
              <a:pathLst>
                <a:path w="1709" h="16942" extrusionOk="0">
                  <a:moveTo>
                    <a:pt x="1708" y="0"/>
                  </a:moveTo>
                  <a:lnTo>
                    <a:pt x="1708" y="0"/>
                  </a:lnTo>
                  <a:cubicBezTo>
                    <a:pt x="1237" y="158"/>
                    <a:pt x="726" y="229"/>
                    <a:pt x="218" y="229"/>
                  </a:cubicBezTo>
                  <a:cubicBezTo>
                    <a:pt x="155" y="229"/>
                    <a:pt x="93" y="228"/>
                    <a:pt x="30" y="226"/>
                  </a:cubicBezTo>
                  <a:lnTo>
                    <a:pt x="1" y="16939"/>
                  </a:lnTo>
                  <a:cubicBezTo>
                    <a:pt x="64" y="16941"/>
                    <a:pt x="128" y="16942"/>
                    <a:pt x="192" y="16942"/>
                  </a:cubicBezTo>
                  <a:cubicBezTo>
                    <a:pt x="708" y="16942"/>
                    <a:pt x="1225" y="16870"/>
                    <a:pt x="1679" y="16713"/>
                  </a:cubicBezTo>
                  <a:lnTo>
                    <a:pt x="1708" y="0"/>
                  </a:lnTo>
                  <a:close/>
                </a:path>
              </a:pathLst>
            </a:custGeom>
            <a:solidFill>
              <a:srgbClr val="FF3121">
                <a:alpha val="4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8"/>
            <p:cNvSpPr/>
            <p:nvPr/>
          </p:nvSpPr>
          <p:spPr>
            <a:xfrm rot="4761902" flipH="1">
              <a:off x="3706520" y="234448"/>
              <a:ext cx="489564" cy="5368377"/>
            </a:xfrm>
            <a:custGeom>
              <a:avLst/>
              <a:gdLst/>
              <a:ahLst/>
              <a:cxnLst/>
              <a:rect l="l" t="t" r="r" b="b"/>
              <a:pathLst>
                <a:path w="1552" h="17018" extrusionOk="0">
                  <a:moveTo>
                    <a:pt x="30" y="1"/>
                  </a:moveTo>
                  <a:lnTo>
                    <a:pt x="1" y="16704"/>
                  </a:lnTo>
                  <a:cubicBezTo>
                    <a:pt x="472" y="16890"/>
                    <a:pt x="1002" y="16988"/>
                    <a:pt x="1522" y="17018"/>
                  </a:cubicBezTo>
                  <a:lnTo>
                    <a:pt x="1551" y="305"/>
                  </a:lnTo>
                  <a:cubicBezTo>
                    <a:pt x="1021" y="295"/>
                    <a:pt x="491" y="187"/>
                    <a:pt x="30" y="1"/>
                  </a:cubicBezTo>
                  <a:close/>
                </a:path>
              </a:pathLst>
            </a:custGeom>
            <a:solidFill>
              <a:srgbClr val="FF3121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8"/>
            <p:cNvSpPr/>
            <p:nvPr/>
          </p:nvSpPr>
          <p:spPr>
            <a:xfrm rot="4761902" flipH="1">
              <a:off x="5931218" y="1488405"/>
              <a:ext cx="2095789" cy="1108501"/>
            </a:xfrm>
            <a:custGeom>
              <a:avLst/>
              <a:gdLst/>
              <a:ahLst/>
              <a:cxnLst/>
              <a:rect l="l" t="t" r="r" b="b"/>
              <a:pathLst>
                <a:path w="6644" h="3514" extrusionOk="0">
                  <a:moveTo>
                    <a:pt x="3321" y="1"/>
                  </a:moveTo>
                  <a:cubicBezTo>
                    <a:pt x="2547" y="1"/>
                    <a:pt x="1771" y="172"/>
                    <a:pt x="1178" y="516"/>
                  </a:cubicBezTo>
                  <a:cubicBezTo>
                    <a:pt x="0" y="1203"/>
                    <a:pt x="0" y="2312"/>
                    <a:pt x="1187" y="2999"/>
                  </a:cubicBezTo>
                  <a:cubicBezTo>
                    <a:pt x="1781" y="3342"/>
                    <a:pt x="2556" y="3514"/>
                    <a:pt x="3330" y="3514"/>
                  </a:cubicBezTo>
                  <a:cubicBezTo>
                    <a:pt x="4105" y="3514"/>
                    <a:pt x="4877" y="3342"/>
                    <a:pt x="5466" y="2999"/>
                  </a:cubicBezTo>
                  <a:cubicBezTo>
                    <a:pt x="6644" y="2312"/>
                    <a:pt x="6644" y="1203"/>
                    <a:pt x="5456" y="516"/>
                  </a:cubicBezTo>
                  <a:cubicBezTo>
                    <a:pt x="4868" y="172"/>
                    <a:pt x="4095" y="1"/>
                    <a:pt x="3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8"/>
            <p:cNvSpPr/>
            <p:nvPr/>
          </p:nvSpPr>
          <p:spPr>
            <a:xfrm rot="4761902" flipH="1">
              <a:off x="3163459" y="-326882"/>
              <a:ext cx="1919773" cy="5827991"/>
            </a:xfrm>
            <a:custGeom>
              <a:avLst/>
              <a:gdLst/>
              <a:ahLst/>
              <a:cxnLst/>
              <a:rect l="l" t="t" r="r" b="b"/>
              <a:pathLst>
                <a:path w="6086" h="18475" extrusionOk="0">
                  <a:moveTo>
                    <a:pt x="6085" y="30"/>
                  </a:moveTo>
                  <a:lnTo>
                    <a:pt x="6085" y="33"/>
                  </a:lnTo>
                  <a:lnTo>
                    <a:pt x="6085" y="33"/>
                  </a:lnTo>
                  <a:cubicBezTo>
                    <a:pt x="6085" y="32"/>
                    <a:pt x="6085" y="31"/>
                    <a:pt x="6085" y="30"/>
                  </a:cubicBezTo>
                  <a:close/>
                  <a:moveTo>
                    <a:pt x="30" y="1"/>
                  </a:moveTo>
                  <a:lnTo>
                    <a:pt x="1" y="16703"/>
                  </a:lnTo>
                  <a:cubicBezTo>
                    <a:pt x="1" y="17165"/>
                    <a:pt x="295" y="17616"/>
                    <a:pt x="894" y="17960"/>
                  </a:cubicBezTo>
                  <a:cubicBezTo>
                    <a:pt x="1493" y="18303"/>
                    <a:pt x="2270" y="18475"/>
                    <a:pt x="3046" y="18475"/>
                  </a:cubicBezTo>
                  <a:cubicBezTo>
                    <a:pt x="3821" y="18475"/>
                    <a:pt x="4594" y="18303"/>
                    <a:pt x="5183" y="17960"/>
                  </a:cubicBezTo>
                  <a:cubicBezTo>
                    <a:pt x="5771" y="17626"/>
                    <a:pt x="6066" y="17174"/>
                    <a:pt x="6066" y="16733"/>
                  </a:cubicBezTo>
                  <a:lnTo>
                    <a:pt x="6085" y="33"/>
                  </a:lnTo>
                  <a:lnTo>
                    <a:pt x="6085" y="33"/>
                  </a:lnTo>
                  <a:cubicBezTo>
                    <a:pt x="6084" y="483"/>
                    <a:pt x="5790" y="924"/>
                    <a:pt x="5202" y="1247"/>
                  </a:cubicBezTo>
                  <a:cubicBezTo>
                    <a:pt x="4613" y="1590"/>
                    <a:pt x="3841" y="1762"/>
                    <a:pt x="3066" y="1762"/>
                  </a:cubicBezTo>
                  <a:cubicBezTo>
                    <a:pt x="2292" y="1762"/>
                    <a:pt x="1517" y="1590"/>
                    <a:pt x="923" y="1247"/>
                  </a:cubicBezTo>
                  <a:cubicBezTo>
                    <a:pt x="325" y="904"/>
                    <a:pt x="30" y="452"/>
                    <a:pt x="30" y="1"/>
                  </a:cubicBezTo>
                  <a:close/>
                </a:path>
              </a:pathLst>
            </a:custGeom>
            <a:solidFill>
              <a:srgbClr val="FF3121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8"/>
            <p:cNvSpPr/>
            <p:nvPr/>
          </p:nvSpPr>
          <p:spPr>
            <a:xfrm rot="4761902" flipH="1">
              <a:off x="6776675" y="628965"/>
              <a:ext cx="1907155" cy="2541919"/>
            </a:xfrm>
            <a:custGeom>
              <a:avLst/>
              <a:gdLst/>
              <a:ahLst/>
              <a:cxnLst/>
              <a:rect l="l" t="t" r="r" b="b"/>
              <a:pathLst>
                <a:path w="6046" h="8058" extrusionOk="0">
                  <a:moveTo>
                    <a:pt x="6045" y="6419"/>
                  </a:moveTo>
                  <a:cubicBezTo>
                    <a:pt x="5987" y="3190"/>
                    <a:pt x="4505" y="1"/>
                    <a:pt x="3003" y="11"/>
                  </a:cubicBezTo>
                  <a:cubicBezTo>
                    <a:pt x="1512" y="30"/>
                    <a:pt x="49" y="3269"/>
                    <a:pt x="0" y="6458"/>
                  </a:cubicBezTo>
                  <a:cubicBezTo>
                    <a:pt x="275" y="7351"/>
                    <a:pt x="1502" y="8058"/>
                    <a:pt x="3003" y="8058"/>
                  </a:cubicBezTo>
                  <a:cubicBezTo>
                    <a:pt x="4524" y="8048"/>
                    <a:pt x="5780" y="7302"/>
                    <a:pt x="6045" y="64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8"/>
            <p:cNvSpPr/>
            <p:nvPr/>
          </p:nvSpPr>
          <p:spPr>
            <a:xfrm rot="4761902" flipH="1">
              <a:off x="753836" y="3611569"/>
              <a:ext cx="690500" cy="1358340"/>
            </a:xfrm>
            <a:custGeom>
              <a:avLst/>
              <a:gdLst/>
              <a:ahLst/>
              <a:cxnLst/>
              <a:rect l="l" t="t" r="r" b="b"/>
              <a:pathLst>
                <a:path w="2189" h="4306" extrusionOk="0">
                  <a:moveTo>
                    <a:pt x="2189" y="10"/>
                  </a:moveTo>
                  <a:lnTo>
                    <a:pt x="2189" y="12"/>
                  </a:lnTo>
                  <a:lnTo>
                    <a:pt x="2189" y="12"/>
                  </a:lnTo>
                  <a:cubicBezTo>
                    <a:pt x="2189" y="11"/>
                    <a:pt x="2189" y="11"/>
                    <a:pt x="2189" y="10"/>
                  </a:cubicBezTo>
                  <a:close/>
                  <a:moveTo>
                    <a:pt x="10" y="0"/>
                  </a:moveTo>
                  <a:lnTo>
                    <a:pt x="0" y="3670"/>
                  </a:lnTo>
                  <a:cubicBezTo>
                    <a:pt x="0" y="3837"/>
                    <a:pt x="98" y="3994"/>
                    <a:pt x="314" y="4122"/>
                  </a:cubicBezTo>
                  <a:cubicBezTo>
                    <a:pt x="530" y="4245"/>
                    <a:pt x="810" y="4306"/>
                    <a:pt x="1090" y="4306"/>
                  </a:cubicBezTo>
                  <a:cubicBezTo>
                    <a:pt x="1369" y="4306"/>
                    <a:pt x="1649" y="4245"/>
                    <a:pt x="1865" y="4122"/>
                  </a:cubicBezTo>
                  <a:cubicBezTo>
                    <a:pt x="2071" y="3994"/>
                    <a:pt x="2179" y="3837"/>
                    <a:pt x="2179" y="3680"/>
                  </a:cubicBezTo>
                  <a:lnTo>
                    <a:pt x="2189" y="12"/>
                  </a:lnTo>
                  <a:lnTo>
                    <a:pt x="2189" y="12"/>
                  </a:lnTo>
                  <a:cubicBezTo>
                    <a:pt x="2188" y="168"/>
                    <a:pt x="2080" y="334"/>
                    <a:pt x="1875" y="452"/>
                  </a:cubicBezTo>
                  <a:cubicBezTo>
                    <a:pt x="1659" y="574"/>
                    <a:pt x="1379" y="636"/>
                    <a:pt x="1099" y="636"/>
                  </a:cubicBezTo>
                  <a:cubicBezTo>
                    <a:pt x="820" y="636"/>
                    <a:pt x="540" y="574"/>
                    <a:pt x="324" y="452"/>
                  </a:cubicBezTo>
                  <a:cubicBezTo>
                    <a:pt x="118" y="334"/>
                    <a:pt x="10" y="157"/>
                    <a:pt x="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8"/>
            <p:cNvSpPr/>
            <p:nvPr/>
          </p:nvSpPr>
          <p:spPr>
            <a:xfrm rot="4761902" flipH="1">
              <a:off x="1385121" y="3963485"/>
              <a:ext cx="758635" cy="398101"/>
            </a:xfrm>
            <a:custGeom>
              <a:avLst/>
              <a:gdLst/>
              <a:ahLst/>
              <a:cxnLst/>
              <a:rect l="l" t="t" r="r" b="b"/>
              <a:pathLst>
                <a:path w="2405" h="1262" extrusionOk="0">
                  <a:moveTo>
                    <a:pt x="1194" y="1"/>
                  </a:moveTo>
                  <a:cubicBezTo>
                    <a:pt x="913" y="1"/>
                    <a:pt x="633" y="62"/>
                    <a:pt x="422" y="185"/>
                  </a:cubicBezTo>
                  <a:cubicBezTo>
                    <a:pt x="0" y="430"/>
                    <a:pt x="0" y="832"/>
                    <a:pt x="422" y="1078"/>
                  </a:cubicBezTo>
                  <a:cubicBezTo>
                    <a:pt x="638" y="1200"/>
                    <a:pt x="918" y="1262"/>
                    <a:pt x="1197" y="1262"/>
                  </a:cubicBezTo>
                  <a:cubicBezTo>
                    <a:pt x="1477" y="1262"/>
                    <a:pt x="1757" y="1200"/>
                    <a:pt x="1973" y="1078"/>
                  </a:cubicBezTo>
                  <a:cubicBezTo>
                    <a:pt x="2405" y="832"/>
                    <a:pt x="2405" y="430"/>
                    <a:pt x="1973" y="185"/>
                  </a:cubicBezTo>
                  <a:cubicBezTo>
                    <a:pt x="1757" y="62"/>
                    <a:pt x="1475" y="1"/>
                    <a:pt x="1194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8"/>
            <p:cNvSpPr/>
            <p:nvPr/>
          </p:nvSpPr>
          <p:spPr>
            <a:xfrm rot="4761902" flipH="1">
              <a:off x="500671" y="3925674"/>
              <a:ext cx="997109" cy="777276"/>
            </a:xfrm>
            <a:custGeom>
              <a:avLst/>
              <a:gdLst/>
              <a:ahLst/>
              <a:cxnLst/>
              <a:rect l="l" t="t" r="r" b="b"/>
              <a:pathLst>
                <a:path w="3161" h="2464" extrusionOk="0">
                  <a:moveTo>
                    <a:pt x="492" y="0"/>
                  </a:moveTo>
                  <a:lnTo>
                    <a:pt x="1" y="1551"/>
                  </a:lnTo>
                  <a:cubicBezTo>
                    <a:pt x="1" y="1787"/>
                    <a:pt x="168" y="2012"/>
                    <a:pt x="472" y="2199"/>
                  </a:cubicBezTo>
                  <a:cubicBezTo>
                    <a:pt x="786" y="2375"/>
                    <a:pt x="1191" y="2464"/>
                    <a:pt x="1593" y="2464"/>
                  </a:cubicBezTo>
                  <a:cubicBezTo>
                    <a:pt x="1995" y="2464"/>
                    <a:pt x="2395" y="2375"/>
                    <a:pt x="2700" y="2199"/>
                  </a:cubicBezTo>
                  <a:cubicBezTo>
                    <a:pt x="3014" y="2032"/>
                    <a:pt x="3161" y="1796"/>
                    <a:pt x="3161" y="1561"/>
                  </a:cubicBezTo>
                  <a:lnTo>
                    <a:pt x="2690" y="20"/>
                  </a:lnTo>
                  <a:cubicBezTo>
                    <a:pt x="2690" y="177"/>
                    <a:pt x="2582" y="334"/>
                    <a:pt x="2356" y="462"/>
                  </a:cubicBezTo>
                  <a:cubicBezTo>
                    <a:pt x="2145" y="584"/>
                    <a:pt x="1868" y="646"/>
                    <a:pt x="1589" y="646"/>
                  </a:cubicBezTo>
                  <a:cubicBezTo>
                    <a:pt x="1311" y="646"/>
                    <a:pt x="1031" y="584"/>
                    <a:pt x="815" y="462"/>
                  </a:cubicBezTo>
                  <a:cubicBezTo>
                    <a:pt x="609" y="334"/>
                    <a:pt x="492" y="167"/>
                    <a:pt x="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8"/>
            <p:cNvSpPr/>
            <p:nvPr/>
          </p:nvSpPr>
          <p:spPr>
            <a:xfrm rot="4761902" flipH="1">
              <a:off x="781472" y="3703446"/>
              <a:ext cx="257084" cy="641000"/>
            </a:xfrm>
            <a:custGeom>
              <a:avLst/>
              <a:gdLst/>
              <a:ahLst/>
              <a:cxnLst/>
              <a:rect l="l" t="t" r="r" b="b"/>
              <a:pathLst>
                <a:path w="815" h="2032" extrusionOk="0">
                  <a:moveTo>
                    <a:pt x="413" y="0"/>
                  </a:moveTo>
                  <a:cubicBezTo>
                    <a:pt x="383" y="49"/>
                    <a:pt x="314" y="98"/>
                    <a:pt x="246" y="138"/>
                  </a:cubicBezTo>
                  <a:cubicBezTo>
                    <a:pt x="167" y="187"/>
                    <a:pt x="89" y="216"/>
                    <a:pt x="0" y="246"/>
                  </a:cubicBezTo>
                  <a:lnTo>
                    <a:pt x="216" y="2032"/>
                  </a:lnTo>
                  <a:cubicBezTo>
                    <a:pt x="344" y="2002"/>
                    <a:pt x="452" y="1953"/>
                    <a:pt x="560" y="1885"/>
                  </a:cubicBezTo>
                  <a:cubicBezTo>
                    <a:pt x="668" y="1826"/>
                    <a:pt x="756" y="1767"/>
                    <a:pt x="815" y="1688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8"/>
            <p:cNvSpPr/>
            <p:nvPr/>
          </p:nvSpPr>
          <p:spPr>
            <a:xfrm rot="4761902" flipH="1">
              <a:off x="997295" y="4034769"/>
              <a:ext cx="758635" cy="401256"/>
            </a:xfrm>
            <a:custGeom>
              <a:avLst/>
              <a:gdLst/>
              <a:ahLst/>
              <a:cxnLst/>
              <a:rect l="l" t="t" r="r" b="b"/>
              <a:pathLst>
                <a:path w="2405" h="1272" extrusionOk="0">
                  <a:moveTo>
                    <a:pt x="1194" y="1"/>
                  </a:moveTo>
                  <a:cubicBezTo>
                    <a:pt x="913" y="1"/>
                    <a:pt x="633" y="62"/>
                    <a:pt x="422" y="185"/>
                  </a:cubicBezTo>
                  <a:cubicBezTo>
                    <a:pt x="0" y="430"/>
                    <a:pt x="0" y="842"/>
                    <a:pt x="422" y="1088"/>
                  </a:cubicBezTo>
                  <a:cubicBezTo>
                    <a:pt x="638" y="1210"/>
                    <a:pt x="918" y="1272"/>
                    <a:pt x="1197" y="1272"/>
                  </a:cubicBezTo>
                  <a:cubicBezTo>
                    <a:pt x="1477" y="1272"/>
                    <a:pt x="1757" y="1210"/>
                    <a:pt x="1973" y="1088"/>
                  </a:cubicBezTo>
                  <a:cubicBezTo>
                    <a:pt x="2405" y="842"/>
                    <a:pt x="2405" y="430"/>
                    <a:pt x="1973" y="185"/>
                  </a:cubicBezTo>
                  <a:cubicBezTo>
                    <a:pt x="1757" y="62"/>
                    <a:pt x="1475" y="1"/>
                    <a:pt x="1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8"/>
            <p:cNvSpPr/>
            <p:nvPr/>
          </p:nvSpPr>
          <p:spPr>
            <a:xfrm rot="4761902" flipH="1">
              <a:off x="1538790" y="3464099"/>
              <a:ext cx="690500" cy="1358340"/>
            </a:xfrm>
            <a:custGeom>
              <a:avLst/>
              <a:gdLst/>
              <a:ahLst/>
              <a:cxnLst/>
              <a:rect l="l" t="t" r="r" b="b"/>
              <a:pathLst>
                <a:path w="2189" h="4306" extrusionOk="0">
                  <a:moveTo>
                    <a:pt x="2189" y="20"/>
                  </a:moveTo>
                  <a:lnTo>
                    <a:pt x="2189" y="22"/>
                  </a:lnTo>
                  <a:lnTo>
                    <a:pt x="2189" y="22"/>
                  </a:lnTo>
                  <a:cubicBezTo>
                    <a:pt x="2189" y="21"/>
                    <a:pt x="2189" y="20"/>
                    <a:pt x="2189" y="20"/>
                  </a:cubicBezTo>
                  <a:close/>
                  <a:moveTo>
                    <a:pt x="10" y="0"/>
                  </a:moveTo>
                  <a:lnTo>
                    <a:pt x="0" y="3671"/>
                  </a:lnTo>
                  <a:cubicBezTo>
                    <a:pt x="0" y="3847"/>
                    <a:pt x="98" y="4004"/>
                    <a:pt x="314" y="4122"/>
                  </a:cubicBezTo>
                  <a:cubicBezTo>
                    <a:pt x="530" y="4245"/>
                    <a:pt x="810" y="4306"/>
                    <a:pt x="1090" y="4306"/>
                  </a:cubicBezTo>
                  <a:cubicBezTo>
                    <a:pt x="1369" y="4306"/>
                    <a:pt x="1649" y="4245"/>
                    <a:pt x="1865" y="4122"/>
                  </a:cubicBezTo>
                  <a:cubicBezTo>
                    <a:pt x="2071" y="4004"/>
                    <a:pt x="2179" y="3837"/>
                    <a:pt x="2179" y="3680"/>
                  </a:cubicBezTo>
                  <a:lnTo>
                    <a:pt x="2189" y="22"/>
                  </a:lnTo>
                  <a:lnTo>
                    <a:pt x="2189" y="22"/>
                  </a:lnTo>
                  <a:cubicBezTo>
                    <a:pt x="2188" y="178"/>
                    <a:pt x="2080" y="334"/>
                    <a:pt x="1875" y="461"/>
                  </a:cubicBezTo>
                  <a:cubicBezTo>
                    <a:pt x="1659" y="584"/>
                    <a:pt x="1379" y="645"/>
                    <a:pt x="1099" y="645"/>
                  </a:cubicBezTo>
                  <a:cubicBezTo>
                    <a:pt x="820" y="645"/>
                    <a:pt x="540" y="584"/>
                    <a:pt x="324" y="461"/>
                  </a:cubicBezTo>
                  <a:cubicBezTo>
                    <a:pt x="118" y="334"/>
                    <a:pt x="10" y="157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8"/>
            <p:cNvSpPr/>
            <p:nvPr/>
          </p:nvSpPr>
          <p:spPr>
            <a:xfrm rot="4761902" flipH="1">
              <a:off x="1733187" y="3306525"/>
              <a:ext cx="136586" cy="1235313"/>
            </a:xfrm>
            <a:custGeom>
              <a:avLst/>
              <a:gdLst/>
              <a:ahLst/>
              <a:cxnLst/>
              <a:rect l="l" t="t" r="r" b="b"/>
              <a:pathLst>
                <a:path w="433" h="3916" extrusionOk="0">
                  <a:moveTo>
                    <a:pt x="433" y="0"/>
                  </a:moveTo>
                  <a:cubicBezTo>
                    <a:pt x="403" y="49"/>
                    <a:pt x="334" y="88"/>
                    <a:pt x="266" y="137"/>
                  </a:cubicBezTo>
                  <a:cubicBezTo>
                    <a:pt x="187" y="187"/>
                    <a:pt x="99" y="216"/>
                    <a:pt x="20" y="245"/>
                  </a:cubicBezTo>
                  <a:lnTo>
                    <a:pt x="1" y="3916"/>
                  </a:lnTo>
                  <a:cubicBezTo>
                    <a:pt x="89" y="3876"/>
                    <a:pt x="177" y="3837"/>
                    <a:pt x="246" y="3798"/>
                  </a:cubicBezTo>
                  <a:cubicBezTo>
                    <a:pt x="315" y="3759"/>
                    <a:pt x="374" y="3719"/>
                    <a:pt x="423" y="3670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8"/>
            <p:cNvSpPr/>
            <p:nvPr/>
          </p:nvSpPr>
          <p:spPr>
            <a:xfrm rot="4761902" flipH="1">
              <a:off x="2168525" y="3814729"/>
              <a:ext cx="758635" cy="401256"/>
            </a:xfrm>
            <a:custGeom>
              <a:avLst/>
              <a:gdLst/>
              <a:ahLst/>
              <a:cxnLst/>
              <a:rect l="l" t="t" r="r" b="b"/>
              <a:pathLst>
                <a:path w="2405" h="1272" extrusionOk="0">
                  <a:moveTo>
                    <a:pt x="1194" y="1"/>
                  </a:moveTo>
                  <a:cubicBezTo>
                    <a:pt x="913" y="1"/>
                    <a:pt x="633" y="62"/>
                    <a:pt x="422" y="185"/>
                  </a:cubicBezTo>
                  <a:cubicBezTo>
                    <a:pt x="0" y="430"/>
                    <a:pt x="0" y="842"/>
                    <a:pt x="422" y="1087"/>
                  </a:cubicBezTo>
                  <a:cubicBezTo>
                    <a:pt x="638" y="1210"/>
                    <a:pt x="918" y="1271"/>
                    <a:pt x="1197" y="1271"/>
                  </a:cubicBezTo>
                  <a:cubicBezTo>
                    <a:pt x="1477" y="1271"/>
                    <a:pt x="1757" y="1210"/>
                    <a:pt x="1973" y="1087"/>
                  </a:cubicBezTo>
                  <a:cubicBezTo>
                    <a:pt x="2405" y="842"/>
                    <a:pt x="2405" y="430"/>
                    <a:pt x="1973" y="185"/>
                  </a:cubicBezTo>
                  <a:cubicBezTo>
                    <a:pt x="1757" y="62"/>
                    <a:pt x="1475" y="1"/>
                    <a:pt x="1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8"/>
            <p:cNvSpPr/>
            <p:nvPr/>
          </p:nvSpPr>
          <p:spPr>
            <a:xfrm rot="4761902" flipH="1">
              <a:off x="2700876" y="3245619"/>
              <a:ext cx="690500" cy="1358655"/>
            </a:xfrm>
            <a:custGeom>
              <a:avLst/>
              <a:gdLst/>
              <a:ahLst/>
              <a:cxnLst/>
              <a:rect l="l" t="t" r="r" b="b"/>
              <a:pathLst>
                <a:path w="2189" h="4307" extrusionOk="0">
                  <a:moveTo>
                    <a:pt x="2189" y="10"/>
                  </a:moveTo>
                  <a:lnTo>
                    <a:pt x="2189" y="12"/>
                  </a:lnTo>
                  <a:lnTo>
                    <a:pt x="2189" y="12"/>
                  </a:lnTo>
                  <a:cubicBezTo>
                    <a:pt x="2189" y="11"/>
                    <a:pt x="2189" y="11"/>
                    <a:pt x="2189" y="10"/>
                  </a:cubicBezTo>
                  <a:close/>
                  <a:moveTo>
                    <a:pt x="10" y="0"/>
                  </a:moveTo>
                  <a:lnTo>
                    <a:pt x="0" y="3661"/>
                  </a:lnTo>
                  <a:cubicBezTo>
                    <a:pt x="0" y="3838"/>
                    <a:pt x="98" y="3995"/>
                    <a:pt x="314" y="4122"/>
                  </a:cubicBezTo>
                  <a:cubicBezTo>
                    <a:pt x="530" y="4245"/>
                    <a:pt x="810" y="4306"/>
                    <a:pt x="1090" y="4306"/>
                  </a:cubicBezTo>
                  <a:cubicBezTo>
                    <a:pt x="1369" y="4306"/>
                    <a:pt x="1649" y="4245"/>
                    <a:pt x="1865" y="4122"/>
                  </a:cubicBezTo>
                  <a:cubicBezTo>
                    <a:pt x="2071" y="3995"/>
                    <a:pt x="2179" y="3838"/>
                    <a:pt x="2179" y="3681"/>
                  </a:cubicBezTo>
                  <a:lnTo>
                    <a:pt x="2189" y="12"/>
                  </a:lnTo>
                  <a:lnTo>
                    <a:pt x="2189" y="12"/>
                  </a:lnTo>
                  <a:cubicBezTo>
                    <a:pt x="2188" y="169"/>
                    <a:pt x="2080" y="335"/>
                    <a:pt x="1875" y="452"/>
                  </a:cubicBezTo>
                  <a:cubicBezTo>
                    <a:pt x="1659" y="575"/>
                    <a:pt x="1379" y="636"/>
                    <a:pt x="1099" y="636"/>
                  </a:cubicBezTo>
                  <a:cubicBezTo>
                    <a:pt x="820" y="636"/>
                    <a:pt x="540" y="575"/>
                    <a:pt x="324" y="452"/>
                  </a:cubicBezTo>
                  <a:cubicBezTo>
                    <a:pt x="118" y="334"/>
                    <a:pt x="10" y="157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8"/>
            <p:cNvSpPr/>
            <p:nvPr/>
          </p:nvSpPr>
          <p:spPr>
            <a:xfrm rot="4761902" flipH="1">
              <a:off x="2898372" y="3087463"/>
              <a:ext cx="136586" cy="1235629"/>
            </a:xfrm>
            <a:custGeom>
              <a:avLst/>
              <a:gdLst/>
              <a:ahLst/>
              <a:cxnLst/>
              <a:rect l="l" t="t" r="r" b="b"/>
              <a:pathLst>
                <a:path w="433" h="3917" extrusionOk="0">
                  <a:moveTo>
                    <a:pt x="433" y="0"/>
                  </a:moveTo>
                  <a:cubicBezTo>
                    <a:pt x="403" y="50"/>
                    <a:pt x="334" y="99"/>
                    <a:pt x="266" y="138"/>
                  </a:cubicBezTo>
                  <a:cubicBezTo>
                    <a:pt x="187" y="187"/>
                    <a:pt x="99" y="226"/>
                    <a:pt x="20" y="246"/>
                  </a:cubicBezTo>
                  <a:lnTo>
                    <a:pt x="1" y="3916"/>
                  </a:lnTo>
                  <a:cubicBezTo>
                    <a:pt x="89" y="3877"/>
                    <a:pt x="177" y="3838"/>
                    <a:pt x="246" y="3808"/>
                  </a:cubicBezTo>
                  <a:cubicBezTo>
                    <a:pt x="315" y="3769"/>
                    <a:pt x="374" y="3720"/>
                    <a:pt x="423" y="3671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8"/>
            <p:cNvSpPr/>
            <p:nvPr/>
          </p:nvSpPr>
          <p:spPr>
            <a:xfrm rot="4761902" flipH="1">
              <a:off x="3332316" y="3597664"/>
              <a:ext cx="758635" cy="398101"/>
            </a:xfrm>
            <a:custGeom>
              <a:avLst/>
              <a:gdLst/>
              <a:ahLst/>
              <a:cxnLst/>
              <a:rect l="l" t="t" r="r" b="b"/>
              <a:pathLst>
                <a:path w="2405" h="1262" extrusionOk="0">
                  <a:moveTo>
                    <a:pt x="1194" y="1"/>
                  </a:moveTo>
                  <a:cubicBezTo>
                    <a:pt x="913" y="1"/>
                    <a:pt x="633" y="62"/>
                    <a:pt x="422" y="185"/>
                  </a:cubicBezTo>
                  <a:cubicBezTo>
                    <a:pt x="0" y="430"/>
                    <a:pt x="0" y="833"/>
                    <a:pt x="422" y="1078"/>
                  </a:cubicBezTo>
                  <a:cubicBezTo>
                    <a:pt x="638" y="1201"/>
                    <a:pt x="918" y="1262"/>
                    <a:pt x="1197" y="1262"/>
                  </a:cubicBezTo>
                  <a:cubicBezTo>
                    <a:pt x="1477" y="1262"/>
                    <a:pt x="1757" y="1201"/>
                    <a:pt x="1973" y="1078"/>
                  </a:cubicBezTo>
                  <a:cubicBezTo>
                    <a:pt x="2405" y="833"/>
                    <a:pt x="2405" y="430"/>
                    <a:pt x="1973" y="185"/>
                  </a:cubicBezTo>
                  <a:cubicBezTo>
                    <a:pt x="1757" y="62"/>
                    <a:pt x="1475" y="1"/>
                    <a:pt x="1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8"/>
            <p:cNvSpPr/>
            <p:nvPr/>
          </p:nvSpPr>
          <p:spPr>
            <a:xfrm rot="4761902" flipH="1">
              <a:off x="3866216" y="3026685"/>
              <a:ext cx="690500" cy="1358655"/>
            </a:xfrm>
            <a:custGeom>
              <a:avLst/>
              <a:gdLst/>
              <a:ahLst/>
              <a:cxnLst/>
              <a:rect l="l" t="t" r="r" b="b"/>
              <a:pathLst>
                <a:path w="2189" h="4307" extrusionOk="0">
                  <a:moveTo>
                    <a:pt x="2189" y="20"/>
                  </a:moveTo>
                  <a:lnTo>
                    <a:pt x="2189" y="23"/>
                  </a:lnTo>
                  <a:lnTo>
                    <a:pt x="2189" y="23"/>
                  </a:lnTo>
                  <a:cubicBezTo>
                    <a:pt x="2189" y="22"/>
                    <a:pt x="2189" y="21"/>
                    <a:pt x="2189" y="20"/>
                  </a:cubicBezTo>
                  <a:close/>
                  <a:moveTo>
                    <a:pt x="10" y="1"/>
                  </a:moveTo>
                  <a:lnTo>
                    <a:pt x="0" y="3671"/>
                  </a:lnTo>
                  <a:cubicBezTo>
                    <a:pt x="0" y="3848"/>
                    <a:pt x="98" y="4005"/>
                    <a:pt x="314" y="4123"/>
                  </a:cubicBezTo>
                  <a:cubicBezTo>
                    <a:pt x="530" y="4245"/>
                    <a:pt x="810" y="4307"/>
                    <a:pt x="1090" y="4307"/>
                  </a:cubicBezTo>
                  <a:cubicBezTo>
                    <a:pt x="1369" y="4307"/>
                    <a:pt x="1649" y="4245"/>
                    <a:pt x="1865" y="4123"/>
                  </a:cubicBezTo>
                  <a:cubicBezTo>
                    <a:pt x="2071" y="4005"/>
                    <a:pt x="2179" y="3848"/>
                    <a:pt x="2179" y="3681"/>
                  </a:cubicBezTo>
                  <a:lnTo>
                    <a:pt x="2189" y="23"/>
                  </a:lnTo>
                  <a:lnTo>
                    <a:pt x="2189" y="23"/>
                  </a:lnTo>
                  <a:cubicBezTo>
                    <a:pt x="2188" y="189"/>
                    <a:pt x="2080" y="345"/>
                    <a:pt x="1875" y="462"/>
                  </a:cubicBezTo>
                  <a:cubicBezTo>
                    <a:pt x="1659" y="585"/>
                    <a:pt x="1379" y="646"/>
                    <a:pt x="1099" y="646"/>
                  </a:cubicBezTo>
                  <a:cubicBezTo>
                    <a:pt x="820" y="646"/>
                    <a:pt x="540" y="585"/>
                    <a:pt x="324" y="462"/>
                  </a:cubicBezTo>
                  <a:cubicBezTo>
                    <a:pt x="118" y="334"/>
                    <a:pt x="10" y="168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8"/>
            <p:cNvSpPr/>
            <p:nvPr/>
          </p:nvSpPr>
          <p:spPr>
            <a:xfrm rot="4761902" flipH="1">
              <a:off x="4057513" y="2869694"/>
              <a:ext cx="136586" cy="1235629"/>
            </a:xfrm>
            <a:custGeom>
              <a:avLst/>
              <a:gdLst/>
              <a:ahLst/>
              <a:cxnLst/>
              <a:rect l="l" t="t" r="r" b="b"/>
              <a:pathLst>
                <a:path w="433" h="3917" extrusionOk="0">
                  <a:moveTo>
                    <a:pt x="433" y="0"/>
                  </a:moveTo>
                  <a:cubicBezTo>
                    <a:pt x="403" y="50"/>
                    <a:pt x="334" y="89"/>
                    <a:pt x="266" y="138"/>
                  </a:cubicBezTo>
                  <a:cubicBezTo>
                    <a:pt x="187" y="187"/>
                    <a:pt x="99" y="216"/>
                    <a:pt x="20" y="246"/>
                  </a:cubicBezTo>
                  <a:lnTo>
                    <a:pt x="1" y="3916"/>
                  </a:lnTo>
                  <a:cubicBezTo>
                    <a:pt x="89" y="3877"/>
                    <a:pt x="177" y="3838"/>
                    <a:pt x="246" y="3798"/>
                  </a:cubicBezTo>
                  <a:cubicBezTo>
                    <a:pt x="315" y="3769"/>
                    <a:pt x="374" y="3720"/>
                    <a:pt x="423" y="3671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8"/>
            <p:cNvSpPr/>
            <p:nvPr/>
          </p:nvSpPr>
          <p:spPr>
            <a:xfrm rot="4761902" flipH="1">
              <a:off x="4493626" y="3377279"/>
              <a:ext cx="758635" cy="402518"/>
            </a:xfrm>
            <a:custGeom>
              <a:avLst/>
              <a:gdLst/>
              <a:ahLst/>
              <a:cxnLst/>
              <a:rect l="l" t="t" r="r" b="b"/>
              <a:pathLst>
                <a:path w="2405" h="1276" extrusionOk="0">
                  <a:moveTo>
                    <a:pt x="1194" y="0"/>
                  </a:moveTo>
                  <a:cubicBezTo>
                    <a:pt x="913" y="0"/>
                    <a:pt x="633" y="66"/>
                    <a:pt x="422" y="199"/>
                  </a:cubicBezTo>
                  <a:cubicBezTo>
                    <a:pt x="0" y="444"/>
                    <a:pt x="0" y="847"/>
                    <a:pt x="422" y="1092"/>
                  </a:cubicBezTo>
                  <a:cubicBezTo>
                    <a:pt x="638" y="1215"/>
                    <a:pt x="918" y="1276"/>
                    <a:pt x="1197" y="1276"/>
                  </a:cubicBezTo>
                  <a:cubicBezTo>
                    <a:pt x="1477" y="1276"/>
                    <a:pt x="1757" y="1215"/>
                    <a:pt x="1973" y="1092"/>
                  </a:cubicBezTo>
                  <a:cubicBezTo>
                    <a:pt x="2405" y="847"/>
                    <a:pt x="2405" y="444"/>
                    <a:pt x="1973" y="199"/>
                  </a:cubicBezTo>
                  <a:cubicBezTo>
                    <a:pt x="1757" y="66"/>
                    <a:pt x="1475" y="0"/>
                    <a:pt x="1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8"/>
            <p:cNvSpPr/>
            <p:nvPr/>
          </p:nvSpPr>
          <p:spPr>
            <a:xfrm rot="4761902" flipH="1">
              <a:off x="5025357" y="2808916"/>
              <a:ext cx="690500" cy="1358655"/>
            </a:xfrm>
            <a:custGeom>
              <a:avLst/>
              <a:gdLst/>
              <a:ahLst/>
              <a:cxnLst/>
              <a:rect l="l" t="t" r="r" b="b"/>
              <a:pathLst>
                <a:path w="2189" h="4307" extrusionOk="0">
                  <a:moveTo>
                    <a:pt x="2189" y="11"/>
                  </a:moveTo>
                  <a:lnTo>
                    <a:pt x="2189" y="13"/>
                  </a:lnTo>
                  <a:lnTo>
                    <a:pt x="2189" y="13"/>
                  </a:lnTo>
                  <a:cubicBezTo>
                    <a:pt x="2189" y="12"/>
                    <a:pt x="2189" y="11"/>
                    <a:pt x="2189" y="11"/>
                  </a:cubicBezTo>
                  <a:close/>
                  <a:moveTo>
                    <a:pt x="10" y="1"/>
                  </a:moveTo>
                  <a:lnTo>
                    <a:pt x="0" y="3671"/>
                  </a:lnTo>
                  <a:cubicBezTo>
                    <a:pt x="0" y="3838"/>
                    <a:pt x="98" y="4005"/>
                    <a:pt x="314" y="4123"/>
                  </a:cubicBezTo>
                  <a:cubicBezTo>
                    <a:pt x="530" y="4245"/>
                    <a:pt x="810" y="4307"/>
                    <a:pt x="1090" y="4307"/>
                  </a:cubicBezTo>
                  <a:cubicBezTo>
                    <a:pt x="1369" y="4307"/>
                    <a:pt x="1649" y="4245"/>
                    <a:pt x="1865" y="4123"/>
                  </a:cubicBezTo>
                  <a:cubicBezTo>
                    <a:pt x="2071" y="4005"/>
                    <a:pt x="2179" y="3838"/>
                    <a:pt x="2179" y="3681"/>
                  </a:cubicBezTo>
                  <a:lnTo>
                    <a:pt x="2189" y="13"/>
                  </a:lnTo>
                  <a:lnTo>
                    <a:pt x="2189" y="13"/>
                  </a:lnTo>
                  <a:cubicBezTo>
                    <a:pt x="2188" y="179"/>
                    <a:pt x="2080" y="335"/>
                    <a:pt x="1875" y="452"/>
                  </a:cubicBezTo>
                  <a:cubicBezTo>
                    <a:pt x="1659" y="575"/>
                    <a:pt x="1379" y="636"/>
                    <a:pt x="1099" y="636"/>
                  </a:cubicBezTo>
                  <a:cubicBezTo>
                    <a:pt x="820" y="636"/>
                    <a:pt x="540" y="575"/>
                    <a:pt x="324" y="452"/>
                  </a:cubicBezTo>
                  <a:cubicBezTo>
                    <a:pt x="118" y="334"/>
                    <a:pt x="10" y="158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8"/>
            <p:cNvSpPr/>
            <p:nvPr/>
          </p:nvSpPr>
          <p:spPr>
            <a:xfrm rot="4761902" flipH="1">
              <a:off x="5221303" y="2652629"/>
              <a:ext cx="136586" cy="1232474"/>
            </a:xfrm>
            <a:custGeom>
              <a:avLst/>
              <a:gdLst/>
              <a:ahLst/>
              <a:cxnLst/>
              <a:rect l="l" t="t" r="r" b="b"/>
              <a:pathLst>
                <a:path w="433" h="3907" extrusionOk="0">
                  <a:moveTo>
                    <a:pt x="433" y="1"/>
                  </a:moveTo>
                  <a:cubicBezTo>
                    <a:pt x="403" y="50"/>
                    <a:pt x="334" y="99"/>
                    <a:pt x="266" y="128"/>
                  </a:cubicBezTo>
                  <a:cubicBezTo>
                    <a:pt x="187" y="177"/>
                    <a:pt x="99" y="217"/>
                    <a:pt x="20" y="246"/>
                  </a:cubicBezTo>
                  <a:lnTo>
                    <a:pt x="1" y="3906"/>
                  </a:lnTo>
                  <a:cubicBezTo>
                    <a:pt x="89" y="3877"/>
                    <a:pt x="177" y="3838"/>
                    <a:pt x="246" y="3799"/>
                  </a:cubicBezTo>
                  <a:cubicBezTo>
                    <a:pt x="315" y="3759"/>
                    <a:pt x="374" y="3710"/>
                    <a:pt x="423" y="3661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8"/>
            <p:cNvSpPr/>
            <p:nvPr/>
          </p:nvSpPr>
          <p:spPr>
            <a:xfrm rot="4761902" flipH="1">
              <a:off x="5656487" y="3161019"/>
              <a:ext cx="758635" cy="398101"/>
            </a:xfrm>
            <a:custGeom>
              <a:avLst/>
              <a:gdLst/>
              <a:ahLst/>
              <a:cxnLst/>
              <a:rect l="l" t="t" r="r" b="b"/>
              <a:pathLst>
                <a:path w="2405" h="1262" extrusionOk="0">
                  <a:moveTo>
                    <a:pt x="1194" y="0"/>
                  </a:moveTo>
                  <a:cubicBezTo>
                    <a:pt x="913" y="0"/>
                    <a:pt x="633" y="62"/>
                    <a:pt x="422" y="184"/>
                  </a:cubicBezTo>
                  <a:cubicBezTo>
                    <a:pt x="0" y="430"/>
                    <a:pt x="0" y="832"/>
                    <a:pt x="422" y="1077"/>
                  </a:cubicBezTo>
                  <a:cubicBezTo>
                    <a:pt x="638" y="1200"/>
                    <a:pt x="918" y="1261"/>
                    <a:pt x="1197" y="1261"/>
                  </a:cubicBezTo>
                  <a:cubicBezTo>
                    <a:pt x="1477" y="1261"/>
                    <a:pt x="1757" y="1200"/>
                    <a:pt x="1973" y="1077"/>
                  </a:cubicBezTo>
                  <a:cubicBezTo>
                    <a:pt x="2405" y="832"/>
                    <a:pt x="2405" y="430"/>
                    <a:pt x="1973" y="184"/>
                  </a:cubicBezTo>
                  <a:cubicBezTo>
                    <a:pt x="1757" y="62"/>
                    <a:pt x="1475" y="0"/>
                    <a:pt x="1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8"/>
            <p:cNvSpPr/>
            <p:nvPr/>
          </p:nvSpPr>
          <p:spPr>
            <a:xfrm rot="4761902" flipH="1">
              <a:off x="5984905" y="2831754"/>
              <a:ext cx="687346" cy="949829"/>
            </a:xfrm>
            <a:custGeom>
              <a:avLst/>
              <a:gdLst/>
              <a:ahLst/>
              <a:cxnLst/>
              <a:rect l="l" t="t" r="r" b="b"/>
              <a:pathLst>
                <a:path w="2179" h="3011" extrusionOk="0">
                  <a:moveTo>
                    <a:pt x="775" y="0"/>
                  </a:moveTo>
                  <a:lnTo>
                    <a:pt x="0" y="2365"/>
                  </a:lnTo>
                  <a:cubicBezTo>
                    <a:pt x="0" y="2542"/>
                    <a:pt x="98" y="2699"/>
                    <a:pt x="314" y="2827"/>
                  </a:cubicBezTo>
                  <a:cubicBezTo>
                    <a:pt x="530" y="2949"/>
                    <a:pt x="810" y="3011"/>
                    <a:pt x="1089" y="3011"/>
                  </a:cubicBezTo>
                  <a:cubicBezTo>
                    <a:pt x="1369" y="3011"/>
                    <a:pt x="1649" y="2949"/>
                    <a:pt x="1865" y="2827"/>
                  </a:cubicBezTo>
                  <a:cubicBezTo>
                    <a:pt x="2071" y="2699"/>
                    <a:pt x="2179" y="2542"/>
                    <a:pt x="2179" y="2385"/>
                  </a:cubicBezTo>
                  <a:lnTo>
                    <a:pt x="1423" y="10"/>
                  </a:lnTo>
                  <a:cubicBezTo>
                    <a:pt x="1423" y="69"/>
                    <a:pt x="1384" y="118"/>
                    <a:pt x="1335" y="138"/>
                  </a:cubicBezTo>
                  <a:cubicBezTo>
                    <a:pt x="1266" y="177"/>
                    <a:pt x="1180" y="197"/>
                    <a:pt x="1097" y="197"/>
                  </a:cubicBezTo>
                  <a:cubicBezTo>
                    <a:pt x="1013" y="197"/>
                    <a:pt x="932" y="177"/>
                    <a:pt x="874" y="138"/>
                  </a:cubicBezTo>
                  <a:cubicBezTo>
                    <a:pt x="805" y="98"/>
                    <a:pt x="775" y="49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8"/>
            <p:cNvSpPr/>
            <p:nvPr/>
          </p:nvSpPr>
          <p:spPr>
            <a:xfrm rot="4761902" flipH="1">
              <a:off x="6164704" y="2691766"/>
              <a:ext cx="247937" cy="892101"/>
            </a:xfrm>
            <a:custGeom>
              <a:avLst/>
              <a:gdLst/>
              <a:ahLst/>
              <a:cxnLst/>
              <a:rect l="l" t="t" r="r" b="b"/>
              <a:pathLst>
                <a:path w="786" h="2828" extrusionOk="0">
                  <a:moveTo>
                    <a:pt x="138" y="1"/>
                  </a:moveTo>
                  <a:cubicBezTo>
                    <a:pt x="108" y="11"/>
                    <a:pt x="99" y="21"/>
                    <a:pt x="79" y="30"/>
                  </a:cubicBezTo>
                  <a:lnTo>
                    <a:pt x="0" y="70"/>
                  </a:lnTo>
                  <a:lnTo>
                    <a:pt x="373" y="2827"/>
                  </a:lnTo>
                  <a:cubicBezTo>
                    <a:pt x="452" y="2798"/>
                    <a:pt x="540" y="2759"/>
                    <a:pt x="619" y="2719"/>
                  </a:cubicBezTo>
                  <a:cubicBezTo>
                    <a:pt x="678" y="2680"/>
                    <a:pt x="737" y="2631"/>
                    <a:pt x="786" y="2582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8"/>
            <p:cNvSpPr/>
            <p:nvPr/>
          </p:nvSpPr>
          <p:spPr>
            <a:xfrm rot="4761915" flipH="1">
              <a:off x="6672223" y="3157942"/>
              <a:ext cx="229704" cy="121141"/>
            </a:xfrm>
            <a:custGeom>
              <a:avLst/>
              <a:gdLst/>
              <a:ahLst/>
              <a:cxnLst/>
              <a:rect l="l" t="t" r="r" b="b"/>
              <a:pathLst>
                <a:path w="727" h="384" extrusionOk="0">
                  <a:moveTo>
                    <a:pt x="367" y="1"/>
                  </a:moveTo>
                  <a:cubicBezTo>
                    <a:pt x="283" y="1"/>
                    <a:pt x="197" y="20"/>
                    <a:pt x="128" y="59"/>
                  </a:cubicBezTo>
                  <a:cubicBezTo>
                    <a:pt x="0" y="128"/>
                    <a:pt x="10" y="256"/>
                    <a:pt x="128" y="324"/>
                  </a:cubicBezTo>
                  <a:cubicBezTo>
                    <a:pt x="197" y="364"/>
                    <a:pt x="283" y="383"/>
                    <a:pt x="367" y="383"/>
                  </a:cubicBezTo>
                  <a:cubicBezTo>
                    <a:pt x="452" y="383"/>
                    <a:pt x="535" y="364"/>
                    <a:pt x="599" y="324"/>
                  </a:cubicBezTo>
                  <a:cubicBezTo>
                    <a:pt x="727" y="256"/>
                    <a:pt x="717" y="128"/>
                    <a:pt x="599" y="59"/>
                  </a:cubicBezTo>
                  <a:cubicBezTo>
                    <a:pt x="535" y="20"/>
                    <a:pt x="452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8"/>
            <p:cNvSpPr/>
            <p:nvPr/>
          </p:nvSpPr>
          <p:spPr>
            <a:xfrm rot="4761902" flipH="1">
              <a:off x="3232124" y="427909"/>
              <a:ext cx="93055" cy="2582297"/>
            </a:xfrm>
            <a:custGeom>
              <a:avLst/>
              <a:gdLst/>
              <a:ahLst/>
              <a:cxnLst/>
              <a:rect l="l" t="t" r="r" b="b"/>
              <a:pathLst>
                <a:path w="295" h="8186" extrusionOk="0">
                  <a:moveTo>
                    <a:pt x="0" y="1"/>
                  </a:moveTo>
                  <a:lnTo>
                    <a:pt x="30" y="8028"/>
                  </a:lnTo>
                  <a:lnTo>
                    <a:pt x="295" y="8185"/>
                  </a:lnTo>
                  <a:lnTo>
                    <a:pt x="275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8"/>
            <p:cNvSpPr/>
            <p:nvPr/>
          </p:nvSpPr>
          <p:spPr>
            <a:xfrm rot="4761902" flipH="1">
              <a:off x="2658315" y="-27052"/>
              <a:ext cx="990800" cy="2545074"/>
            </a:xfrm>
            <a:custGeom>
              <a:avLst/>
              <a:gdLst/>
              <a:ahLst/>
              <a:cxnLst/>
              <a:rect l="l" t="t" r="r" b="b"/>
              <a:pathLst>
                <a:path w="3141" h="8068" extrusionOk="0">
                  <a:moveTo>
                    <a:pt x="89" y="0"/>
                  </a:moveTo>
                  <a:lnTo>
                    <a:pt x="0" y="30"/>
                  </a:lnTo>
                  <a:lnTo>
                    <a:pt x="20" y="8067"/>
                  </a:lnTo>
                  <a:lnTo>
                    <a:pt x="3141" y="6261"/>
                  </a:lnTo>
                  <a:lnTo>
                    <a:pt x="3141" y="5319"/>
                  </a:lnTo>
                  <a:lnTo>
                    <a:pt x="1668" y="3808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8"/>
            <p:cNvSpPr/>
            <p:nvPr/>
          </p:nvSpPr>
          <p:spPr>
            <a:xfrm rot="4761907" flipH="1">
              <a:off x="1811509" y="991568"/>
              <a:ext cx="986633" cy="818894"/>
            </a:xfrm>
            <a:custGeom>
              <a:avLst/>
              <a:gdLst/>
              <a:ahLst/>
              <a:cxnLst/>
              <a:rect l="l" t="t" r="r" b="b"/>
              <a:pathLst>
                <a:path w="3122" h="2592" extrusionOk="0">
                  <a:moveTo>
                    <a:pt x="3122" y="0"/>
                  </a:moveTo>
                  <a:lnTo>
                    <a:pt x="1" y="1806"/>
                  </a:lnTo>
                  <a:lnTo>
                    <a:pt x="1" y="2591"/>
                  </a:lnTo>
                  <a:lnTo>
                    <a:pt x="3122" y="785"/>
                  </a:lnTo>
                  <a:lnTo>
                    <a:pt x="3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8"/>
            <p:cNvSpPr/>
            <p:nvPr/>
          </p:nvSpPr>
          <p:spPr>
            <a:xfrm rot="4761902" flipH="1">
              <a:off x="490978" y="1938014"/>
              <a:ext cx="1591399" cy="1318277"/>
            </a:xfrm>
            <a:custGeom>
              <a:avLst/>
              <a:gdLst/>
              <a:ahLst/>
              <a:cxnLst/>
              <a:rect l="l" t="t" r="r" b="b"/>
              <a:pathLst>
                <a:path w="5045" h="4179" extrusionOk="0">
                  <a:moveTo>
                    <a:pt x="785" y="1"/>
                  </a:moveTo>
                  <a:lnTo>
                    <a:pt x="0" y="2709"/>
                  </a:lnTo>
                  <a:cubicBezTo>
                    <a:pt x="0" y="3092"/>
                    <a:pt x="255" y="3475"/>
                    <a:pt x="746" y="3759"/>
                  </a:cubicBezTo>
                  <a:cubicBezTo>
                    <a:pt x="1237" y="4039"/>
                    <a:pt x="1882" y="4179"/>
                    <a:pt x="2527" y="4179"/>
                  </a:cubicBezTo>
                  <a:cubicBezTo>
                    <a:pt x="3173" y="4179"/>
                    <a:pt x="3818" y="4039"/>
                    <a:pt x="4309" y="3759"/>
                  </a:cubicBezTo>
                  <a:cubicBezTo>
                    <a:pt x="4799" y="3475"/>
                    <a:pt x="5045" y="3102"/>
                    <a:pt x="5045" y="2739"/>
                  </a:cubicBezTo>
                  <a:lnTo>
                    <a:pt x="4289" y="20"/>
                  </a:lnTo>
                  <a:cubicBezTo>
                    <a:pt x="4289" y="285"/>
                    <a:pt x="4122" y="531"/>
                    <a:pt x="3769" y="727"/>
                  </a:cubicBezTo>
                  <a:cubicBezTo>
                    <a:pt x="3430" y="923"/>
                    <a:pt x="2984" y="1021"/>
                    <a:pt x="2536" y="1021"/>
                  </a:cubicBezTo>
                  <a:cubicBezTo>
                    <a:pt x="2088" y="1021"/>
                    <a:pt x="1639" y="923"/>
                    <a:pt x="1296" y="727"/>
                  </a:cubicBezTo>
                  <a:cubicBezTo>
                    <a:pt x="952" y="531"/>
                    <a:pt x="785" y="256"/>
                    <a:pt x="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8"/>
            <p:cNvSpPr/>
            <p:nvPr/>
          </p:nvSpPr>
          <p:spPr>
            <a:xfrm rot="4761902" flipH="1">
              <a:off x="896436" y="1939825"/>
              <a:ext cx="440040" cy="1038471"/>
            </a:xfrm>
            <a:custGeom>
              <a:avLst/>
              <a:gdLst/>
              <a:ahLst/>
              <a:cxnLst/>
              <a:rect l="l" t="t" r="r" b="b"/>
              <a:pathLst>
                <a:path w="1395" h="3292" extrusionOk="0">
                  <a:moveTo>
                    <a:pt x="1041" y="1"/>
                  </a:moveTo>
                  <a:cubicBezTo>
                    <a:pt x="771" y="91"/>
                    <a:pt x="460" y="139"/>
                    <a:pt x="146" y="139"/>
                  </a:cubicBezTo>
                  <a:cubicBezTo>
                    <a:pt x="117" y="139"/>
                    <a:pt x="88" y="139"/>
                    <a:pt x="59" y="138"/>
                  </a:cubicBezTo>
                  <a:lnTo>
                    <a:pt x="1" y="3288"/>
                  </a:lnTo>
                  <a:cubicBezTo>
                    <a:pt x="55" y="3291"/>
                    <a:pt x="110" y="3292"/>
                    <a:pt x="164" y="3292"/>
                  </a:cubicBezTo>
                  <a:cubicBezTo>
                    <a:pt x="592" y="3292"/>
                    <a:pt x="1020" y="3225"/>
                    <a:pt x="1394" y="3112"/>
                  </a:cubicBezTo>
                  <a:lnTo>
                    <a:pt x="1041" y="1"/>
                  </a:ln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8"/>
            <p:cNvSpPr/>
            <p:nvPr/>
          </p:nvSpPr>
          <p:spPr>
            <a:xfrm rot="4761902" flipH="1">
              <a:off x="1322636" y="2148435"/>
              <a:ext cx="1207508" cy="638161"/>
            </a:xfrm>
            <a:custGeom>
              <a:avLst/>
              <a:gdLst/>
              <a:ahLst/>
              <a:cxnLst/>
              <a:rect l="l" t="t" r="r" b="b"/>
              <a:pathLst>
                <a:path w="3828" h="2023" extrusionOk="0">
                  <a:moveTo>
                    <a:pt x="1902" y="1"/>
                  </a:moveTo>
                  <a:cubicBezTo>
                    <a:pt x="1455" y="1"/>
                    <a:pt x="1011" y="99"/>
                    <a:pt x="677" y="295"/>
                  </a:cubicBezTo>
                  <a:cubicBezTo>
                    <a:pt x="0" y="697"/>
                    <a:pt x="10" y="1335"/>
                    <a:pt x="687" y="1728"/>
                  </a:cubicBezTo>
                  <a:cubicBezTo>
                    <a:pt x="1026" y="1924"/>
                    <a:pt x="1472" y="2022"/>
                    <a:pt x="1919" y="2022"/>
                  </a:cubicBezTo>
                  <a:cubicBezTo>
                    <a:pt x="2365" y="2022"/>
                    <a:pt x="2812" y="1924"/>
                    <a:pt x="3150" y="1728"/>
                  </a:cubicBezTo>
                  <a:cubicBezTo>
                    <a:pt x="3828" y="1325"/>
                    <a:pt x="3828" y="688"/>
                    <a:pt x="3141" y="295"/>
                  </a:cubicBezTo>
                  <a:cubicBezTo>
                    <a:pt x="2797" y="99"/>
                    <a:pt x="2348" y="1"/>
                    <a:pt x="1902" y="1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8"/>
            <p:cNvSpPr/>
            <p:nvPr/>
          </p:nvSpPr>
          <p:spPr>
            <a:xfrm rot="4761902" flipH="1">
              <a:off x="2090584" y="842600"/>
              <a:ext cx="1362389" cy="3171878"/>
            </a:xfrm>
            <a:custGeom>
              <a:avLst/>
              <a:gdLst/>
              <a:ahLst/>
              <a:cxnLst/>
              <a:rect l="l" t="t" r="r" b="b"/>
              <a:pathLst>
                <a:path w="4319" h="10055" extrusionOk="0">
                  <a:moveTo>
                    <a:pt x="4319" y="10"/>
                  </a:moveTo>
                  <a:lnTo>
                    <a:pt x="4319" y="13"/>
                  </a:lnTo>
                  <a:lnTo>
                    <a:pt x="4319" y="13"/>
                  </a:lnTo>
                  <a:cubicBezTo>
                    <a:pt x="4319" y="12"/>
                    <a:pt x="4319" y="11"/>
                    <a:pt x="4319" y="10"/>
                  </a:cubicBezTo>
                  <a:close/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1056" y="9932"/>
                    <a:pt x="1605" y="10054"/>
                    <a:pt x="2155" y="10054"/>
                  </a:cubicBezTo>
                  <a:cubicBezTo>
                    <a:pt x="2705" y="10054"/>
                    <a:pt x="3254" y="9932"/>
                    <a:pt x="3671" y="9686"/>
                  </a:cubicBezTo>
                  <a:cubicBezTo>
                    <a:pt x="4083" y="9441"/>
                    <a:pt x="4299" y="9137"/>
                    <a:pt x="4299" y="8823"/>
                  </a:cubicBezTo>
                  <a:lnTo>
                    <a:pt x="4319" y="13"/>
                  </a:lnTo>
                  <a:lnTo>
                    <a:pt x="4319" y="13"/>
                  </a:lnTo>
                  <a:cubicBezTo>
                    <a:pt x="4318" y="326"/>
                    <a:pt x="4111" y="649"/>
                    <a:pt x="3701" y="884"/>
                  </a:cubicBezTo>
                  <a:cubicBezTo>
                    <a:pt x="3284" y="1129"/>
                    <a:pt x="2734" y="1252"/>
                    <a:pt x="2184" y="1252"/>
                  </a:cubicBezTo>
                  <a:cubicBezTo>
                    <a:pt x="1635" y="1252"/>
                    <a:pt x="1085" y="1129"/>
                    <a:pt x="668" y="884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8"/>
            <p:cNvSpPr/>
            <p:nvPr/>
          </p:nvSpPr>
          <p:spPr>
            <a:xfrm rot="4761902" flipH="1">
              <a:off x="2090584" y="842600"/>
              <a:ext cx="1362389" cy="3171878"/>
            </a:xfrm>
            <a:custGeom>
              <a:avLst/>
              <a:gdLst/>
              <a:ahLst/>
              <a:cxnLst/>
              <a:rect l="l" t="t" r="r" b="b"/>
              <a:pathLst>
                <a:path w="4319" h="10055" extrusionOk="0">
                  <a:moveTo>
                    <a:pt x="4319" y="10"/>
                  </a:moveTo>
                  <a:lnTo>
                    <a:pt x="4319" y="13"/>
                  </a:lnTo>
                  <a:lnTo>
                    <a:pt x="4319" y="13"/>
                  </a:lnTo>
                  <a:cubicBezTo>
                    <a:pt x="4319" y="12"/>
                    <a:pt x="4319" y="11"/>
                    <a:pt x="4319" y="10"/>
                  </a:cubicBezTo>
                  <a:close/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1056" y="9932"/>
                    <a:pt x="1605" y="10054"/>
                    <a:pt x="2155" y="10054"/>
                  </a:cubicBezTo>
                  <a:cubicBezTo>
                    <a:pt x="2705" y="10054"/>
                    <a:pt x="3254" y="9932"/>
                    <a:pt x="3671" y="9686"/>
                  </a:cubicBezTo>
                  <a:cubicBezTo>
                    <a:pt x="4083" y="9441"/>
                    <a:pt x="4299" y="9137"/>
                    <a:pt x="4299" y="8823"/>
                  </a:cubicBezTo>
                  <a:lnTo>
                    <a:pt x="4319" y="13"/>
                  </a:lnTo>
                  <a:lnTo>
                    <a:pt x="4319" y="13"/>
                  </a:lnTo>
                  <a:cubicBezTo>
                    <a:pt x="4318" y="326"/>
                    <a:pt x="4111" y="649"/>
                    <a:pt x="3701" y="884"/>
                  </a:cubicBezTo>
                  <a:cubicBezTo>
                    <a:pt x="3284" y="1129"/>
                    <a:pt x="2734" y="1252"/>
                    <a:pt x="2184" y="1252"/>
                  </a:cubicBezTo>
                  <a:cubicBezTo>
                    <a:pt x="1635" y="1252"/>
                    <a:pt x="1085" y="1129"/>
                    <a:pt x="668" y="884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8"/>
            <p:cNvSpPr/>
            <p:nvPr/>
          </p:nvSpPr>
          <p:spPr>
            <a:xfrm rot="4761902" flipH="1">
              <a:off x="2701819" y="302440"/>
              <a:ext cx="96209" cy="2972197"/>
            </a:xfrm>
            <a:custGeom>
              <a:avLst/>
              <a:gdLst/>
              <a:ahLst/>
              <a:cxnLst/>
              <a:rect l="l" t="t" r="r" b="b"/>
              <a:pathLst>
                <a:path w="305" h="9422" extrusionOk="0">
                  <a:moveTo>
                    <a:pt x="305" y="0"/>
                  </a:moveTo>
                  <a:lnTo>
                    <a:pt x="305" y="3"/>
                  </a:lnTo>
                  <a:lnTo>
                    <a:pt x="305" y="3"/>
                  </a:lnTo>
                  <a:cubicBezTo>
                    <a:pt x="305" y="2"/>
                    <a:pt x="305" y="1"/>
                    <a:pt x="305" y="0"/>
                  </a:cubicBezTo>
                  <a:close/>
                  <a:moveTo>
                    <a:pt x="305" y="3"/>
                  </a:moveTo>
                  <a:lnTo>
                    <a:pt x="305" y="3"/>
                  </a:lnTo>
                  <a:cubicBezTo>
                    <a:pt x="304" y="208"/>
                    <a:pt x="206" y="433"/>
                    <a:pt x="30" y="618"/>
                  </a:cubicBezTo>
                  <a:lnTo>
                    <a:pt x="1" y="9421"/>
                  </a:lnTo>
                  <a:cubicBezTo>
                    <a:pt x="187" y="9225"/>
                    <a:pt x="285" y="9019"/>
                    <a:pt x="285" y="8813"/>
                  </a:cubicBezTo>
                  <a:lnTo>
                    <a:pt x="305" y="3"/>
                  </a:ln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8"/>
            <p:cNvSpPr/>
            <p:nvPr/>
          </p:nvSpPr>
          <p:spPr>
            <a:xfrm rot="4761902" flipH="1">
              <a:off x="2480812" y="524428"/>
              <a:ext cx="263393" cy="2925825"/>
            </a:xfrm>
            <a:custGeom>
              <a:avLst/>
              <a:gdLst/>
              <a:ahLst/>
              <a:cxnLst/>
              <a:rect l="l" t="t" r="r" b="b"/>
              <a:pathLst>
                <a:path w="835" h="9275" extrusionOk="0">
                  <a:moveTo>
                    <a:pt x="834" y="0"/>
                  </a:moveTo>
                  <a:lnTo>
                    <a:pt x="834" y="0"/>
                  </a:lnTo>
                  <a:cubicBezTo>
                    <a:pt x="736" y="99"/>
                    <a:pt x="618" y="177"/>
                    <a:pt x="491" y="256"/>
                  </a:cubicBezTo>
                  <a:cubicBezTo>
                    <a:pt x="353" y="344"/>
                    <a:pt x="196" y="413"/>
                    <a:pt x="20" y="462"/>
                  </a:cubicBezTo>
                  <a:lnTo>
                    <a:pt x="0" y="9274"/>
                  </a:lnTo>
                  <a:cubicBezTo>
                    <a:pt x="157" y="9206"/>
                    <a:pt x="314" y="9147"/>
                    <a:pt x="461" y="9058"/>
                  </a:cubicBezTo>
                  <a:cubicBezTo>
                    <a:pt x="599" y="8990"/>
                    <a:pt x="716" y="8901"/>
                    <a:pt x="805" y="8803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8"/>
            <p:cNvSpPr/>
            <p:nvPr/>
          </p:nvSpPr>
          <p:spPr>
            <a:xfrm rot="4761902" flipH="1">
              <a:off x="2472801" y="1017096"/>
              <a:ext cx="198412" cy="2790811"/>
            </a:xfrm>
            <a:custGeom>
              <a:avLst/>
              <a:gdLst/>
              <a:ahLst/>
              <a:cxnLst/>
              <a:rect l="l" t="t" r="r" b="b"/>
              <a:pathLst>
                <a:path w="629" h="8847" extrusionOk="0">
                  <a:moveTo>
                    <a:pt x="629" y="0"/>
                  </a:moveTo>
                  <a:cubicBezTo>
                    <a:pt x="442" y="20"/>
                    <a:pt x="236" y="30"/>
                    <a:pt x="30" y="30"/>
                  </a:cubicBezTo>
                  <a:lnTo>
                    <a:pt x="1" y="8842"/>
                  </a:lnTo>
                  <a:cubicBezTo>
                    <a:pt x="55" y="8845"/>
                    <a:pt x="108" y="8846"/>
                    <a:pt x="161" y="8846"/>
                  </a:cubicBezTo>
                  <a:cubicBezTo>
                    <a:pt x="320" y="8846"/>
                    <a:pt x="474" y="8835"/>
                    <a:pt x="629" y="8813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8"/>
            <p:cNvSpPr/>
            <p:nvPr/>
          </p:nvSpPr>
          <p:spPr>
            <a:xfrm rot="4761902" flipH="1">
              <a:off x="2472864" y="809807"/>
              <a:ext cx="182956" cy="2814470"/>
            </a:xfrm>
            <a:custGeom>
              <a:avLst/>
              <a:gdLst/>
              <a:ahLst/>
              <a:cxnLst/>
              <a:rect l="l" t="t" r="r" b="b"/>
              <a:pathLst>
                <a:path w="580" h="8922" extrusionOk="0">
                  <a:moveTo>
                    <a:pt x="580" y="1"/>
                  </a:moveTo>
                  <a:cubicBezTo>
                    <a:pt x="393" y="60"/>
                    <a:pt x="197" y="99"/>
                    <a:pt x="1" y="128"/>
                  </a:cubicBezTo>
                  <a:lnTo>
                    <a:pt x="1" y="8921"/>
                  </a:lnTo>
                  <a:cubicBezTo>
                    <a:pt x="197" y="8892"/>
                    <a:pt x="383" y="8862"/>
                    <a:pt x="560" y="8794"/>
                  </a:cubicBezTo>
                  <a:lnTo>
                    <a:pt x="580" y="1"/>
                  </a:ln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8"/>
            <p:cNvSpPr/>
            <p:nvPr/>
          </p:nvSpPr>
          <p:spPr>
            <a:xfrm rot="4761902" flipH="1">
              <a:off x="2477810" y="1239661"/>
              <a:ext cx="344146" cy="2848539"/>
            </a:xfrm>
            <a:custGeom>
              <a:avLst/>
              <a:gdLst/>
              <a:ahLst/>
              <a:cxnLst/>
              <a:rect l="l" t="t" r="r" b="b"/>
              <a:pathLst>
                <a:path w="1091" h="9030" extrusionOk="0">
                  <a:moveTo>
                    <a:pt x="21" y="1"/>
                  </a:moveTo>
                  <a:lnTo>
                    <a:pt x="1" y="8804"/>
                  </a:lnTo>
                  <a:cubicBezTo>
                    <a:pt x="315" y="8941"/>
                    <a:pt x="688" y="9010"/>
                    <a:pt x="1061" y="9029"/>
                  </a:cubicBezTo>
                  <a:lnTo>
                    <a:pt x="1090" y="217"/>
                  </a:lnTo>
                  <a:cubicBezTo>
                    <a:pt x="707" y="197"/>
                    <a:pt x="335" y="138"/>
                    <a:pt x="21" y="1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8"/>
            <p:cNvSpPr/>
            <p:nvPr/>
          </p:nvSpPr>
          <p:spPr>
            <a:xfrm rot="4761902" flipH="1">
              <a:off x="2749968" y="1389689"/>
              <a:ext cx="306924" cy="3102163"/>
            </a:xfrm>
            <a:custGeom>
              <a:avLst/>
              <a:gdLst/>
              <a:ahLst/>
              <a:cxnLst/>
              <a:rect l="l" t="t" r="r" b="b"/>
              <a:pathLst>
                <a:path w="973" h="9834" extrusionOk="0"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737" y="9745"/>
                    <a:pt x="835" y="9804"/>
                    <a:pt x="953" y="9834"/>
                  </a:cubicBezTo>
                  <a:lnTo>
                    <a:pt x="973" y="1031"/>
                  </a:lnTo>
                  <a:cubicBezTo>
                    <a:pt x="865" y="992"/>
                    <a:pt x="766" y="943"/>
                    <a:pt x="668" y="884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8"/>
            <p:cNvSpPr/>
            <p:nvPr/>
          </p:nvSpPr>
          <p:spPr>
            <a:xfrm rot="4761908" flipH="1">
              <a:off x="3586107" y="1734765"/>
              <a:ext cx="1493111" cy="795447"/>
            </a:xfrm>
            <a:custGeom>
              <a:avLst/>
              <a:gdLst/>
              <a:ahLst/>
              <a:cxnLst/>
              <a:rect l="l" t="t" r="r" b="b"/>
              <a:pathLst>
                <a:path w="4721" h="2486" extrusionOk="0">
                  <a:moveTo>
                    <a:pt x="2355" y="0"/>
                  </a:moveTo>
                  <a:cubicBezTo>
                    <a:pt x="1806" y="0"/>
                    <a:pt x="1257" y="121"/>
                    <a:pt x="835" y="361"/>
                  </a:cubicBezTo>
                  <a:cubicBezTo>
                    <a:pt x="1" y="842"/>
                    <a:pt x="20" y="1627"/>
                    <a:pt x="854" y="2118"/>
                  </a:cubicBezTo>
                  <a:cubicBezTo>
                    <a:pt x="1271" y="2363"/>
                    <a:pt x="1818" y="2486"/>
                    <a:pt x="2366" y="2486"/>
                  </a:cubicBezTo>
                  <a:cubicBezTo>
                    <a:pt x="2913" y="2486"/>
                    <a:pt x="3460" y="2363"/>
                    <a:pt x="3877" y="2118"/>
                  </a:cubicBezTo>
                  <a:cubicBezTo>
                    <a:pt x="4721" y="1637"/>
                    <a:pt x="4701" y="852"/>
                    <a:pt x="3867" y="361"/>
                  </a:cubicBezTo>
                  <a:cubicBezTo>
                    <a:pt x="3450" y="121"/>
                    <a:pt x="2903" y="0"/>
                    <a:pt x="2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8"/>
            <p:cNvSpPr/>
            <p:nvPr/>
          </p:nvSpPr>
          <p:spPr>
            <a:xfrm rot="4761891" flipH="1">
              <a:off x="2097879" y="833837"/>
              <a:ext cx="1365993" cy="3189735"/>
            </a:xfrm>
            <a:custGeom>
              <a:avLst/>
              <a:gdLst/>
              <a:ahLst/>
              <a:cxnLst/>
              <a:rect l="l" t="t" r="r" b="b"/>
              <a:pathLst>
                <a:path w="4319" h="10055" extrusionOk="0">
                  <a:moveTo>
                    <a:pt x="4319" y="10"/>
                  </a:moveTo>
                  <a:lnTo>
                    <a:pt x="4319" y="13"/>
                  </a:lnTo>
                  <a:lnTo>
                    <a:pt x="4319" y="13"/>
                  </a:lnTo>
                  <a:cubicBezTo>
                    <a:pt x="4319" y="12"/>
                    <a:pt x="4319" y="11"/>
                    <a:pt x="4319" y="10"/>
                  </a:cubicBezTo>
                  <a:close/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1056" y="9932"/>
                    <a:pt x="1605" y="10054"/>
                    <a:pt x="2155" y="10054"/>
                  </a:cubicBezTo>
                  <a:cubicBezTo>
                    <a:pt x="2705" y="10054"/>
                    <a:pt x="3254" y="9932"/>
                    <a:pt x="3671" y="9686"/>
                  </a:cubicBezTo>
                  <a:cubicBezTo>
                    <a:pt x="4083" y="9441"/>
                    <a:pt x="4299" y="9137"/>
                    <a:pt x="4299" y="8823"/>
                  </a:cubicBezTo>
                  <a:lnTo>
                    <a:pt x="4319" y="13"/>
                  </a:lnTo>
                  <a:lnTo>
                    <a:pt x="4319" y="13"/>
                  </a:lnTo>
                  <a:cubicBezTo>
                    <a:pt x="4318" y="326"/>
                    <a:pt x="4111" y="649"/>
                    <a:pt x="3701" y="884"/>
                  </a:cubicBezTo>
                  <a:cubicBezTo>
                    <a:pt x="3284" y="1129"/>
                    <a:pt x="2734" y="1252"/>
                    <a:pt x="2184" y="1252"/>
                  </a:cubicBezTo>
                  <a:cubicBezTo>
                    <a:pt x="1635" y="1252"/>
                    <a:pt x="1085" y="1129"/>
                    <a:pt x="668" y="884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8"/>
            <p:cNvSpPr/>
            <p:nvPr/>
          </p:nvSpPr>
          <p:spPr>
            <a:xfrm rot="4761889" flipH="1">
              <a:off x="2084205" y="839281"/>
              <a:ext cx="1367685" cy="3184026"/>
            </a:xfrm>
            <a:custGeom>
              <a:avLst/>
              <a:gdLst/>
              <a:ahLst/>
              <a:cxnLst/>
              <a:rect l="l" t="t" r="r" b="b"/>
              <a:pathLst>
                <a:path w="4319" h="10055" extrusionOk="0">
                  <a:moveTo>
                    <a:pt x="4319" y="10"/>
                  </a:moveTo>
                  <a:lnTo>
                    <a:pt x="4319" y="13"/>
                  </a:lnTo>
                  <a:lnTo>
                    <a:pt x="4319" y="13"/>
                  </a:lnTo>
                  <a:cubicBezTo>
                    <a:pt x="4319" y="12"/>
                    <a:pt x="4319" y="11"/>
                    <a:pt x="4319" y="10"/>
                  </a:cubicBezTo>
                  <a:close/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1056" y="9932"/>
                    <a:pt x="1605" y="10054"/>
                    <a:pt x="2155" y="10054"/>
                  </a:cubicBezTo>
                  <a:cubicBezTo>
                    <a:pt x="2705" y="10054"/>
                    <a:pt x="3254" y="9932"/>
                    <a:pt x="3671" y="9686"/>
                  </a:cubicBezTo>
                  <a:cubicBezTo>
                    <a:pt x="4083" y="9441"/>
                    <a:pt x="4299" y="9137"/>
                    <a:pt x="4299" y="8813"/>
                  </a:cubicBezTo>
                  <a:lnTo>
                    <a:pt x="4319" y="13"/>
                  </a:lnTo>
                  <a:lnTo>
                    <a:pt x="4319" y="13"/>
                  </a:lnTo>
                  <a:cubicBezTo>
                    <a:pt x="4317" y="336"/>
                    <a:pt x="4111" y="639"/>
                    <a:pt x="3701" y="883"/>
                  </a:cubicBezTo>
                  <a:cubicBezTo>
                    <a:pt x="3284" y="1129"/>
                    <a:pt x="2734" y="1251"/>
                    <a:pt x="2184" y="1251"/>
                  </a:cubicBezTo>
                  <a:cubicBezTo>
                    <a:pt x="1635" y="1251"/>
                    <a:pt x="1085" y="1129"/>
                    <a:pt x="668" y="883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8"/>
            <p:cNvSpPr/>
            <p:nvPr/>
          </p:nvSpPr>
          <p:spPr>
            <a:xfrm rot="4761902" flipH="1">
              <a:off x="2747391" y="293879"/>
              <a:ext cx="96209" cy="2972197"/>
            </a:xfrm>
            <a:custGeom>
              <a:avLst/>
              <a:gdLst/>
              <a:ahLst/>
              <a:cxnLst/>
              <a:rect l="l" t="t" r="r" b="b"/>
              <a:pathLst>
                <a:path w="305" h="9422" extrusionOk="0">
                  <a:moveTo>
                    <a:pt x="305" y="0"/>
                  </a:moveTo>
                  <a:lnTo>
                    <a:pt x="305" y="3"/>
                  </a:lnTo>
                  <a:lnTo>
                    <a:pt x="305" y="3"/>
                  </a:lnTo>
                  <a:cubicBezTo>
                    <a:pt x="305" y="2"/>
                    <a:pt x="305" y="1"/>
                    <a:pt x="305" y="0"/>
                  </a:cubicBezTo>
                  <a:close/>
                  <a:moveTo>
                    <a:pt x="305" y="3"/>
                  </a:moveTo>
                  <a:lnTo>
                    <a:pt x="305" y="3"/>
                  </a:lnTo>
                  <a:cubicBezTo>
                    <a:pt x="304" y="208"/>
                    <a:pt x="206" y="433"/>
                    <a:pt x="30" y="618"/>
                  </a:cubicBezTo>
                  <a:lnTo>
                    <a:pt x="1" y="9421"/>
                  </a:lnTo>
                  <a:cubicBezTo>
                    <a:pt x="187" y="9225"/>
                    <a:pt x="285" y="9019"/>
                    <a:pt x="285" y="8803"/>
                  </a:cubicBezTo>
                  <a:lnTo>
                    <a:pt x="305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8"/>
            <p:cNvSpPr/>
            <p:nvPr/>
          </p:nvSpPr>
          <p:spPr>
            <a:xfrm rot="4761902" flipH="1">
              <a:off x="2529295" y="518275"/>
              <a:ext cx="263393" cy="2919904"/>
            </a:xfrm>
            <a:custGeom>
              <a:avLst/>
              <a:gdLst/>
              <a:ahLst/>
              <a:cxnLst/>
              <a:rect l="l" t="t" r="r" b="b"/>
              <a:pathLst>
                <a:path w="835" h="9275" extrusionOk="0">
                  <a:moveTo>
                    <a:pt x="834" y="0"/>
                  </a:moveTo>
                  <a:cubicBezTo>
                    <a:pt x="736" y="89"/>
                    <a:pt x="618" y="177"/>
                    <a:pt x="491" y="255"/>
                  </a:cubicBezTo>
                  <a:cubicBezTo>
                    <a:pt x="353" y="344"/>
                    <a:pt x="196" y="412"/>
                    <a:pt x="20" y="462"/>
                  </a:cubicBezTo>
                  <a:lnTo>
                    <a:pt x="0" y="9274"/>
                  </a:lnTo>
                  <a:cubicBezTo>
                    <a:pt x="157" y="9205"/>
                    <a:pt x="314" y="9147"/>
                    <a:pt x="461" y="9058"/>
                  </a:cubicBezTo>
                  <a:cubicBezTo>
                    <a:pt x="599" y="8990"/>
                    <a:pt x="716" y="8901"/>
                    <a:pt x="805" y="8803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8"/>
            <p:cNvSpPr/>
            <p:nvPr/>
          </p:nvSpPr>
          <p:spPr>
            <a:xfrm rot="4761902" flipH="1">
              <a:off x="2518436" y="801246"/>
              <a:ext cx="182956" cy="2814470"/>
            </a:xfrm>
            <a:custGeom>
              <a:avLst/>
              <a:gdLst/>
              <a:ahLst/>
              <a:cxnLst/>
              <a:rect l="l" t="t" r="r" b="b"/>
              <a:pathLst>
                <a:path w="580" h="8922" extrusionOk="0">
                  <a:moveTo>
                    <a:pt x="580" y="1"/>
                  </a:moveTo>
                  <a:cubicBezTo>
                    <a:pt x="393" y="59"/>
                    <a:pt x="197" y="99"/>
                    <a:pt x="1" y="118"/>
                  </a:cubicBezTo>
                  <a:lnTo>
                    <a:pt x="1" y="8921"/>
                  </a:lnTo>
                  <a:cubicBezTo>
                    <a:pt x="197" y="8892"/>
                    <a:pt x="383" y="8862"/>
                    <a:pt x="560" y="8794"/>
                  </a:cubicBezTo>
                  <a:lnTo>
                    <a:pt x="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8"/>
            <p:cNvSpPr/>
            <p:nvPr/>
          </p:nvSpPr>
          <p:spPr>
            <a:xfrm rot="4761902" flipH="1">
              <a:off x="4049362" y="1294234"/>
              <a:ext cx="1349771" cy="1538779"/>
            </a:xfrm>
            <a:custGeom>
              <a:avLst/>
              <a:gdLst/>
              <a:ahLst/>
              <a:cxnLst/>
              <a:rect l="l" t="t" r="r" b="b"/>
              <a:pathLst>
                <a:path w="4279" h="4878" extrusionOk="0">
                  <a:moveTo>
                    <a:pt x="4279" y="3729"/>
                  </a:moveTo>
                  <a:cubicBezTo>
                    <a:pt x="4083" y="4357"/>
                    <a:pt x="3199" y="4878"/>
                    <a:pt x="2140" y="4878"/>
                  </a:cubicBezTo>
                  <a:cubicBezTo>
                    <a:pt x="1070" y="4878"/>
                    <a:pt x="196" y="4377"/>
                    <a:pt x="0" y="3749"/>
                  </a:cubicBezTo>
                  <a:cubicBezTo>
                    <a:pt x="20" y="2542"/>
                    <a:pt x="334" y="1541"/>
                    <a:pt x="785" y="883"/>
                  </a:cubicBezTo>
                  <a:cubicBezTo>
                    <a:pt x="1168" y="314"/>
                    <a:pt x="1649" y="10"/>
                    <a:pt x="2140" y="0"/>
                  </a:cubicBezTo>
                  <a:cubicBezTo>
                    <a:pt x="2571" y="0"/>
                    <a:pt x="3023" y="246"/>
                    <a:pt x="3386" y="707"/>
                  </a:cubicBezTo>
                  <a:cubicBezTo>
                    <a:pt x="3886" y="1355"/>
                    <a:pt x="4259" y="2405"/>
                    <a:pt x="4279" y="37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8"/>
            <p:cNvSpPr/>
            <p:nvPr/>
          </p:nvSpPr>
          <p:spPr>
            <a:xfrm rot="4761902" flipH="1">
              <a:off x="4879280" y="1766662"/>
              <a:ext cx="820777" cy="405672"/>
            </a:xfrm>
            <a:custGeom>
              <a:avLst/>
              <a:gdLst/>
              <a:ahLst/>
              <a:cxnLst/>
              <a:rect l="l" t="t" r="r" b="b"/>
              <a:pathLst>
                <a:path w="2602" h="1286" extrusionOk="0">
                  <a:moveTo>
                    <a:pt x="2601" y="707"/>
                  </a:moveTo>
                  <a:cubicBezTo>
                    <a:pt x="2523" y="785"/>
                    <a:pt x="2444" y="854"/>
                    <a:pt x="2317" y="933"/>
                  </a:cubicBezTo>
                  <a:cubicBezTo>
                    <a:pt x="1708" y="1286"/>
                    <a:pt x="697" y="1286"/>
                    <a:pt x="89" y="933"/>
                  </a:cubicBezTo>
                  <a:cubicBezTo>
                    <a:pt x="59" y="913"/>
                    <a:pt x="20" y="893"/>
                    <a:pt x="0" y="883"/>
                  </a:cubicBezTo>
                  <a:cubicBezTo>
                    <a:pt x="383" y="314"/>
                    <a:pt x="854" y="10"/>
                    <a:pt x="1345" y="0"/>
                  </a:cubicBezTo>
                  <a:cubicBezTo>
                    <a:pt x="1787" y="0"/>
                    <a:pt x="2228" y="255"/>
                    <a:pt x="2601" y="7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8"/>
            <p:cNvSpPr/>
            <p:nvPr/>
          </p:nvSpPr>
          <p:spPr>
            <a:xfrm rot="4761902" flipH="1">
              <a:off x="1333387" y="4031714"/>
              <a:ext cx="89901" cy="343844"/>
            </a:xfrm>
            <a:custGeom>
              <a:avLst/>
              <a:gdLst/>
              <a:ahLst/>
              <a:cxnLst/>
              <a:rect l="l" t="t" r="r" b="b"/>
              <a:pathLst>
                <a:path w="285" h="1090" extrusionOk="0">
                  <a:moveTo>
                    <a:pt x="0" y="0"/>
                  </a:moveTo>
                  <a:lnTo>
                    <a:pt x="0" y="942"/>
                  </a:lnTo>
                  <a:lnTo>
                    <a:pt x="285" y="1089"/>
                  </a:lnTo>
                  <a:lnTo>
                    <a:pt x="275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8"/>
            <p:cNvSpPr/>
            <p:nvPr/>
          </p:nvSpPr>
          <p:spPr>
            <a:xfrm rot="4761902" flipH="1">
              <a:off x="1702395" y="3328428"/>
              <a:ext cx="548236" cy="1059291"/>
            </a:xfrm>
            <a:custGeom>
              <a:avLst/>
              <a:gdLst/>
              <a:ahLst/>
              <a:cxnLst/>
              <a:rect l="l" t="t" r="r" b="b"/>
              <a:pathLst>
                <a:path w="1738" h="3358" extrusionOk="0">
                  <a:moveTo>
                    <a:pt x="1462" y="1"/>
                  </a:moveTo>
                  <a:lnTo>
                    <a:pt x="0" y="3200"/>
                  </a:lnTo>
                  <a:lnTo>
                    <a:pt x="275" y="3357"/>
                  </a:lnTo>
                  <a:lnTo>
                    <a:pt x="1737" y="158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8"/>
            <p:cNvSpPr/>
            <p:nvPr/>
          </p:nvSpPr>
          <p:spPr>
            <a:xfrm rot="4761902" flipH="1">
              <a:off x="2971378" y="2218896"/>
              <a:ext cx="575995" cy="1829627"/>
            </a:xfrm>
            <a:custGeom>
              <a:avLst/>
              <a:gdLst/>
              <a:ahLst/>
              <a:cxnLst/>
              <a:rect l="l" t="t" r="r" b="b"/>
              <a:pathLst>
                <a:path w="1826" h="5800" extrusionOk="0">
                  <a:moveTo>
                    <a:pt x="1561" y="0"/>
                  </a:moveTo>
                  <a:lnTo>
                    <a:pt x="0" y="5643"/>
                  </a:lnTo>
                  <a:lnTo>
                    <a:pt x="275" y="5800"/>
                  </a:lnTo>
                  <a:lnTo>
                    <a:pt x="1826" y="157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8"/>
            <p:cNvSpPr/>
            <p:nvPr/>
          </p:nvSpPr>
          <p:spPr>
            <a:xfrm rot="4761902" flipH="1">
              <a:off x="4036164" y="2681432"/>
              <a:ext cx="111982" cy="62460"/>
            </a:xfrm>
            <a:custGeom>
              <a:avLst/>
              <a:gdLst/>
              <a:ahLst/>
              <a:cxnLst/>
              <a:rect l="l" t="t" r="r" b="b"/>
              <a:pathLst>
                <a:path w="355" h="198" extrusionOk="0">
                  <a:moveTo>
                    <a:pt x="89" y="1"/>
                  </a:moveTo>
                  <a:lnTo>
                    <a:pt x="1" y="40"/>
                  </a:lnTo>
                  <a:lnTo>
                    <a:pt x="266" y="197"/>
                  </a:lnTo>
                  <a:lnTo>
                    <a:pt x="354" y="148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8"/>
            <p:cNvSpPr/>
            <p:nvPr/>
          </p:nvSpPr>
          <p:spPr>
            <a:xfrm rot="4761902" flipH="1">
              <a:off x="2139574" y="1873175"/>
              <a:ext cx="987645" cy="3099324"/>
            </a:xfrm>
            <a:custGeom>
              <a:avLst/>
              <a:gdLst/>
              <a:ahLst/>
              <a:cxnLst/>
              <a:rect l="l" t="t" r="r" b="b"/>
              <a:pathLst>
                <a:path w="3131" h="9825" extrusionOk="0">
                  <a:moveTo>
                    <a:pt x="3101" y="1"/>
                  </a:moveTo>
                  <a:lnTo>
                    <a:pt x="3013" y="50"/>
                  </a:lnTo>
                  <a:lnTo>
                    <a:pt x="1462" y="5693"/>
                  </a:lnTo>
                  <a:lnTo>
                    <a:pt x="0" y="8892"/>
                  </a:lnTo>
                  <a:lnTo>
                    <a:pt x="10" y="9824"/>
                  </a:lnTo>
                  <a:lnTo>
                    <a:pt x="3131" y="8038"/>
                  </a:lnTo>
                  <a:lnTo>
                    <a:pt x="3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8"/>
            <p:cNvSpPr/>
            <p:nvPr/>
          </p:nvSpPr>
          <p:spPr>
            <a:xfrm rot="4761902" flipH="1">
              <a:off x="1015370" y="3228390"/>
              <a:ext cx="987645" cy="811345"/>
            </a:xfrm>
            <a:custGeom>
              <a:avLst/>
              <a:gdLst/>
              <a:ahLst/>
              <a:cxnLst/>
              <a:rect l="l" t="t" r="r" b="b"/>
              <a:pathLst>
                <a:path w="3131" h="2572" extrusionOk="0">
                  <a:moveTo>
                    <a:pt x="3111" y="0"/>
                  </a:moveTo>
                  <a:lnTo>
                    <a:pt x="0" y="1796"/>
                  </a:lnTo>
                  <a:lnTo>
                    <a:pt x="10" y="2571"/>
                  </a:lnTo>
                  <a:lnTo>
                    <a:pt x="3131" y="785"/>
                  </a:lnTo>
                  <a:lnTo>
                    <a:pt x="3111" y="0"/>
                  </a:lnTo>
                  <a:close/>
                </a:path>
              </a:pathLst>
            </a:custGeom>
            <a:solidFill>
              <a:srgbClr val="000000">
                <a:alpha val="8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8"/>
            <p:cNvSpPr/>
            <p:nvPr/>
          </p:nvSpPr>
          <p:spPr>
            <a:xfrm rot="4761902" flipH="1">
              <a:off x="4281940" y="1574519"/>
              <a:ext cx="300615" cy="161196"/>
            </a:xfrm>
            <a:custGeom>
              <a:avLst/>
              <a:gdLst/>
              <a:ahLst/>
              <a:cxnLst/>
              <a:rect l="l" t="t" r="r" b="b"/>
              <a:pathLst>
                <a:path w="953" h="511" extrusionOk="0">
                  <a:moveTo>
                    <a:pt x="334" y="1"/>
                  </a:moveTo>
                  <a:cubicBezTo>
                    <a:pt x="217" y="30"/>
                    <a:pt x="109" y="79"/>
                    <a:pt x="1" y="138"/>
                  </a:cubicBezTo>
                  <a:lnTo>
                    <a:pt x="619" y="511"/>
                  </a:lnTo>
                  <a:cubicBezTo>
                    <a:pt x="737" y="432"/>
                    <a:pt x="845" y="403"/>
                    <a:pt x="953" y="374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8"/>
            <p:cNvSpPr/>
            <p:nvPr/>
          </p:nvSpPr>
          <p:spPr>
            <a:xfrm rot="4761902" flipH="1">
              <a:off x="4261243" y="1466785"/>
              <a:ext cx="328374" cy="136591"/>
            </a:xfrm>
            <a:custGeom>
              <a:avLst/>
              <a:gdLst/>
              <a:ahLst/>
              <a:cxnLst/>
              <a:rect l="l" t="t" r="r" b="b"/>
              <a:pathLst>
                <a:path w="1041" h="433" extrusionOk="0">
                  <a:moveTo>
                    <a:pt x="157" y="0"/>
                  </a:moveTo>
                  <a:cubicBezTo>
                    <a:pt x="107" y="0"/>
                    <a:pt x="54" y="7"/>
                    <a:pt x="0" y="20"/>
                  </a:cubicBezTo>
                  <a:lnTo>
                    <a:pt x="619" y="384"/>
                  </a:lnTo>
                  <a:cubicBezTo>
                    <a:pt x="668" y="371"/>
                    <a:pt x="715" y="366"/>
                    <a:pt x="761" y="366"/>
                  </a:cubicBezTo>
                  <a:cubicBezTo>
                    <a:pt x="861" y="366"/>
                    <a:pt x="953" y="392"/>
                    <a:pt x="1041" y="433"/>
                  </a:cubicBezTo>
                  <a:lnTo>
                    <a:pt x="413" y="69"/>
                  </a:lnTo>
                  <a:cubicBezTo>
                    <a:pt x="342" y="24"/>
                    <a:pt x="254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8"/>
            <p:cNvSpPr/>
            <p:nvPr/>
          </p:nvSpPr>
          <p:spPr>
            <a:xfrm rot="4761902" flipH="1">
              <a:off x="4298246" y="1411433"/>
              <a:ext cx="204721" cy="117979"/>
            </a:xfrm>
            <a:custGeom>
              <a:avLst/>
              <a:gdLst/>
              <a:ahLst/>
              <a:cxnLst/>
              <a:rect l="l" t="t" r="r" b="b"/>
              <a:pathLst>
                <a:path w="649" h="374" extrusionOk="0">
                  <a:moveTo>
                    <a:pt x="1" y="0"/>
                  </a:moveTo>
                  <a:lnTo>
                    <a:pt x="629" y="364"/>
                  </a:lnTo>
                  <a:cubicBezTo>
                    <a:pt x="630" y="364"/>
                    <a:pt x="632" y="364"/>
                    <a:pt x="633" y="364"/>
                  </a:cubicBezTo>
                  <a:lnTo>
                    <a:pt x="633" y="364"/>
                  </a:lnTo>
                  <a:lnTo>
                    <a:pt x="30" y="10"/>
                  </a:lnTo>
                  <a:cubicBezTo>
                    <a:pt x="10" y="10"/>
                    <a:pt x="10" y="0"/>
                    <a:pt x="1" y="0"/>
                  </a:cubicBezTo>
                  <a:close/>
                  <a:moveTo>
                    <a:pt x="633" y="364"/>
                  </a:moveTo>
                  <a:lnTo>
                    <a:pt x="636" y="366"/>
                  </a:lnTo>
                  <a:lnTo>
                    <a:pt x="636" y="366"/>
                  </a:lnTo>
                  <a:cubicBezTo>
                    <a:pt x="635" y="365"/>
                    <a:pt x="634" y="365"/>
                    <a:pt x="633" y="364"/>
                  </a:cubicBezTo>
                  <a:close/>
                  <a:moveTo>
                    <a:pt x="636" y="366"/>
                  </a:moveTo>
                  <a:cubicBezTo>
                    <a:pt x="640" y="369"/>
                    <a:pt x="642" y="373"/>
                    <a:pt x="648" y="373"/>
                  </a:cubicBezTo>
                  <a:lnTo>
                    <a:pt x="636" y="366"/>
                  </a:ln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8"/>
            <p:cNvSpPr/>
            <p:nvPr/>
          </p:nvSpPr>
          <p:spPr>
            <a:xfrm rot="4761902" flipH="1">
              <a:off x="3898856" y="1910664"/>
              <a:ext cx="257084" cy="377913"/>
            </a:xfrm>
            <a:custGeom>
              <a:avLst/>
              <a:gdLst/>
              <a:ahLst/>
              <a:cxnLst/>
              <a:rect l="l" t="t" r="r" b="b"/>
              <a:pathLst>
                <a:path w="815" h="1198" extrusionOk="0">
                  <a:moveTo>
                    <a:pt x="196" y="0"/>
                  </a:moveTo>
                  <a:cubicBezTo>
                    <a:pt x="69" y="285"/>
                    <a:pt x="0" y="569"/>
                    <a:pt x="0" y="825"/>
                  </a:cubicBezTo>
                  <a:lnTo>
                    <a:pt x="628" y="1198"/>
                  </a:lnTo>
                  <a:cubicBezTo>
                    <a:pt x="628" y="942"/>
                    <a:pt x="697" y="658"/>
                    <a:pt x="815" y="373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8"/>
            <p:cNvSpPr/>
            <p:nvPr/>
          </p:nvSpPr>
          <p:spPr>
            <a:xfrm rot="4761902" flipH="1">
              <a:off x="4071852" y="1820252"/>
              <a:ext cx="312917" cy="300627"/>
            </a:xfrm>
            <a:custGeom>
              <a:avLst/>
              <a:gdLst/>
              <a:ahLst/>
              <a:cxnLst/>
              <a:rect l="l" t="t" r="r" b="b"/>
              <a:pathLst>
                <a:path w="992" h="953" extrusionOk="0">
                  <a:moveTo>
                    <a:pt x="364" y="0"/>
                  </a:moveTo>
                  <a:cubicBezTo>
                    <a:pt x="216" y="167"/>
                    <a:pt x="99" y="373"/>
                    <a:pt x="0" y="579"/>
                  </a:cubicBezTo>
                  <a:lnTo>
                    <a:pt x="629" y="952"/>
                  </a:lnTo>
                  <a:cubicBezTo>
                    <a:pt x="707" y="746"/>
                    <a:pt x="844" y="550"/>
                    <a:pt x="992" y="363"/>
                  </a:cubicBezTo>
                  <a:lnTo>
                    <a:pt x="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8"/>
            <p:cNvSpPr/>
            <p:nvPr/>
          </p:nvSpPr>
          <p:spPr>
            <a:xfrm rot="4761902" flipH="1">
              <a:off x="4184142" y="1672995"/>
              <a:ext cx="362442" cy="260249"/>
            </a:xfrm>
            <a:custGeom>
              <a:avLst/>
              <a:gdLst/>
              <a:ahLst/>
              <a:cxnLst/>
              <a:rect l="l" t="t" r="r" b="b"/>
              <a:pathLst>
                <a:path w="1149" h="825" extrusionOk="0">
                  <a:moveTo>
                    <a:pt x="521" y="0"/>
                  </a:moveTo>
                  <a:cubicBezTo>
                    <a:pt x="334" y="118"/>
                    <a:pt x="167" y="275"/>
                    <a:pt x="1" y="461"/>
                  </a:cubicBezTo>
                  <a:lnTo>
                    <a:pt x="629" y="824"/>
                  </a:lnTo>
                  <a:cubicBezTo>
                    <a:pt x="776" y="638"/>
                    <a:pt x="962" y="481"/>
                    <a:pt x="1149" y="373"/>
                  </a:cubicBezTo>
                  <a:lnTo>
                    <a:pt x="5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8"/>
            <p:cNvSpPr/>
            <p:nvPr/>
          </p:nvSpPr>
          <p:spPr>
            <a:xfrm rot="4761899" flipH="1">
              <a:off x="2461592" y="301450"/>
              <a:ext cx="680858" cy="3232572"/>
            </a:xfrm>
            <a:custGeom>
              <a:avLst/>
              <a:gdLst/>
              <a:ahLst/>
              <a:cxnLst/>
              <a:rect l="l" t="t" r="r" b="b"/>
              <a:pathLst>
                <a:path w="2170" h="10257" extrusionOk="0">
                  <a:moveTo>
                    <a:pt x="1572" y="1"/>
                  </a:moveTo>
                  <a:cubicBezTo>
                    <a:pt x="1426" y="1"/>
                    <a:pt x="1262" y="48"/>
                    <a:pt x="1090" y="149"/>
                  </a:cubicBezTo>
                  <a:cubicBezTo>
                    <a:pt x="511" y="492"/>
                    <a:pt x="20" y="1327"/>
                    <a:pt x="20" y="2014"/>
                  </a:cubicBezTo>
                  <a:lnTo>
                    <a:pt x="1" y="10257"/>
                  </a:lnTo>
                  <a:lnTo>
                    <a:pt x="2160" y="9197"/>
                  </a:lnTo>
                  <a:lnTo>
                    <a:pt x="2169" y="757"/>
                  </a:lnTo>
                  <a:cubicBezTo>
                    <a:pt x="2169" y="278"/>
                    <a:pt x="1924" y="1"/>
                    <a:pt x="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8"/>
            <p:cNvSpPr/>
            <p:nvPr/>
          </p:nvSpPr>
          <p:spPr>
            <a:xfrm rot="4761902" flipH="1">
              <a:off x="1157183" y="748348"/>
              <a:ext cx="619526" cy="1362441"/>
            </a:xfrm>
            <a:custGeom>
              <a:avLst/>
              <a:gdLst/>
              <a:ahLst/>
              <a:cxnLst/>
              <a:rect l="l" t="t" r="r" b="b"/>
              <a:pathLst>
                <a:path w="1964" h="4319" extrusionOk="0">
                  <a:moveTo>
                    <a:pt x="276" y="1"/>
                  </a:moveTo>
                  <a:lnTo>
                    <a:pt x="1" y="168"/>
                  </a:lnTo>
                  <a:lnTo>
                    <a:pt x="1699" y="4319"/>
                  </a:lnTo>
                  <a:lnTo>
                    <a:pt x="1964" y="4162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8"/>
            <p:cNvSpPr/>
            <p:nvPr/>
          </p:nvSpPr>
          <p:spPr>
            <a:xfrm rot="4761902" flipH="1">
              <a:off x="2174006" y="1473903"/>
              <a:ext cx="489249" cy="504725"/>
            </a:xfrm>
            <a:custGeom>
              <a:avLst/>
              <a:gdLst/>
              <a:ahLst/>
              <a:cxnLst/>
              <a:rect l="l" t="t" r="r" b="b"/>
              <a:pathLst>
                <a:path w="1551" h="1600" extrusionOk="0">
                  <a:moveTo>
                    <a:pt x="275" y="0"/>
                  </a:moveTo>
                  <a:lnTo>
                    <a:pt x="0" y="157"/>
                  </a:lnTo>
                  <a:lnTo>
                    <a:pt x="1276" y="1600"/>
                  </a:lnTo>
                  <a:lnTo>
                    <a:pt x="1551" y="143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8"/>
            <p:cNvSpPr/>
            <p:nvPr/>
          </p:nvSpPr>
          <p:spPr>
            <a:xfrm rot="4761902" flipH="1">
              <a:off x="1155617" y="683751"/>
              <a:ext cx="944430" cy="1931833"/>
            </a:xfrm>
            <a:custGeom>
              <a:avLst/>
              <a:gdLst/>
              <a:ahLst/>
              <a:cxnLst/>
              <a:rect l="l" t="t" r="r" b="b"/>
              <a:pathLst>
                <a:path w="2994" h="6124" extrusionOk="0">
                  <a:moveTo>
                    <a:pt x="20" y="0"/>
                  </a:moveTo>
                  <a:lnTo>
                    <a:pt x="1" y="4387"/>
                  </a:lnTo>
                  <a:lnTo>
                    <a:pt x="2994" y="6124"/>
                  </a:lnTo>
                  <a:lnTo>
                    <a:pt x="2994" y="5594"/>
                  </a:lnTo>
                  <a:lnTo>
                    <a:pt x="1296" y="144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8"/>
            <p:cNvSpPr/>
            <p:nvPr/>
          </p:nvSpPr>
          <p:spPr>
            <a:xfrm rot="1852447" flipH="1">
              <a:off x="1325631" y="4382993"/>
              <a:ext cx="141604" cy="141552"/>
            </a:xfrm>
            <a:custGeom>
              <a:avLst/>
              <a:gdLst/>
              <a:ahLst/>
              <a:cxnLst/>
              <a:rect l="l" t="t" r="r" b="b"/>
              <a:pathLst>
                <a:path w="3377" h="3376" extrusionOk="0">
                  <a:moveTo>
                    <a:pt x="1698" y="0"/>
                  </a:moveTo>
                  <a:cubicBezTo>
                    <a:pt x="762" y="0"/>
                    <a:pt x="1" y="761"/>
                    <a:pt x="1" y="1698"/>
                  </a:cubicBezTo>
                  <a:cubicBezTo>
                    <a:pt x="1" y="2615"/>
                    <a:pt x="762" y="3376"/>
                    <a:pt x="1698" y="3376"/>
                  </a:cubicBezTo>
                  <a:cubicBezTo>
                    <a:pt x="2615" y="3376"/>
                    <a:pt x="3376" y="2615"/>
                    <a:pt x="3376" y="1698"/>
                  </a:cubicBezTo>
                  <a:cubicBezTo>
                    <a:pt x="3376" y="761"/>
                    <a:pt x="2615" y="0"/>
                    <a:pt x="1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8"/>
            <p:cNvSpPr/>
            <p:nvPr/>
          </p:nvSpPr>
          <p:spPr>
            <a:xfrm rot="4761902" flipH="1">
              <a:off x="2971407" y="2218901"/>
              <a:ext cx="575995" cy="1829627"/>
            </a:xfrm>
            <a:custGeom>
              <a:avLst/>
              <a:gdLst/>
              <a:ahLst/>
              <a:cxnLst/>
              <a:rect l="l" t="t" r="r" b="b"/>
              <a:pathLst>
                <a:path w="1826" h="5800" extrusionOk="0">
                  <a:moveTo>
                    <a:pt x="1561" y="0"/>
                  </a:moveTo>
                  <a:lnTo>
                    <a:pt x="0" y="5643"/>
                  </a:lnTo>
                  <a:lnTo>
                    <a:pt x="275" y="5800"/>
                  </a:lnTo>
                  <a:lnTo>
                    <a:pt x="1826" y="157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8"/>
            <p:cNvSpPr/>
            <p:nvPr/>
          </p:nvSpPr>
          <p:spPr>
            <a:xfrm rot="4761902" flipH="1">
              <a:off x="1154212" y="747880"/>
              <a:ext cx="619526" cy="1362441"/>
            </a:xfrm>
            <a:custGeom>
              <a:avLst/>
              <a:gdLst/>
              <a:ahLst/>
              <a:cxnLst/>
              <a:rect l="l" t="t" r="r" b="b"/>
              <a:pathLst>
                <a:path w="1964" h="4319" extrusionOk="0">
                  <a:moveTo>
                    <a:pt x="276" y="1"/>
                  </a:moveTo>
                  <a:lnTo>
                    <a:pt x="1" y="168"/>
                  </a:lnTo>
                  <a:lnTo>
                    <a:pt x="1699" y="4319"/>
                  </a:lnTo>
                  <a:lnTo>
                    <a:pt x="1964" y="4162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000000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8"/>
            <p:cNvSpPr/>
            <p:nvPr/>
          </p:nvSpPr>
          <p:spPr>
            <a:xfrm rot="4761902" flipH="1">
              <a:off x="2171034" y="1473435"/>
              <a:ext cx="489249" cy="504725"/>
            </a:xfrm>
            <a:custGeom>
              <a:avLst/>
              <a:gdLst/>
              <a:ahLst/>
              <a:cxnLst/>
              <a:rect l="l" t="t" r="r" b="b"/>
              <a:pathLst>
                <a:path w="1551" h="1600" extrusionOk="0">
                  <a:moveTo>
                    <a:pt x="275" y="0"/>
                  </a:moveTo>
                  <a:lnTo>
                    <a:pt x="0" y="157"/>
                  </a:lnTo>
                  <a:lnTo>
                    <a:pt x="1276" y="1600"/>
                  </a:lnTo>
                  <a:lnTo>
                    <a:pt x="1551" y="143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1251350" y="2265550"/>
              <a:ext cx="150025" cy="142875"/>
            </a:xfrm>
            <a:custGeom>
              <a:avLst/>
              <a:gdLst/>
              <a:ahLst/>
              <a:cxnLst/>
              <a:rect l="l" t="t" r="r" b="b"/>
              <a:pathLst>
                <a:path w="6001" h="5715" extrusionOk="0">
                  <a:moveTo>
                    <a:pt x="1000" y="3072"/>
                  </a:moveTo>
                  <a:lnTo>
                    <a:pt x="0" y="4453"/>
                  </a:lnTo>
                  <a:lnTo>
                    <a:pt x="1167" y="5715"/>
                  </a:lnTo>
                  <a:lnTo>
                    <a:pt x="5382" y="4668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832" name="Google Shape;1832;p58"/>
            <p:cNvSpPr/>
            <p:nvPr/>
          </p:nvSpPr>
          <p:spPr>
            <a:xfrm>
              <a:off x="1492650" y="4140600"/>
              <a:ext cx="64300" cy="75000"/>
            </a:xfrm>
            <a:custGeom>
              <a:avLst/>
              <a:gdLst/>
              <a:ahLst/>
              <a:cxnLst/>
              <a:rect l="l" t="t" r="r" b="b"/>
              <a:pathLst>
                <a:path w="2572" h="3000" extrusionOk="0">
                  <a:moveTo>
                    <a:pt x="0" y="0"/>
                  </a:moveTo>
                  <a:lnTo>
                    <a:pt x="2286" y="1071"/>
                  </a:lnTo>
                  <a:lnTo>
                    <a:pt x="2572" y="3000"/>
                  </a:lnTo>
                  <a:lnTo>
                    <a:pt x="309" y="18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33" name="Google Shape;1833;p58"/>
            <p:cNvSpPr/>
            <p:nvPr/>
          </p:nvSpPr>
          <p:spPr>
            <a:xfrm>
              <a:off x="1199750" y="3072800"/>
              <a:ext cx="623900" cy="1119800"/>
            </a:xfrm>
            <a:custGeom>
              <a:avLst/>
              <a:gdLst/>
              <a:ahLst/>
              <a:cxnLst/>
              <a:rect l="l" t="t" r="r" b="b"/>
              <a:pathLst>
                <a:path w="24956" h="44792" extrusionOk="0">
                  <a:moveTo>
                    <a:pt x="9739" y="43061"/>
                  </a:moveTo>
                  <a:lnTo>
                    <a:pt x="0" y="44792"/>
                  </a:lnTo>
                  <a:lnTo>
                    <a:pt x="14954" y="1881"/>
                  </a:lnTo>
                  <a:lnTo>
                    <a:pt x="249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834" name="Google Shape;1834;p58"/>
            <p:cNvSpPr/>
            <p:nvPr/>
          </p:nvSpPr>
          <p:spPr>
            <a:xfrm>
              <a:off x="2397125" y="3500450"/>
              <a:ext cx="66075" cy="76200"/>
            </a:xfrm>
            <a:custGeom>
              <a:avLst/>
              <a:gdLst/>
              <a:ahLst/>
              <a:cxnLst/>
              <a:rect l="l" t="t" r="r" b="b"/>
              <a:pathLst>
                <a:path w="2643" h="3048" extrusionOk="0">
                  <a:moveTo>
                    <a:pt x="2643" y="3024"/>
                  </a:moveTo>
                  <a:lnTo>
                    <a:pt x="2238" y="1095"/>
                  </a:lnTo>
                  <a:lnTo>
                    <a:pt x="0" y="0"/>
                  </a:lnTo>
                  <a:lnTo>
                    <a:pt x="762" y="2476"/>
                  </a:lnTo>
                  <a:lnTo>
                    <a:pt x="2357" y="30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67"/>
          <p:cNvSpPr txBox="1">
            <a:spLocks noGrp="1"/>
          </p:cNvSpPr>
          <p:nvPr>
            <p:ph type="title"/>
          </p:nvPr>
        </p:nvSpPr>
        <p:spPr>
          <a:xfrm>
            <a:off x="457223" y="432922"/>
            <a:ext cx="38934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FFFF00"/>
                </a:solidFill>
                <a:latin typeface="Jokerman" panose="04090605060D06020702" pitchFamily="82" charset="0"/>
              </a:rPr>
              <a:t>Genre</a:t>
            </a:r>
            <a:endParaRPr dirty="0"/>
          </a:p>
        </p:txBody>
      </p:sp>
      <p:sp>
        <p:nvSpPr>
          <p:cNvPr id="2359" name="Google Shape;2359;p67"/>
          <p:cNvSpPr txBox="1">
            <a:spLocks noGrp="1"/>
          </p:cNvSpPr>
          <p:nvPr>
            <p:ph type="subTitle" idx="4294967295"/>
          </p:nvPr>
        </p:nvSpPr>
        <p:spPr>
          <a:xfrm>
            <a:off x="221642" y="1486102"/>
            <a:ext cx="6629482" cy="25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800" dirty="0"/>
              <a:t>Single – player game with RPG adventure genre</a:t>
            </a:r>
          </a:p>
          <a:p>
            <a:pPr marL="139700" indent="0">
              <a:buNone/>
            </a:pPr>
            <a:endParaRPr lang="en-US" sz="1800" dirty="0"/>
          </a:p>
          <a:p>
            <a:pPr marL="139700" indent="0">
              <a:buNone/>
            </a:pPr>
            <a:endParaRPr lang="en-US" sz="1800" dirty="0"/>
          </a:p>
          <a:p>
            <a:pPr marL="139700" indent="0">
              <a:buNone/>
            </a:pPr>
            <a:endParaRPr lang="en-US" sz="1800" dirty="0"/>
          </a:p>
          <a:p>
            <a:pPr marL="139700" indent="0">
              <a:buNone/>
            </a:pPr>
            <a:endParaRPr lang="en-US" sz="1800" dirty="0"/>
          </a:p>
          <a:p>
            <a:pPr marL="139700" indent="0">
              <a:buNone/>
            </a:pPr>
            <a:r>
              <a:rPr lang="en-US" sz="2000" dirty="0"/>
              <a:t>This game is suitable for people aged12 – 45</a:t>
            </a:r>
          </a:p>
          <a:p>
            <a:pPr marL="139700" indent="0">
              <a:buNone/>
            </a:pPr>
            <a:endParaRPr lang="en-US" sz="1800" dirty="0"/>
          </a:p>
        </p:txBody>
      </p:sp>
      <p:grpSp>
        <p:nvGrpSpPr>
          <p:cNvPr id="2360" name="Google Shape;2360;p67"/>
          <p:cNvGrpSpPr/>
          <p:nvPr/>
        </p:nvGrpSpPr>
        <p:grpSpPr>
          <a:xfrm>
            <a:off x="7440610" y="-29907"/>
            <a:ext cx="1703394" cy="1697532"/>
            <a:chOff x="7440610" y="-29907"/>
            <a:chExt cx="1703394" cy="1697532"/>
          </a:xfrm>
        </p:grpSpPr>
        <p:sp>
          <p:nvSpPr>
            <p:cNvPr id="2361" name="Google Shape;2361;p67"/>
            <p:cNvSpPr/>
            <p:nvPr/>
          </p:nvSpPr>
          <p:spPr>
            <a:xfrm rot="10800000">
              <a:off x="7441126" y="-29892"/>
              <a:ext cx="1702363" cy="1697517"/>
            </a:xfrm>
            <a:custGeom>
              <a:avLst/>
              <a:gdLst/>
              <a:ahLst/>
              <a:cxnLst/>
              <a:rect l="l" t="t" r="r" b="b"/>
              <a:pathLst>
                <a:path w="39696" h="39583" extrusionOk="0">
                  <a:moveTo>
                    <a:pt x="0" y="0"/>
                  </a:moveTo>
                  <a:lnTo>
                    <a:pt x="0" y="39583"/>
                  </a:lnTo>
                  <a:lnTo>
                    <a:pt x="39683" y="39583"/>
                  </a:lnTo>
                  <a:lnTo>
                    <a:pt x="39683" y="39405"/>
                  </a:lnTo>
                  <a:cubicBezTo>
                    <a:pt x="39683" y="39244"/>
                    <a:pt x="39678" y="39084"/>
                    <a:pt x="39695" y="38924"/>
                  </a:cubicBezTo>
                  <a:cubicBezTo>
                    <a:pt x="39695" y="38799"/>
                    <a:pt x="39689" y="38662"/>
                    <a:pt x="39689" y="38538"/>
                  </a:cubicBezTo>
                  <a:cubicBezTo>
                    <a:pt x="39666" y="37374"/>
                    <a:pt x="39594" y="36228"/>
                    <a:pt x="39470" y="35094"/>
                  </a:cubicBezTo>
                  <a:cubicBezTo>
                    <a:pt x="39452" y="34927"/>
                    <a:pt x="39440" y="34773"/>
                    <a:pt x="39416" y="34619"/>
                  </a:cubicBezTo>
                  <a:cubicBezTo>
                    <a:pt x="39410" y="34512"/>
                    <a:pt x="39393" y="34405"/>
                    <a:pt x="39381" y="34298"/>
                  </a:cubicBezTo>
                  <a:cubicBezTo>
                    <a:pt x="39363" y="34173"/>
                    <a:pt x="39339" y="34037"/>
                    <a:pt x="39327" y="33912"/>
                  </a:cubicBezTo>
                  <a:cubicBezTo>
                    <a:pt x="39309" y="33787"/>
                    <a:pt x="39298" y="33651"/>
                    <a:pt x="39274" y="33526"/>
                  </a:cubicBezTo>
                  <a:cubicBezTo>
                    <a:pt x="39262" y="33413"/>
                    <a:pt x="39238" y="33312"/>
                    <a:pt x="39220" y="33199"/>
                  </a:cubicBezTo>
                  <a:cubicBezTo>
                    <a:pt x="39203" y="33057"/>
                    <a:pt x="39173" y="32914"/>
                    <a:pt x="39149" y="32766"/>
                  </a:cubicBezTo>
                  <a:cubicBezTo>
                    <a:pt x="39125" y="32665"/>
                    <a:pt x="39113" y="32552"/>
                    <a:pt x="39090" y="32439"/>
                  </a:cubicBezTo>
                  <a:cubicBezTo>
                    <a:pt x="39060" y="32291"/>
                    <a:pt x="39036" y="32154"/>
                    <a:pt x="39007" y="32006"/>
                  </a:cubicBezTo>
                  <a:cubicBezTo>
                    <a:pt x="38983" y="31899"/>
                    <a:pt x="38971" y="31798"/>
                    <a:pt x="38947" y="31691"/>
                  </a:cubicBezTo>
                  <a:lnTo>
                    <a:pt x="38858" y="31246"/>
                  </a:lnTo>
                  <a:cubicBezTo>
                    <a:pt x="38775" y="30878"/>
                    <a:pt x="38698" y="30498"/>
                    <a:pt x="38609" y="30124"/>
                  </a:cubicBezTo>
                  <a:cubicBezTo>
                    <a:pt x="38579" y="29999"/>
                    <a:pt x="38549" y="29880"/>
                    <a:pt x="38520" y="29761"/>
                  </a:cubicBezTo>
                  <a:cubicBezTo>
                    <a:pt x="38478" y="29619"/>
                    <a:pt x="38442" y="29470"/>
                    <a:pt x="38407" y="29334"/>
                  </a:cubicBezTo>
                  <a:cubicBezTo>
                    <a:pt x="38407" y="29316"/>
                    <a:pt x="38401" y="29310"/>
                    <a:pt x="38401" y="29304"/>
                  </a:cubicBezTo>
                  <a:cubicBezTo>
                    <a:pt x="38359" y="29162"/>
                    <a:pt x="38318" y="29013"/>
                    <a:pt x="38282" y="28871"/>
                  </a:cubicBezTo>
                  <a:cubicBezTo>
                    <a:pt x="38241" y="28728"/>
                    <a:pt x="38199" y="28598"/>
                    <a:pt x="38163" y="28455"/>
                  </a:cubicBezTo>
                  <a:cubicBezTo>
                    <a:pt x="38110" y="28271"/>
                    <a:pt x="38051" y="28093"/>
                    <a:pt x="37997" y="27915"/>
                  </a:cubicBezTo>
                  <a:cubicBezTo>
                    <a:pt x="37920" y="27677"/>
                    <a:pt x="37843" y="27434"/>
                    <a:pt x="37766" y="27196"/>
                  </a:cubicBezTo>
                  <a:cubicBezTo>
                    <a:pt x="35978" y="21686"/>
                    <a:pt x="33003" y="16704"/>
                    <a:pt x="29144" y="12565"/>
                  </a:cubicBezTo>
                  <a:cubicBezTo>
                    <a:pt x="24928" y="8028"/>
                    <a:pt x="19649" y="4489"/>
                    <a:pt x="13711" y="2346"/>
                  </a:cubicBezTo>
                  <a:lnTo>
                    <a:pt x="13711" y="2334"/>
                  </a:lnTo>
                  <a:cubicBezTo>
                    <a:pt x="13693" y="2328"/>
                    <a:pt x="13687" y="2322"/>
                    <a:pt x="13675" y="2322"/>
                  </a:cubicBezTo>
                  <a:cubicBezTo>
                    <a:pt x="13592" y="2292"/>
                    <a:pt x="13515" y="2269"/>
                    <a:pt x="13438" y="2239"/>
                  </a:cubicBezTo>
                  <a:cubicBezTo>
                    <a:pt x="13378" y="2227"/>
                    <a:pt x="13325" y="2203"/>
                    <a:pt x="13272" y="2186"/>
                  </a:cubicBezTo>
                  <a:cubicBezTo>
                    <a:pt x="13183" y="2150"/>
                    <a:pt x="13088" y="2120"/>
                    <a:pt x="12998" y="2091"/>
                  </a:cubicBezTo>
                  <a:lnTo>
                    <a:pt x="12529" y="1936"/>
                  </a:lnTo>
                  <a:cubicBezTo>
                    <a:pt x="12351" y="1877"/>
                    <a:pt x="12173" y="1817"/>
                    <a:pt x="11995" y="1764"/>
                  </a:cubicBezTo>
                  <a:cubicBezTo>
                    <a:pt x="11609" y="1645"/>
                    <a:pt x="11223" y="1538"/>
                    <a:pt x="10837" y="1425"/>
                  </a:cubicBezTo>
                  <a:cubicBezTo>
                    <a:pt x="10594" y="1360"/>
                    <a:pt x="10350" y="1289"/>
                    <a:pt x="10101" y="1230"/>
                  </a:cubicBezTo>
                  <a:cubicBezTo>
                    <a:pt x="10000" y="1200"/>
                    <a:pt x="9893" y="1170"/>
                    <a:pt x="9792" y="1152"/>
                  </a:cubicBezTo>
                  <a:cubicBezTo>
                    <a:pt x="9347" y="1040"/>
                    <a:pt x="8895" y="933"/>
                    <a:pt x="8438" y="838"/>
                  </a:cubicBezTo>
                  <a:cubicBezTo>
                    <a:pt x="8319" y="814"/>
                    <a:pt x="8201" y="784"/>
                    <a:pt x="8076" y="766"/>
                  </a:cubicBezTo>
                  <a:cubicBezTo>
                    <a:pt x="7975" y="743"/>
                    <a:pt x="7874" y="719"/>
                    <a:pt x="7779" y="707"/>
                  </a:cubicBezTo>
                  <a:cubicBezTo>
                    <a:pt x="7690" y="689"/>
                    <a:pt x="7601" y="665"/>
                    <a:pt x="7512" y="654"/>
                  </a:cubicBezTo>
                  <a:lnTo>
                    <a:pt x="7132" y="588"/>
                  </a:lnTo>
                  <a:cubicBezTo>
                    <a:pt x="6948" y="559"/>
                    <a:pt x="6770" y="529"/>
                    <a:pt x="6585" y="499"/>
                  </a:cubicBezTo>
                  <a:cubicBezTo>
                    <a:pt x="6568" y="499"/>
                    <a:pt x="6556" y="487"/>
                    <a:pt x="6538" y="487"/>
                  </a:cubicBezTo>
                  <a:cubicBezTo>
                    <a:pt x="6354" y="458"/>
                    <a:pt x="6176" y="440"/>
                    <a:pt x="5992" y="410"/>
                  </a:cubicBezTo>
                  <a:cubicBezTo>
                    <a:pt x="5808" y="386"/>
                    <a:pt x="5612" y="357"/>
                    <a:pt x="5422" y="333"/>
                  </a:cubicBezTo>
                  <a:cubicBezTo>
                    <a:pt x="5232" y="303"/>
                    <a:pt x="5042" y="279"/>
                    <a:pt x="4846" y="262"/>
                  </a:cubicBezTo>
                  <a:cubicBezTo>
                    <a:pt x="4638" y="238"/>
                    <a:pt x="4442" y="214"/>
                    <a:pt x="4234" y="190"/>
                  </a:cubicBezTo>
                  <a:cubicBezTo>
                    <a:pt x="4056" y="179"/>
                    <a:pt x="3884" y="155"/>
                    <a:pt x="3706" y="149"/>
                  </a:cubicBezTo>
                  <a:cubicBezTo>
                    <a:pt x="2571" y="42"/>
                    <a:pt x="1425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7"/>
            <p:cNvSpPr/>
            <p:nvPr/>
          </p:nvSpPr>
          <p:spPr>
            <a:xfrm rot="10800000">
              <a:off x="7473203" y="-29892"/>
              <a:ext cx="1539143" cy="1691685"/>
            </a:xfrm>
            <a:custGeom>
              <a:avLst/>
              <a:gdLst/>
              <a:ahLst/>
              <a:cxnLst/>
              <a:rect l="l" t="t" r="r" b="b"/>
              <a:pathLst>
                <a:path w="35890" h="39447" extrusionOk="0">
                  <a:moveTo>
                    <a:pt x="659" y="1"/>
                  </a:moveTo>
                  <a:cubicBezTo>
                    <a:pt x="630" y="48"/>
                    <a:pt x="600" y="102"/>
                    <a:pt x="588" y="143"/>
                  </a:cubicBezTo>
                  <a:cubicBezTo>
                    <a:pt x="0" y="1474"/>
                    <a:pt x="808" y="2786"/>
                    <a:pt x="1805" y="3647"/>
                  </a:cubicBezTo>
                  <a:cubicBezTo>
                    <a:pt x="5012" y="6432"/>
                    <a:pt x="9822" y="7239"/>
                    <a:pt x="13129" y="9668"/>
                  </a:cubicBezTo>
                  <a:cubicBezTo>
                    <a:pt x="13943" y="10268"/>
                    <a:pt x="14661" y="10956"/>
                    <a:pt x="15249" y="11806"/>
                  </a:cubicBezTo>
                  <a:cubicBezTo>
                    <a:pt x="15338" y="11924"/>
                    <a:pt x="15421" y="12049"/>
                    <a:pt x="15492" y="12174"/>
                  </a:cubicBezTo>
                  <a:cubicBezTo>
                    <a:pt x="15446" y="12165"/>
                    <a:pt x="15398" y="12161"/>
                    <a:pt x="15351" y="12161"/>
                  </a:cubicBezTo>
                  <a:cubicBezTo>
                    <a:pt x="15237" y="12161"/>
                    <a:pt x="15122" y="12185"/>
                    <a:pt x="15017" y="12227"/>
                  </a:cubicBezTo>
                  <a:cubicBezTo>
                    <a:pt x="14507" y="12429"/>
                    <a:pt x="14144" y="13076"/>
                    <a:pt x="14210" y="13658"/>
                  </a:cubicBezTo>
                  <a:cubicBezTo>
                    <a:pt x="14293" y="14412"/>
                    <a:pt x="14839" y="15018"/>
                    <a:pt x="15397" y="15529"/>
                  </a:cubicBezTo>
                  <a:cubicBezTo>
                    <a:pt x="15956" y="16051"/>
                    <a:pt x="16561" y="16550"/>
                    <a:pt x="16858" y="17239"/>
                  </a:cubicBezTo>
                  <a:cubicBezTo>
                    <a:pt x="17262" y="18183"/>
                    <a:pt x="17001" y="19270"/>
                    <a:pt x="17113" y="20291"/>
                  </a:cubicBezTo>
                  <a:cubicBezTo>
                    <a:pt x="17113" y="20321"/>
                    <a:pt x="17119" y="20332"/>
                    <a:pt x="17119" y="20362"/>
                  </a:cubicBezTo>
                  <a:cubicBezTo>
                    <a:pt x="17143" y="20505"/>
                    <a:pt x="17185" y="20647"/>
                    <a:pt x="17214" y="20778"/>
                  </a:cubicBezTo>
                  <a:cubicBezTo>
                    <a:pt x="17250" y="20932"/>
                    <a:pt x="17274" y="21075"/>
                    <a:pt x="17321" y="21217"/>
                  </a:cubicBezTo>
                  <a:cubicBezTo>
                    <a:pt x="17381" y="21389"/>
                    <a:pt x="17452" y="21538"/>
                    <a:pt x="17529" y="21698"/>
                  </a:cubicBezTo>
                  <a:cubicBezTo>
                    <a:pt x="17577" y="21811"/>
                    <a:pt x="17624" y="21924"/>
                    <a:pt x="17678" y="22025"/>
                  </a:cubicBezTo>
                  <a:cubicBezTo>
                    <a:pt x="17779" y="22203"/>
                    <a:pt x="17903" y="22375"/>
                    <a:pt x="18016" y="22547"/>
                  </a:cubicBezTo>
                  <a:cubicBezTo>
                    <a:pt x="18075" y="22619"/>
                    <a:pt x="18129" y="22708"/>
                    <a:pt x="18182" y="22785"/>
                  </a:cubicBezTo>
                  <a:cubicBezTo>
                    <a:pt x="18319" y="22963"/>
                    <a:pt x="18479" y="23129"/>
                    <a:pt x="18640" y="23301"/>
                  </a:cubicBezTo>
                  <a:cubicBezTo>
                    <a:pt x="18693" y="23361"/>
                    <a:pt x="18735" y="23414"/>
                    <a:pt x="18788" y="23474"/>
                  </a:cubicBezTo>
                  <a:cubicBezTo>
                    <a:pt x="18960" y="23646"/>
                    <a:pt x="19138" y="23794"/>
                    <a:pt x="19316" y="23955"/>
                  </a:cubicBezTo>
                  <a:cubicBezTo>
                    <a:pt x="19382" y="24014"/>
                    <a:pt x="19429" y="24062"/>
                    <a:pt x="19495" y="24121"/>
                  </a:cubicBezTo>
                  <a:cubicBezTo>
                    <a:pt x="19649" y="24252"/>
                    <a:pt x="19821" y="24370"/>
                    <a:pt x="19993" y="24507"/>
                  </a:cubicBezTo>
                  <a:cubicBezTo>
                    <a:pt x="20082" y="24572"/>
                    <a:pt x="20160" y="24637"/>
                    <a:pt x="20261" y="24703"/>
                  </a:cubicBezTo>
                  <a:cubicBezTo>
                    <a:pt x="20362" y="24780"/>
                    <a:pt x="20457" y="24845"/>
                    <a:pt x="20563" y="24911"/>
                  </a:cubicBezTo>
                  <a:cubicBezTo>
                    <a:pt x="20985" y="25208"/>
                    <a:pt x="21430" y="25493"/>
                    <a:pt x="21852" y="25760"/>
                  </a:cubicBezTo>
                  <a:cubicBezTo>
                    <a:pt x="22475" y="26146"/>
                    <a:pt x="23140" y="26550"/>
                    <a:pt x="23871" y="26555"/>
                  </a:cubicBezTo>
                  <a:cubicBezTo>
                    <a:pt x="23890" y="26556"/>
                    <a:pt x="23908" y="26556"/>
                    <a:pt x="23927" y="26556"/>
                  </a:cubicBezTo>
                  <a:cubicBezTo>
                    <a:pt x="24680" y="26556"/>
                    <a:pt x="25415" y="26148"/>
                    <a:pt x="26169" y="26148"/>
                  </a:cubicBezTo>
                  <a:cubicBezTo>
                    <a:pt x="26252" y="26148"/>
                    <a:pt x="26335" y="26153"/>
                    <a:pt x="26418" y="26164"/>
                  </a:cubicBezTo>
                  <a:cubicBezTo>
                    <a:pt x="27487" y="26318"/>
                    <a:pt x="28194" y="27411"/>
                    <a:pt x="28407" y="28479"/>
                  </a:cubicBezTo>
                  <a:cubicBezTo>
                    <a:pt x="28615" y="29548"/>
                    <a:pt x="28502" y="30641"/>
                    <a:pt x="28728" y="31716"/>
                  </a:cubicBezTo>
                  <a:cubicBezTo>
                    <a:pt x="28966" y="32802"/>
                    <a:pt x="29547" y="33782"/>
                    <a:pt x="29993" y="34815"/>
                  </a:cubicBezTo>
                  <a:cubicBezTo>
                    <a:pt x="30640" y="36300"/>
                    <a:pt x="31002" y="37849"/>
                    <a:pt x="31234" y="39447"/>
                  </a:cubicBezTo>
                  <a:lnTo>
                    <a:pt x="35889" y="39447"/>
                  </a:lnTo>
                  <a:cubicBezTo>
                    <a:pt x="35735" y="29328"/>
                    <a:pt x="31768" y="20142"/>
                    <a:pt x="25403" y="13231"/>
                  </a:cubicBezTo>
                  <a:lnTo>
                    <a:pt x="25379" y="13207"/>
                  </a:lnTo>
                  <a:cubicBezTo>
                    <a:pt x="23788" y="11503"/>
                    <a:pt x="22054" y="9941"/>
                    <a:pt x="20207" y="8546"/>
                  </a:cubicBezTo>
                  <a:cubicBezTo>
                    <a:pt x="18533" y="7293"/>
                    <a:pt x="16769" y="6170"/>
                    <a:pt x="14928" y="5197"/>
                  </a:cubicBezTo>
                  <a:cubicBezTo>
                    <a:pt x="14002" y="4710"/>
                    <a:pt x="13034" y="4300"/>
                    <a:pt x="12090" y="3843"/>
                  </a:cubicBezTo>
                  <a:cubicBezTo>
                    <a:pt x="11395" y="3492"/>
                    <a:pt x="11015" y="2863"/>
                    <a:pt x="10665" y="2198"/>
                  </a:cubicBezTo>
                  <a:lnTo>
                    <a:pt x="10665" y="2192"/>
                  </a:lnTo>
                  <a:cubicBezTo>
                    <a:pt x="10653" y="2186"/>
                    <a:pt x="10647" y="2180"/>
                    <a:pt x="10629" y="2180"/>
                  </a:cubicBezTo>
                  <a:cubicBezTo>
                    <a:pt x="10546" y="2150"/>
                    <a:pt x="10469" y="2127"/>
                    <a:pt x="10392" y="2097"/>
                  </a:cubicBezTo>
                  <a:cubicBezTo>
                    <a:pt x="10332" y="2079"/>
                    <a:pt x="10279" y="2061"/>
                    <a:pt x="10231" y="2044"/>
                  </a:cubicBezTo>
                  <a:cubicBezTo>
                    <a:pt x="10142" y="2008"/>
                    <a:pt x="10041" y="1978"/>
                    <a:pt x="9952" y="1949"/>
                  </a:cubicBezTo>
                  <a:lnTo>
                    <a:pt x="9489" y="1794"/>
                  </a:lnTo>
                  <a:cubicBezTo>
                    <a:pt x="9311" y="1735"/>
                    <a:pt x="9133" y="1675"/>
                    <a:pt x="8955" y="1622"/>
                  </a:cubicBezTo>
                  <a:cubicBezTo>
                    <a:pt x="8569" y="1503"/>
                    <a:pt x="8183" y="1390"/>
                    <a:pt x="7797" y="1278"/>
                  </a:cubicBezTo>
                  <a:cubicBezTo>
                    <a:pt x="7547" y="1212"/>
                    <a:pt x="7304" y="1147"/>
                    <a:pt x="7061" y="1088"/>
                  </a:cubicBezTo>
                  <a:cubicBezTo>
                    <a:pt x="6954" y="1058"/>
                    <a:pt x="6853" y="1028"/>
                    <a:pt x="6746" y="1004"/>
                  </a:cubicBezTo>
                  <a:cubicBezTo>
                    <a:pt x="6300" y="892"/>
                    <a:pt x="5849" y="791"/>
                    <a:pt x="5398" y="696"/>
                  </a:cubicBezTo>
                  <a:cubicBezTo>
                    <a:pt x="5279" y="672"/>
                    <a:pt x="5160" y="642"/>
                    <a:pt x="5036" y="619"/>
                  </a:cubicBezTo>
                  <a:cubicBezTo>
                    <a:pt x="4929" y="595"/>
                    <a:pt x="4834" y="577"/>
                    <a:pt x="4739" y="559"/>
                  </a:cubicBezTo>
                  <a:cubicBezTo>
                    <a:pt x="4650" y="547"/>
                    <a:pt x="4561" y="524"/>
                    <a:pt x="4472" y="506"/>
                  </a:cubicBezTo>
                  <a:lnTo>
                    <a:pt x="4092" y="440"/>
                  </a:lnTo>
                  <a:cubicBezTo>
                    <a:pt x="3908" y="411"/>
                    <a:pt x="3729" y="381"/>
                    <a:pt x="3539" y="351"/>
                  </a:cubicBezTo>
                  <a:cubicBezTo>
                    <a:pt x="3527" y="351"/>
                    <a:pt x="3510" y="345"/>
                    <a:pt x="3498" y="345"/>
                  </a:cubicBezTo>
                  <a:cubicBezTo>
                    <a:pt x="3314" y="316"/>
                    <a:pt x="3136" y="292"/>
                    <a:pt x="2946" y="262"/>
                  </a:cubicBezTo>
                  <a:cubicBezTo>
                    <a:pt x="2761" y="238"/>
                    <a:pt x="2571" y="209"/>
                    <a:pt x="2376" y="191"/>
                  </a:cubicBezTo>
                  <a:cubicBezTo>
                    <a:pt x="2191" y="161"/>
                    <a:pt x="1995" y="138"/>
                    <a:pt x="1805" y="114"/>
                  </a:cubicBezTo>
                  <a:cubicBezTo>
                    <a:pt x="1598" y="90"/>
                    <a:pt x="1396" y="72"/>
                    <a:pt x="1188" y="48"/>
                  </a:cubicBezTo>
                  <a:cubicBezTo>
                    <a:pt x="1010" y="31"/>
                    <a:pt x="838" y="13"/>
                    <a:pt x="659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7"/>
            <p:cNvSpPr/>
            <p:nvPr/>
          </p:nvSpPr>
          <p:spPr>
            <a:xfrm rot="10800000">
              <a:off x="7440610" y="-29892"/>
              <a:ext cx="1530223" cy="1688597"/>
            </a:xfrm>
            <a:custGeom>
              <a:avLst/>
              <a:gdLst/>
              <a:ahLst/>
              <a:cxnLst/>
              <a:rect l="l" t="t" r="r" b="b"/>
              <a:pathLst>
                <a:path w="35682" h="39375" extrusionOk="0">
                  <a:moveTo>
                    <a:pt x="238" y="0"/>
                  </a:moveTo>
                  <a:lnTo>
                    <a:pt x="238" y="0"/>
                  </a:lnTo>
                  <a:cubicBezTo>
                    <a:pt x="0" y="1045"/>
                    <a:pt x="748" y="2084"/>
                    <a:pt x="1574" y="2791"/>
                  </a:cubicBezTo>
                  <a:cubicBezTo>
                    <a:pt x="4786" y="5576"/>
                    <a:pt x="9590" y="6389"/>
                    <a:pt x="12891" y="8800"/>
                  </a:cubicBezTo>
                  <a:lnTo>
                    <a:pt x="12897" y="8812"/>
                  </a:lnTo>
                  <a:cubicBezTo>
                    <a:pt x="13830" y="9501"/>
                    <a:pt x="14637" y="10303"/>
                    <a:pt x="15261" y="11318"/>
                  </a:cubicBezTo>
                  <a:cubicBezTo>
                    <a:pt x="15207" y="11309"/>
                    <a:pt x="15157" y="11305"/>
                    <a:pt x="15109" y="11305"/>
                  </a:cubicBezTo>
                  <a:cubicBezTo>
                    <a:pt x="15060" y="11305"/>
                    <a:pt x="15014" y="11309"/>
                    <a:pt x="14970" y="11318"/>
                  </a:cubicBezTo>
                  <a:cubicBezTo>
                    <a:pt x="14964" y="11318"/>
                    <a:pt x="14946" y="11324"/>
                    <a:pt x="14934" y="11324"/>
                  </a:cubicBezTo>
                  <a:cubicBezTo>
                    <a:pt x="14875" y="11342"/>
                    <a:pt x="14815" y="11354"/>
                    <a:pt x="14762" y="11377"/>
                  </a:cubicBezTo>
                  <a:cubicBezTo>
                    <a:pt x="14738" y="11383"/>
                    <a:pt x="14708" y="11401"/>
                    <a:pt x="14691" y="11413"/>
                  </a:cubicBezTo>
                  <a:cubicBezTo>
                    <a:pt x="14673" y="11413"/>
                    <a:pt x="14667" y="11425"/>
                    <a:pt x="14661" y="11431"/>
                  </a:cubicBezTo>
                  <a:cubicBezTo>
                    <a:pt x="14619" y="11455"/>
                    <a:pt x="14590" y="11472"/>
                    <a:pt x="14554" y="11496"/>
                  </a:cubicBezTo>
                  <a:cubicBezTo>
                    <a:pt x="14542" y="11514"/>
                    <a:pt x="14524" y="11520"/>
                    <a:pt x="14513" y="11532"/>
                  </a:cubicBezTo>
                  <a:cubicBezTo>
                    <a:pt x="14465" y="11573"/>
                    <a:pt x="14423" y="11615"/>
                    <a:pt x="14376" y="11662"/>
                  </a:cubicBezTo>
                  <a:cubicBezTo>
                    <a:pt x="14370" y="11674"/>
                    <a:pt x="14352" y="11692"/>
                    <a:pt x="14340" y="11704"/>
                  </a:cubicBezTo>
                  <a:cubicBezTo>
                    <a:pt x="14334" y="11728"/>
                    <a:pt x="14317" y="11740"/>
                    <a:pt x="14305" y="11757"/>
                  </a:cubicBezTo>
                  <a:lnTo>
                    <a:pt x="14233" y="11846"/>
                  </a:lnTo>
                  <a:cubicBezTo>
                    <a:pt x="14233" y="11852"/>
                    <a:pt x="14228" y="11852"/>
                    <a:pt x="14228" y="11858"/>
                  </a:cubicBezTo>
                  <a:cubicBezTo>
                    <a:pt x="14204" y="11888"/>
                    <a:pt x="14186" y="11918"/>
                    <a:pt x="14168" y="11959"/>
                  </a:cubicBezTo>
                  <a:cubicBezTo>
                    <a:pt x="14127" y="12030"/>
                    <a:pt x="14097" y="12108"/>
                    <a:pt x="14067" y="12179"/>
                  </a:cubicBezTo>
                  <a:cubicBezTo>
                    <a:pt x="14049" y="12215"/>
                    <a:pt x="14043" y="12262"/>
                    <a:pt x="14026" y="12298"/>
                  </a:cubicBezTo>
                  <a:cubicBezTo>
                    <a:pt x="14014" y="12333"/>
                    <a:pt x="14008" y="12381"/>
                    <a:pt x="13996" y="12416"/>
                  </a:cubicBezTo>
                  <a:cubicBezTo>
                    <a:pt x="13984" y="12500"/>
                    <a:pt x="13978" y="12583"/>
                    <a:pt x="13978" y="12660"/>
                  </a:cubicBezTo>
                  <a:cubicBezTo>
                    <a:pt x="13978" y="12707"/>
                    <a:pt x="13978" y="12761"/>
                    <a:pt x="13984" y="12802"/>
                  </a:cubicBezTo>
                  <a:cubicBezTo>
                    <a:pt x="14067" y="13551"/>
                    <a:pt x="14613" y="14162"/>
                    <a:pt x="15172" y="14673"/>
                  </a:cubicBezTo>
                  <a:cubicBezTo>
                    <a:pt x="15730" y="15195"/>
                    <a:pt x="16341" y="15688"/>
                    <a:pt x="16632" y="16383"/>
                  </a:cubicBezTo>
                  <a:cubicBezTo>
                    <a:pt x="17042" y="17321"/>
                    <a:pt x="16781" y="18414"/>
                    <a:pt x="16894" y="19429"/>
                  </a:cubicBezTo>
                  <a:cubicBezTo>
                    <a:pt x="16900" y="19447"/>
                    <a:pt x="16900" y="19453"/>
                    <a:pt x="16900" y="19465"/>
                  </a:cubicBezTo>
                  <a:lnTo>
                    <a:pt x="16900" y="19489"/>
                  </a:lnTo>
                  <a:lnTo>
                    <a:pt x="16900" y="19512"/>
                  </a:lnTo>
                  <a:cubicBezTo>
                    <a:pt x="16900" y="19518"/>
                    <a:pt x="16906" y="19536"/>
                    <a:pt x="16906" y="19548"/>
                  </a:cubicBezTo>
                  <a:cubicBezTo>
                    <a:pt x="16906" y="19566"/>
                    <a:pt x="16917" y="19584"/>
                    <a:pt x="16917" y="19601"/>
                  </a:cubicBezTo>
                  <a:cubicBezTo>
                    <a:pt x="16923" y="19631"/>
                    <a:pt x="16923" y="19661"/>
                    <a:pt x="16929" y="19690"/>
                  </a:cubicBezTo>
                  <a:cubicBezTo>
                    <a:pt x="16935" y="19738"/>
                    <a:pt x="16947" y="19774"/>
                    <a:pt x="16953" y="19815"/>
                  </a:cubicBezTo>
                  <a:cubicBezTo>
                    <a:pt x="16959" y="19845"/>
                    <a:pt x="16965" y="19886"/>
                    <a:pt x="16977" y="19922"/>
                  </a:cubicBezTo>
                  <a:cubicBezTo>
                    <a:pt x="16989" y="19958"/>
                    <a:pt x="16995" y="19993"/>
                    <a:pt x="17006" y="20035"/>
                  </a:cubicBezTo>
                  <a:cubicBezTo>
                    <a:pt x="17012" y="20070"/>
                    <a:pt x="17024" y="20106"/>
                    <a:pt x="17036" y="20142"/>
                  </a:cubicBezTo>
                  <a:cubicBezTo>
                    <a:pt x="17048" y="20195"/>
                    <a:pt x="17066" y="20243"/>
                    <a:pt x="17078" y="20284"/>
                  </a:cubicBezTo>
                  <a:cubicBezTo>
                    <a:pt x="17078" y="20308"/>
                    <a:pt x="17084" y="20320"/>
                    <a:pt x="17096" y="20344"/>
                  </a:cubicBezTo>
                  <a:cubicBezTo>
                    <a:pt x="17113" y="20403"/>
                    <a:pt x="17131" y="20456"/>
                    <a:pt x="17155" y="20510"/>
                  </a:cubicBezTo>
                  <a:cubicBezTo>
                    <a:pt x="17161" y="20528"/>
                    <a:pt x="17167" y="20545"/>
                    <a:pt x="17173" y="20569"/>
                  </a:cubicBezTo>
                  <a:cubicBezTo>
                    <a:pt x="17185" y="20599"/>
                    <a:pt x="17196" y="20635"/>
                    <a:pt x="17214" y="20664"/>
                  </a:cubicBezTo>
                  <a:cubicBezTo>
                    <a:pt x="17226" y="20718"/>
                    <a:pt x="17250" y="20759"/>
                    <a:pt x="17274" y="20807"/>
                  </a:cubicBezTo>
                  <a:cubicBezTo>
                    <a:pt x="17291" y="20854"/>
                    <a:pt x="17315" y="20914"/>
                    <a:pt x="17345" y="20967"/>
                  </a:cubicBezTo>
                  <a:cubicBezTo>
                    <a:pt x="17369" y="21003"/>
                    <a:pt x="17392" y="21050"/>
                    <a:pt x="17410" y="21092"/>
                  </a:cubicBezTo>
                  <a:cubicBezTo>
                    <a:pt x="17428" y="21133"/>
                    <a:pt x="17452" y="21163"/>
                    <a:pt x="17464" y="21193"/>
                  </a:cubicBezTo>
                  <a:cubicBezTo>
                    <a:pt x="17470" y="21205"/>
                    <a:pt x="17487" y="21228"/>
                    <a:pt x="17493" y="21240"/>
                  </a:cubicBezTo>
                  <a:cubicBezTo>
                    <a:pt x="17523" y="21294"/>
                    <a:pt x="17553" y="21341"/>
                    <a:pt x="17582" y="21383"/>
                  </a:cubicBezTo>
                  <a:cubicBezTo>
                    <a:pt x="17618" y="21436"/>
                    <a:pt x="17648" y="21490"/>
                    <a:pt x="17689" y="21537"/>
                  </a:cubicBezTo>
                  <a:cubicBezTo>
                    <a:pt x="17725" y="21597"/>
                    <a:pt x="17767" y="21668"/>
                    <a:pt x="17814" y="21727"/>
                  </a:cubicBezTo>
                  <a:cubicBezTo>
                    <a:pt x="17850" y="21787"/>
                    <a:pt x="17897" y="21834"/>
                    <a:pt x="17939" y="21893"/>
                  </a:cubicBezTo>
                  <a:cubicBezTo>
                    <a:pt x="17986" y="21953"/>
                    <a:pt x="18034" y="22024"/>
                    <a:pt x="18087" y="22083"/>
                  </a:cubicBezTo>
                  <a:cubicBezTo>
                    <a:pt x="18135" y="22143"/>
                    <a:pt x="18182" y="22202"/>
                    <a:pt x="18236" y="22262"/>
                  </a:cubicBezTo>
                  <a:cubicBezTo>
                    <a:pt x="18283" y="22309"/>
                    <a:pt x="18325" y="22363"/>
                    <a:pt x="18378" y="22416"/>
                  </a:cubicBezTo>
                  <a:cubicBezTo>
                    <a:pt x="18972" y="23051"/>
                    <a:pt x="19690" y="23615"/>
                    <a:pt x="20433" y="24120"/>
                  </a:cubicBezTo>
                  <a:cubicBezTo>
                    <a:pt x="20629" y="24257"/>
                    <a:pt x="20825" y="24381"/>
                    <a:pt x="21020" y="24506"/>
                  </a:cubicBezTo>
                  <a:cubicBezTo>
                    <a:pt x="21026" y="24518"/>
                    <a:pt x="21032" y="24524"/>
                    <a:pt x="21044" y="24524"/>
                  </a:cubicBezTo>
                  <a:cubicBezTo>
                    <a:pt x="21151" y="24595"/>
                    <a:pt x="21258" y="24666"/>
                    <a:pt x="21371" y="24732"/>
                  </a:cubicBezTo>
                  <a:cubicBezTo>
                    <a:pt x="21460" y="24785"/>
                    <a:pt x="21537" y="24845"/>
                    <a:pt x="21626" y="24892"/>
                  </a:cubicBezTo>
                  <a:cubicBezTo>
                    <a:pt x="22250" y="25278"/>
                    <a:pt x="22915" y="25682"/>
                    <a:pt x="23645" y="25688"/>
                  </a:cubicBezTo>
                  <a:cubicBezTo>
                    <a:pt x="23659" y="25688"/>
                    <a:pt x="23674" y="25688"/>
                    <a:pt x="23688" y="25688"/>
                  </a:cubicBezTo>
                  <a:cubicBezTo>
                    <a:pt x="24450" y="25688"/>
                    <a:pt x="25186" y="25274"/>
                    <a:pt x="25944" y="25274"/>
                  </a:cubicBezTo>
                  <a:cubicBezTo>
                    <a:pt x="26026" y="25274"/>
                    <a:pt x="26109" y="25279"/>
                    <a:pt x="26192" y="25290"/>
                  </a:cubicBezTo>
                  <a:cubicBezTo>
                    <a:pt x="27267" y="25444"/>
                    <a:pt x="27968" y="26537"/>
                    <a:pt x="28182" y="27606"/>
                  </a:cubicBezTo>
                  <a:cubicBezTo>
                    <a:pt x="28389" y="28675"/>
                    <a:pt x="28271" y="29773"/>
                    <a:pt x="28502" y="30842"/>
                  </a:cubicBezTo>
                  <a:cubicBezTo>
                    <a:pt x="28740" y="31929"/>
                    <a:pt x="29316" y="32908"/>
                    <a:pt x="29761" y="33941"/>
                  </a:cubicBezTo>
                  <a:cubicBezTo>
                    <a:pt x="30521" y="35669"/>
                    <a:pt x="30883" y="37504"/>
                    <a:pt x="31109" y="39375"/>
                  </a:cubicBezTo>
                  <a:lnTo>
                    <a:pt x="35657" y="39375"/>
                  </a:lnTo>
                  <a:lnTo>
                    <a:pt x="35657" y="39197"/>
                  </a:lnTo>
                  <a:cubicBezTo>
                    <a:pt x="35657" y="39036"/>
                    <a:pt x="35652" y="38876"/>
                    <a:pt x="35681" y="38727"/>
                  </a:cubicBezTo>
                  <a:cubicBezTo>
                    <a:pt x="35681" y="38603"/>
                    <a:pt x="35669" y="38472"/>
                    <a:pt x="35669" y="38342"/>
                  </a:cubicBezTo>
                  <a:cubicBezTo>
                    <a:pt x="35652" y="37178"/>
                    <a:pt x="35574" y="36038"/>
                    <a:pt x="35450" y="34898"/>
                  </a:cubicBezTo>
                  <a:cubicBezTo>
                    <a:pt x="35432" y="34737"/>
                    <a:pt x="35420" y="34583"/>
                    <a:pt x="35396" y="34422"/>
                  </a:cubicBezTo>
                  <a:cubicBezTo>
                    <a:pt x="35390" y="34322"/>
                    <a:pt x="35372" y="34209"/>
                    <a:pt x="35361" y="34108"/>
                  </a:cubicBezTo>
                  <a:cubicBezTo>
                    <a:pt x="35343" y="33977"/>
                    <a:pt x="35325" y="33846"/>
                    <a:pt x="35307" y="33722"/>
                  </a:cubicBezTo>
                  <a:cubicBezTo>
                    <a:pt x="35295" y="33591"/>
                    <a:pt x="35277" y="33461"/>
                    <a:pt x="35254" y="33336"/>
                  </a:cubicBezTo>
                  <a:cubicBezTo>
                    <a:pt x="35242" y="33223"/>
                    <a:pt x="35218" y="33116"/>
                    <a:pt x="35206" y="33009"/>
                  </a:cubicBezTo>
                  <a:cubicBezTo>
                    <a:pt x="35182" y="32867"/>
                    <a:pt x="35153" y="32724"/>
                    <a:pt x="35129" y="32576"/>
                  </a:cubicBezTo>
                  <a:cubicBezTo>
                    <a:pt x="35105" y="32475"/>
                    <a:pt x="35093" y="32362"/>
                    <a:pt x="35070" y="32249"/>
                  </a:cubicBezTo>
                  <a:cubicBezTo>
                    <a:pt x="35040" y="32101"/>
                    <a:pt x="35016" y="31958"/>
                    <a:pt x="34987" y="31810"/>
                  </a:cubicBezTo>
                  <a:cubicBezTo>
                    <a:pt x="34969" y="31709"/>
                    <a:pt x="34951" y="31602"/>
                    <a:pt x="34927" y="31501"/>
                  </a:cubicBezTo>
                  <a:lnTo>
                    <a:pt x="34838" y="31056"/>
                  </a:lnTo>
                  <a:cubicBezTo>
                    <a:pt x="34767" y="30682"/>
                    <a:pt x="34678" y="30307"/>
                    <a:pt x="34589" y="29933"/>
                  </a:cubicBezTo>
                  <a:cubicBezTo>
                    <a:pt x="34559" y="29809"/>
                    <a:pt x="34529" y="29690"/>
                    <a:pt x="34500" y="29571"/>
                  </a:cubicBezTo>
                  <a:cubicBezTo>
                    <a:pt x="34464" y="29429"/>
                    <a:pt x="34422" y="29280"/>
                    <a:pt x="34387" y="29138"/>
                  </a:cubicBezTo>
                  <a:cubicBezTo>
                    <a:pt x="34387" y="29126"/>
                    <a:pt x="34381" y="29114"/>
                    <a:pt x="34381" y="29108"/>
                  </a:cubicBezTo>
                  <a:cubicBezTo>
                    <a:pt x="34345" y="28971"/>
                    <a:pt x="34298" y="28823"/>
                    <a:pt x="34262" y="28680"/>
                  </a:cubicBezTo>
                  <a:cubicBezTo>
                    <a:pt x="34226" y="28538"/>
                    <a:pt x="34179" y="28407"/>
                    <a:pt x="34143" y="28265"/>
                  </a:cubicBezTo>
                  <a:cubicBezTo>
                    <a:pt x="34090" y="28081"/>
                    <a:pt x="34030" y="27903"/>
                    <a:pt x="33977" y="27724"/>
                  </a:cubicBezTo>
                  <a:cubicBezTo>
                    <a:pt x="33906" y="27487"/>
                    <a:pt x="33823" y="27238"/>
                    <a:pt x="33751" y="27000"/>
                  </a:cubicBezTo>
                  <a:cubicBezTo>
                    <a:pt x="33698" y="26828"/>
                    <a:pt x="33639" y="26662"/>
                    <a:pt x="33579" y="26489"/>
                  </a:cubicBezTo>
                  <a:cubicBezTo>
                    <a:pt x="31768" y="21187"/>
                    <a:pt x="28864" y="16389"/>
                    <a:pt x="25124" y="12369"/>
                  </a:cubicBezTo>
                  <a:cubicBezTo>
                    <a:pt x="24856" y="12084"/>
                    <a:pt x="24583" y="11793"/>
                    <a:pt x="24298" y="11508"/>
                  </a:cubicBezTo>
                  <a:lnTo>
                    <a:pt x="23912" y="11122"/>
                  </a:lnTo>
                  <a:cubicBezTo>
                    <a:pt x="23218" y="10433"/>
                    <a:pt x="22481" y="9768"/>
                    <a:pt x="21733" y="9127"/>
                  </a:cubicBezTo>
                  <a:lnTo>
                    <a:pt x="21329" y="8794"/>
                  </a:lnTo>
                  <a:cubicBezTo>
                    <a:pt x="21222" y="8699"/>
                    <a:pt x="21104" y="8598"/>
                    <a:pt x="20985" y="8503"/>
                  </a:cubicBezTo>
                  <a:lnTo>
                    <a:pt x="20646" y="8236"/>
                  </a:lnTo>
                  <a:cubicBezTo>
                    <a:pt x="20498" y="8117"/>
                    <a:pt x="20350" y="7999"/>
                    <a:pt x="20201" y="7886"/>
                  </a:cubicBezTo>
                  <a:lnTo>
                    <a:pt x="19952" y="7696"/>
                  </a:lnTo>
                  <a:cubicBezTo>
                    <a:pt x="19696" y="7500"/>
                    <a:pt x="19429" y="7310"/>
                    <a:pt x="19174" y="7126"/>
                  </a:cubicBezTo>
                  <a:cubicBezTo>
                    <a:pt x="19073" y="7054"/>
                    <a:pt x="18984" y="6989"/>
                    <a:pt x="18889" y="6924"/>
                  </a:cubicBezTo>
                  <a:cubicBezTo>
                    <a:pt x="18651" y="6752"/>
                    <a:pt x="18414" y="6591"/>
                    <a:pt x="18170" y="6425"/>
                  </a:cubicBezTo>
                  <a:cubicBezTo>
                    <a:pt x="18052" y="6354"/>
                    <a:pt x="17927" y="6271"/>
                    <a:pt x="17808" y="6188"/>
                  </a:cubicBezTo>
                  <a:cubicBezTo>
                    <a:pt x="17677" y="6104"/>
                    <a:pt x="17559" y="6027"/>
                    <a:pt x="17434" y="5950"/>
                  </a:cubicBezTo>
                  <a:cubicBezTo>
                    <a:pt x="17191" y="5796"/>
                    <a:pt x="16947" y="5641"/>
                    <a:pt x="16692" y="5493"/>
                  </a:cubicBezTo>
                  <a:lnTo>
                    <a:pt x="16312" y="5267"/>
                  </a:lnTo>
                  <a:cubicBezTo>
                    <a:pt x="16193" y="5202"/>
                    <a:pt x="16068" y="5125"/>
                    <a:pt x="15950" y="5059"/>
                  </a:cubicBezTo>
                  <a:cubicBezTo>
                    <a:pt x="15688" y="4911"/>
                    <a:pt x="15421" y="4762"/>
                    <a:pt x="15166" y="4620"/>
                  </a:cubicBezTo>
                  <a:cubicBezTo>
                    <a:pt x="15029" y="4549"/>
                    <a:pt x="14904" y="4483"/>
                    <a:pt x="14780" y="4412"/>
                  </a:cubicBezTo>
                  <a:cubicBezTo>
                    <a:pt x="14334" y="4175"/>
                    <a:pt x="13877" y="3949"/>
                    <a:pt x="13420" y="3723"/>
                  </a:cubicBezTo>
                  <a:cubicBezTo>
                    <a:pt x="13277" y="3658"/>
                    <a:pt x="13147" y="3593"/>
                    <a:pt x="13004" y="3521"/>
                  </a:cubicBezTo>
                  <a:lnTo>
                    <a:pt x="12957" y="3504"/>
                  </a:lnTo>
                  <a:cubicBezTo>
                    <a:pt x="12642" y="3355"/>
                    <a:pt x="12315" y="3207"/>
                    <a:pt x="11989" y="3064"/>
                  </a:cubicBezTo>
                  <a:cubicBezTo>
                    <a:pt x="11959" y="3046"/>
                    <a:pt x="11935" y="3040"/>
                    <a:pt x="11906" y="3029"/>
                  </a:cubicBezTo>
                  <a:cubicBezTo>
                    <a:pt x="11763" y="2957"/>
                    <a:pt x="11615" y="2898"/>
                    <a:pt x="11472" y="2839"/>
                  </a:cubicBezTo>
                  <a:cubicBezTo>
                    <a:pt x="11371" y="2803"/>
                    <a:pt x="11276" y="2761"/>
                    <a:pt x="11175" y="2720"/>
                  </a:cubicBezTo>
                  <a:cubicBezTo>
                    <a:pt x="11057" y="2672"/>
                    <a:pt x="10938" y="2625"/>
                    <a:pt x="10813" y="2571"/>
                  </a:cubicBezTo>
                  <a:cubicBezTo>
                    <a:pt x="10659" y="2506"/>
                    <a:pt x="10504" y="2447"/>
                    <a:pt x="10344" y="2387"/>
                  </a:cubicBezTo>
                  <a:cubicBezTo>
                    <a:pt x="10314" y="2381"/>
                    <a:pt x="10297" y="2364"/>
                    <a:pt x="10267" y="2358"/>
                  </a:cubicBezTo>
                  <a:cubicBezTo>
                    <a:pt x="10101" y="2292"/>
                    <a:pt x="9923" y="2227"/>
                    <a:pt x="9750" y="2168"/>
                  </a:cubicBezTo>
                  <a:cubicBezTo>
                    <a:pt x="9738" y="2156"/>
                    <a:pt x="9732" y="2156"/>
                    <a:pt x="9715" y="2150"/>
                  </a:cubicBezTo>
                  <a:cubicBezTo>
                    <a:pt x="9703" y="2144"/>
                    <a:pt x="9691" y="2138"/>
                    <a:pt x="9679" y="2138"/>
                  </a:cubicBezTo>
                  <a:cubicBezTo>
                    <a:pt x="9596" y="2108"/>
                    <a:pt x="9513" y="2084"/>
                    <a:pt x="9442" y="2055"/>
                  </a:cubicBezTo>
                  <a:cubicBezTo>
                    <a:pt x="9287" y="2001"/>
                    <a:pt x="9139" y="1948"/>
                    <a:pt x="8978" y="1900"/>
                  </a:cubicBezTo>
                  <a:cubicBezTo>
                    <a:pt x="8830" y="1847"/>
                    <a:pt x="8681" y="1799"/>
                    <a:pt x="8533" y="1752"/>
                  </a:cubicBezTo>
                  <a:cubicBezTo>
                    <a:pt x="8355" y="1693"/>
                    <a:pt x="8177" y="1633"/>
                    <a:pt x="7999" y="1580"/>
                  </a:cubicBezTo>
                  <a:cubicBezTo>
                    <a:pt x="7838" y="1526"/>
                    <a:pt x="7684" y="1473"/>
                    <a:pt x="7518" y="1431"/>
                  </a:cubicBezTo>
                  <a:cubicBezTo>
                    <a:pt x="7476" y="1413"/>
                    <a:pt x="7429" y="1402"/>
                    <a:pt x="7375" y="1384"/>
                  </a:cubicBezTo>
                  <a:cubicBezTo>
                    <a:pt x="7197" y="1336"/>
                    <a:pt x="7019" y="1289"/>
                    <a:pt x="6841" y="1235"/>
                  </a:cubicBezTo>
                  <a:cubicBezTo>
                    <a:pt x="6597" y="1170"/>
                    <a:pt x="6354" y="1105"/>
                    <a:pt x="6110" y="1045"/>
                  </a:cubicBezTo>
                  <a:cubicBezTo>
                    <a:pt x="5968" y="1010"/>
                    <a:pt x="5819" y="968"/>
                    <a:pt x="5677" y="932"/>
                  </a:cubicBezTo>
                  <a:lnTo>
                    <a:pt x="5119" y="802"/>
                  </a:lnTo>
                  <a:cubicBezTo>
                    <a:pt x="4899" y="748"/>
                    <a:pt x="4673" y="695"/>
                    <a:pt x="4448" y="653"/>
                  </a:cubicBezTo>
                  <a:cubicBezTo>
                    <a:pt x="4388" y="636"/>
                    <a:pt x="4335" y="624"/>
                    <a:pt x="4276" y="612"/>
                  </a:cubicBezTo>
                  <a:cubicBezTo>
                    <a:pt x="4133" y="588"/>
                    <a:pt x="3991" y="564"/>
                    <a:pt x="3854" y="535"/>
                  </a:cubicBezTo>
                  <a:cubicBezTo>
                    <a:pt x="3842" y="535"/>
                    <a:pt x="3830" y="529"/>
                    <a:pt x="3812" y="529"/>
                  </a:cubicBezTo>
                  <a:cubicBezTo>
                    <a:pt x="3801" y="517"/>
                    <a:pt x="3795" y="517"/>
                    <a:pt x="3783" y="517"/>
                  </a:cubicBezTo>
                  <a:cubicBezTo>
                    <a:pt x="3694" y="505"/>
                    <a:pt x="3605" y="481"/>
                    <a:pt x="3515" y="469"/>
                  </a:cubicBezTo>
                  <a:lnTo>
                    <a:pt x="3141" y="398"/>
                  </a:lnTo>
                  <a:cubicBezTo>
                    <a:pt x="2951" y="368"/>
                    <a:pt x="2773" y="339"/>
                    <a:pt x="2589" y="309"/>
                  </a:cubicBezTo>
                  <a:cubicBezTo>
                    <a:pt x="2577" y="309"/>
                    <a:pt x="2559" y="303"/>
                    <a:pt x="2548" y="303"/>
                  </a:cubicBezTo>
                  <a:cubicBezTo>
                    <a:pt x="2476" y="291"/>
                    <a:pt x="2405" y="273"/>
                    <a:pt x="2340" y="267"/>
                  </a:cubicBezTo>
                  <a:cubicBezTo>
                    <a:pt x="2316" y="267"/>
                    <a:pt x="2292" y="261"/>
                    <a:pt x="2269" y="261"/>
                  </a:cubicBezTo>
                  <a:cubicBezTo>
                    <a:pt x="2221" y="250"/>
                    <a:pt x="2174" y="244"/>
                    <a:pt x="2132" y="238"/>
                  </a:cubicBezTo>
                  <a:cubicBezTo>
                    <a:pt x="2043" y="220"/>
                    <a:pt x="1954" y="214"/>
                    <a:pt x="1865" y="202"/>
                  </a:cubicBezTo>
                  <a:cubicBezTo>
                    <a:pt x="1716" y="178"/>
                    <a:pt x="1574" y="155"/>
                    <a:pt x="1425" y="143"/>
                  </a:cubicBezTo>
                  <a:cubicBezTo>
                    <a:pt x="1241" y="113"/>
                    <a:pt x="1045" y="89"/>
                    <a:pt x="855" y="66"/>
                  </a:cubicBezTo>
                  <a:cubicBezTo>
                    <a:pt x="647" y="42"/>
                    <a:pt x="446" y="24"/>
                    <a:pt x="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7"/>
            <p:cNvSpPr/>
            <p:nvPr/>
          </p:nvSpPr>
          <p:spPr>
            <a:xfrm rot="10800000">
              <a:off x="7634657" y="592450"/>
              <a:ext cx="479025" cy="560721"/>
            </a:xfrm>
            <a:custGeom>
              <a:avLst/>
              <a:gdLst/>
              <a:ahLst/>
              <a:cxnLst/>
              <a:rect l="l" t="t" r="r" b="b"/>
              <a:pathLst>
                <a:path w="11170" h="13075" extrusionOk="0">
                  <a:moveTo>
                    <a:pt x="894" y="0"/>
                  </a:moveTo>
                  <a:cubicBezTo>
                    <a:pt x="425" y="0"/>
                    <a:pt x="40" y="272"/>
                    <a:pt x="24" y="991"/>
                  </a:cubicBezTo>
                  <a:cubicBezTo>
                    <a:pt x="0" y="2404"/>
                    <a:pt x="374" y="4346"/>
                    <a:pt x="938" y="5652"/>
                  </a:cubicBezTo>
                  <a:cubicBezTo>
                    <a:pt x="1538" y="7065"/>
                    <a:pt x="2904" y="7997"/>
                    <a:pt x="4282" y="8680"/>
                  </a:cubicBezTo>
                  <a:cubicBezTo>
                    <a:pt x="5659" y="9369"/>
                    <a:pt x="7132" y="9904"/>
                    <a:pt x="8307" y="10901"/>
                  </a:cubicBezTo>
                  <a:cubicBezTo>
                    <a:pt x="9163" y="11620"/>
                    <a:pt x="9834" y="12576"/>
                    <a:pt x="10837" y="13074"/>
                  </a:cubicBezTo>
                  <a:cubicBezTo>
                    <a:pt x="11170" y="12522"/>
                    <a:pt x="11152" y="11792"/>
                    <a:pt x="10914" y="11186"/>
                  </a:cubicBezTo>
                  <a:cubicBezTo>
                    <a:pt x="10677" y="10569"/>
                    <a:pt x="10249" y="10046"/>
                    <a:pt x="9816" y="9559"/>
                  </a:cubicBezTo>
                  <a:cubicBezTo>
                    <a:pt x="8046" y="7606"/>
                    <a:pt x="5855" y="6026"/>
                    <a:pt x="4371" y="3847"/>
                  </a:cubicBezTo>
                  <a:cubicBezTo>
                    <a:pt x="3652" y="2790"/>
                    <a:pt x="3106" y="1335"/>
                    <a:pt x="2108" y="492"/>
                  </a:cubicBezTo>
                  <a:cubicBezTo>
                    <a:pt x="1762" y="201"/>
                    <a:pt x="1297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7"/>
            <p:cNvSpPr/>
            <p:nvPr/>
          </p:nvSpPr>
          <p:spPr>
            <a:xfrm rot="10800000">
              <a:off x="7583713" y="-29896"/>
              <a:ext cx="833513" cy="1310952"/>
            </a:xfrm>
            <a:custGeom>
              <a:avLst/>
              <a:gdLst/>
              <a:ahLst/>
              <a:cxnLst/>
              <a:rect l="l" t="t" r="r" b="b"/>
              <a:pathLst>
                <a:path w="19436" h="30569" extrusionOk="0">
                  <a:moveTo>
                    <a:pt x="0" y="0"/>
                  </a:moveTo>
                  <a:lnTo>
                    <a:pt x="0" y="0"/>
                  </a:lnTo>
                  <a:cubicBezTo>
                    <a:pt x="927" y="695"/>
                    <a:pt x="1734" y="1497"/>
                    <a:pt x="2358" y="2512"/>
                  </a:cubicBezTo>
                  <a:cubicBezTo>
                    <a:pt x="2306" y="2503"/>
                    <a:pt x="2256" y="2499"/>
                    <a:pt x="2206" y="2499"/>
                  </a:cubicBezTo>
                  <a:cubicBezTo>
                    <a:pt x="1881" y="2499"/>
                    <a:pt x="1590" y="2677"/>
                    <a:pt x="1384" y="2939"/>
                  </a:cubicBezTo>
                  <a:cubicBezTo>
                    <a:pt x="1283" y="3070"/>
                    <a:pt x="1200" y="3207"/>
                    <a:pt x="1146" y="3367"/>
                  </a:cubicBezTo>
                  <a:cubicBezTo>
                    <a:pt x="1075" y="3563"/>
                    <a:pt x="1045" y="3789"/>
                    <a:pt x="1069" y="3996"/>
                  </a:cubicBezTo>
                  <a:cubicBezTo>
                    <a:pt x="1146" y="4745"/>
                    <a:pt x="1699" y="5356"/>
                    <a:pt x="2257" y="5867"/>
                  </a:cubicBezTo>
                  <a:cubicBezTo>
                    <a:pt x="2809" y="6383"/>
                    <a:pt x="3426" y="6882"/>
                    <a:pt x="3717" y="7571"/>
                  </a:cubicBezTo>
                  <a:cubicBezTo>
                    <a:pt x="4127" y="8515"/>
                    <a:pt x="3866" y="9608"/>
                    <a:pt x="3979" y="10623"/>
                  </a:cubicBezTo>
                  <a:cubicBezTo>
                    <a:pt x="3985" y="10641"/>
                    <a:pt x="3985" y="10647"/>
                    <a:pt x="3985" y="10659"/>
                  </a:cubicBezTo>
                  <a:lnTo>
                    <a:pt x="3985" y="10683"/>
                  </a:lnTo>
                  <a:lnTo>
                    <a:pt x="3985" y="10706"/>
                  </a:lnTo>
                  <a:cubicBezTo>
                    <a:pt x="3991" y="10736"/>
                    <a:pt x="3991" y="10766"/>
                    <a:pt x="3997" y="10795"/>
                  </a:cubicBezTo>
                  <a:cubicBezTo>
                    <a:pt x="4008" y="10825"/>
                    <a:pt x="4008" y="10855"/>
                    <a:pt x="4014" y="10884"/>
                  </a:cubicBezTo>
                  <a:cubicBezTo>
                    <a:pt x="4020" y="10926"/>
                    <a:pt x="4026" y="10968"/>
                    <a:pt x="4038" y="11009"/>
                  </a:cubicBezTo>
                  <a:cubicBezTo>
                    <a:pt x="4044" y="11039"/>
                    <a:pt x="4050" y="11074"/>
                    <a:pt x="4056" y="11116"/>
                  </a:cubicBezTo>
                  <a:cubicBezTo>
                    <a:pt x="4074" y="11152"/>
                    <a:pt x="4080" y="11187"/>
                    <a:pt x="4086" y="11223"/>
                  </a:cubicBezTo>
                  <a:cubicBezTo>
                    <a:pt x="4097" y="11264"/>
                    <a:pt x="4109" y="11300"/>
                    <a:pt x="4115" y="11336"/>
                  </a:cubicBezTo>
                  <a:cubicBezTo>
                    <a:pt x="4133" y="11389"/>
                    <a:pt x="4145" y="11437"/>
                    <a:pt x="4163" y="11478"/>
                  </a:cubicBezTo>
                  <a:cubicBezTo>
                    <a:pt x="4163" y="11502"/>
                    <a:pt x="4169" y="11514"/>
                    <a:pt x="4175" y="11538"/>
                  </a:cubicBezTo>
                  <a:cubicBezTo>
                    <a:pt x="4198" y="11597"/>
                    <a:pt x="4216" y="11650"/>
                    <a:pt x="4234" y="11698"/>
                  </a:cubicBezTo>
                  <a:cubicBezTo>
                    <a:pt x="4246" y="11722"/>
                    <a:pt x="4252" y="11739"/>
                    <a:pt x="4258" y="11757"/>
                  </a:cubicBezTo>
                  <a:cubicBezTo>
                    <a:pt x="4264" y="11787"/>
                    <a:pt x="4282" y="11829"/>
                    <a:pt x="4293" y="11858"/>
                  </a:cubicBezTo>
                  <a:cubicBezTo>
                    <a:pt x="4311" y="11912"/>
                    <a:pt x="4335" y="11953"/>
                    <a:pt x="4353" y="12001"/>
                  </a:cubicBezTo>
                  <a:cubicBezTo>
                    <a:pt x="4377" y="12048"/>
                    <a:pt x="4400" y="12108"/>
                    <a:pt x="4430" y="12161"/>
                  </a:cubicBezTo>
                  <a:cubicBezTo>
                    <a:pt x="4454" y="12197"/>
                    <a:pt x="4472" y="12244"/>
                    <a:pt x="4495" y="12286"/>
                  </a:cubicBezTo>
                  <a:cubicBezTo>
                    <a:pt x="4513" y="12327"/>
                    <a:pt x="4531" y="12357"/>
                    <a:pt x="4549" y="12387"/>
                  </a:cubicBezTo>
                  <a:cubicBezTo>
                    <a:pt x="4555" y="12399"/>
                    <a:pt x="4572" y="12422"/>
                    <a:pt x="4578" y="12434"/>
                  </a:cubicBezTo>
                  <a:cubicBezTo>
                    <a:pt x="4608" y="12488"/>
                    <a:pt x="4638" y="12535"/>
                    <a:pt x="4667" y="12577"/>
                  </a:cubicBezTo>
                  <a:cubicBezTo>
                    <a:pt x="4703" y="12630"/>
                    <a:pt x="4733" y="12684"/>
                    <a:pt x="4768" y="12731"/>
                  </a:cubicBezTo>
                  <a:cubicBezTo>
                    <a:pt x="4810" y="12791"/>
                    <a:pt x="4852" y="12862"/>
                    <a:pt x="4899" y="12921"/>
                  </a:cubicBezTo>
                  <a:cubicBezTo>
                    <a:pt x="4935" y="12981"/>
                    <a:pt x="4976" y="13028"/>
                    <a:pt x="5024" y="13087"/>
                  </a:cubicBezTo>
                  <a:cubicBezTo>
                    <a:pt x="5065" y="13147"/>
                    <a:pt x="5119" y="13218"/>
                    <a:pt x="5172" y="13277"/>
                  </a:cubicBezTo>
                  <a:cubicBezTo>
                    <a:pt x="5214" y="13337"/>
                    <a:pt x="5267" y="13396"/>
                    <a:pt x="5321" y="13456"/>
                  </a:cubicBezTo>
                  <a:cubicBezTo>
                    <a:pt x="5362" y="13503"/>
                    <a:pt x="5410" y="13557"/>
                    <a:pt x="5463" y="13610"/>
                  </a:cubicBezTo>
                  <a:cubicBezTo>
                    <a:pt x="6057" y="14245"/>
                    <a:pt x="6775" y="14809"/>
                    <a:pt x="7518" y="15314"/>
                  </a:cubicBezTo>
                  <a:cubicBezTo>
                    <a:pt x="7708" y="15451"/>
                    <a:pt x="7910" y="15575"/>
                    <a:pt x="8106" y="15700"/>
                  </a:cubicBezTo>
                  <a:cubicBezTo>
                    <a:pt x="8111" y="15712"/>
                    <a:pt x="8117" y="15718"/>
                    <a:pt x="8123" y="15718"/>
                  </a:cubicBezTo>
                  <a:cubicBezTo>
                    <a:pt x="8236" y="15789"/>
                    <a:pt x="8343" y="15860"/>
                    <a:pt x="8450" y="15926"/>
                  </a:cubicBezTo>
                  <a:cubicBezTo>
                    <a:pt x="8539" y="15979"/>
                    <a:pt x="8622" y="16039"/>
                    <a:pt x="8711" y="16086"/>
                  </a:cubicBezTo>
                  <a:cubicBezTo>
                    <a:pt x="9335" y="16472"/>
                    <a:pt x="9994" y="16876"/>
                    <a:pt x="10730" y="16882"/>
                  </a:cubicBezTo>
                  <a:cubicBezTo>
                    <a:pt x="10744" y="16882"/>
                    <a:pt x="10759" y="16882"/>
                    <a:pt x="10773" y="16882"/>
                  </a:cubicBezTo>
                  <a:cubicBezTo>
                    <a:pt x="11535" y="16882"/>
                    <a:pt x="12271" y="16468"/>
                    <a:pt x="13029" y="16468"/>
                  </a:cubicBezTo>
                  <a:cubicBezTo>
                    <a:pt x="13111" y="16468"/>
                    <a:pt x="13194" y="16473"/>
                    <a:pt x="13277" y="16484"/>
                  </a:cubicBezTo>
                  <a:cubicBezTo>
                    <a:pt x="14352" y="16638"/>
                    <a:pt x="15053" y="17731"/>
                    <a:pt x="15267" y="18800"/>
                  </a:cubicBezTo>
                  <a:cubicBezTo>
                    <a:pt x="15475" y="19869"/>
                    <a:pt x="15356" y="20967"/>
                    <a:pt x="15587" y="22036"/>
                  </a:cubicBezTo>
                  <a:cubicBezTo>
                    <a:pt x="15825" y="23123"/>
                    <a:pt x="16401" y="24102"/>
                    <a:pt x="16846" y="25135"/>
                  </a:cubicBezTo>
                  <a:cubicBezTo>
                    <a:pt x="17606" y="26863"/>
                    <a:pt x="17968" y="28698"/>
                    <a:pt x="18188" y="30569"/>
                  </a:cubicBezTo>
                  <a:lnTo>
                    <a:pt x="19251" y="30569"/>
                  </a:lnTo>
                  <a:cubicBezTo>
                    <a:pt x="19221" y="29815"/>
                    <a:pt x="19221" y="29055"/>
                    <a:pt x="19269" y="28289"/>
                  </a:cubicBezTo>
                  <a:cubicBezTo>
                    <a:pt x="19310" y="26893"/>
                    <a:pt x="19435" y="25432"/>
                    <a:pt x="18859" y="24156"/>
                  </a:cubicBezTo>
                  <a:cubicBezTo>
                    <a:pt x="18331" y="22992"/>
                    <a:pt x="17256" y="22054"/>
                    <a:pt x="17119" y="20795"/>
                  </a:cubicBezTo>
                  <a:cubicBezTo>
                    <a:pt x="17054" y="20207"/>
                    <a:pt x="17208" y="19637"/>
                    <a:pt x="17179" y="19049"/>
                  </a:cubicBezTo>
                  <a:cubicBezTo>
                    <a:pt x="17113" y="17523"/>
                    <a:pt x="15855" y="16294"/>
                    <a:pt x="14465" y="15641"/>
                  </a:cubicBezTo>
                  <a:cubicBezTo>
                    <a:pt x="13076" y="14999"/>
                    <a:pt x="11538" y="14768"/>
                    <a:pt x="10095" y="14239"/>
                  </a:cubicBezTo>
                  <a:cubicBezTo>
                    <a:pt x="8658" y="13723"/>
                    <a:pt x="7245" y="12773"/>
                    <a:pt x="6781" y="11318"/>
                  </a:cubicBezTo>
                  <a:cubicBezTo>
                    <a:pt x="6455" y="10267"/>
                    <a:pt x="6657" y="9079"/>
                    <a:pt x="6461" y="8022"/>
                  </a:cubicBezTo>
                  <a:cubicBezTo>
                    <a:pt x="6395" y="7648"/>
                    <a:pt x="6277" y="7292"/>
                    <a:pt x="6069" y="6965"/>
                  </a:cubicBezTo>
                  <a:cubicBezTo>
                    <a:pt x="5588" y="6205"/>
                    <a:pt x="4727" y="5807"/>
                    <a:pt x="4050" y="5226"/>
                  </a:cubicBezTo>
                  <a:cubicBezTo>
                    <a:pt x="3361" y="4656"/>
                    <a:pt x="2821" y="3676"/>
                    <a:pt x="3266" y="2892"/>
                  </a:cubicBezTo>
                  <a:cubicBezTo>
                    <a:pt x="3367" y="2696"/>
                    <a:pt x="3539" y="2518"/>
                    <a:pt x="3510" y="2304"/>
                  </a:cubicBezTo>
                  <a:cubicBezTo>
                    <a:pt x="3486" y="2096"/>
                    <a:pt x="3302" y="1960"/>
                    <a:pt x="3130" y="1853"/>
                  </a:cubicBezTo>
                  <a:cubicBezTo>
                    <a:pt x="2120" y="1182"/>
                    <a:pt x="1075" y="558"/>
                    <a:pt x="0" y="0"/>
                  </a:cubicBezTo>
                  <a:close/>
                </a:path>
              </a:pathLst>
            </a:custGeom>
            <a:solidFill>
              <a:srgbClr val="FF9000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7"/>
            <p:cNvSpPr/>
            <p:nvPr/>
          </p:nvSpPr>
          <p:spPr>
            <a:xfrm rot="10800000">
              <a:off x="8048721" y="-29896"/>
              <a:ext cx="1095283" cy="1310437"/>
            </a:xfrm>
            <a:custGeom>
              <a:avLst/>
              <a:gdLst/>
              <a:ahLst/>
              <a:cxnLst/>
              <a:rect l="l" t="t" r="r" b="b"/>
              <a:pathLst>
                <a:path w="25540" h="30557" extrusionOk="0">
                  <a:moveTo>
                    <a:pt x="0" y="0"/>
                  </a:moveTo>
                  <a:lnTo>
                    <a:pt x="0" y="8675"/>
                  </a:lnTo>
                  <a:cubicBezTo>
                    <a:pt x="481" y="9477"/>
                    <a:pt x="897" y="10308"/>
                    <a:pt x="1182" y="11205"/>
                  </a:cubicBezTo>
                  <a:cubicBezTo>
                    <a:pt x="1491" y="12203"/>
                    <a:pt x="1616" y="13254"/>
                    <a:pt x="2043" y="14210"/>
                  </a:cubicBezTo>
                  <a:cubicBezTo>
                    <a:pt x="2518" y="15272"/>
                    <a:pt x="3320" y="16151"/>
                    <a:pt x="3931" y="17137"/>
                  </a:cubicBezTo>
                  <a:cubicBezTo>
                    <a:pt x="5250" y="19245"/>
                    <a:pt x="5529" y="22036"/>
                    <a:pt x="4632" y="24292"/>
                  </a:cubicBezTo>
                  <a:lnTo>
                    <a:pt x="4519" y="24559"/>
                  </a:lnTo>
                  <a:cubicBezTo>
                    <a:pt x="4181" y="25314"/>
                    <a:pt x="3694" y="26014"/>
                    <a:pt x="3070" y="26584"/>
                  </a:cubicBezTo>
                  <a:cubicBezTo>
                    <a:pt x="2358" y="27237"/>
                    <a:pt x="1509" y="27718"/>
                    <a:pt x="749" y="28330"/>
                  </a:cubicBezTo>
                  <a:cubicBezTo>
                    <a:pt x="737" y="28336"/>
                    <a:pt x="725" y="28354"/>
                    <a:pt x="713" y="28360"/>
                  </a:cubicBezTo>
                  <a:cubicBezTo>
                    <a:pt x="594" y="28455"/>
                    <a:pt x="475" y="28573"/>
                    <a:pt x="446" y="28722"/>
                  </a:cubicBezTo>
                  <a:cubicBezTo>
                    <a:pt x="383" y="29089"/>
                    <a:pt x="869" y="29257"/>
                    <a:pt x="1250" y="29257"/>
                  </a:cubicBezTo>
                  <a:cubicBezTo>
                    <a:pt x="1263" y="29257"/>
                    <a:pt x="1276" y="29257"/>
                    <a:pt x="1289" y="29256"/>
                  </a:cubicBezTo>
                  <a:cubicBezTo>
                    <a:pt x="6118" y="29159"/>
                    <a:pt x="10806" y="27164"/>
                    <a:pt x="15591" y="27164"/>
                  </a:cubicBezTo>
                  <a:cubicBezTo>
                    <a:pt x="16083" y="27164"/>
                    <a:pt x="16577" y="27185"/>
                    <a:pt x="17072" y="27231"/>
                  </a:cubicBezTo>
                  <a:cubicBezTo>
                    <a:pt x="19055" y="27416"/>
                    <a:pt x="21062" y="28057"/>
                    <a:pt x="22470" y="29458"/>
                  </a:cubicBezTo>
                  <a:cubicBezTo>
                    <a:pt x="22808" y="29791"/>
                    <a:pt x="23099" y="30165"/>
                    <a:pt x="23366" y="30557"/>
                  </a:cubicBezTo>
                  <a:lnTo>
                    <a:pt x="25539" y="30557"/>
                  </a:lnTo>
                  <a:cubicBezTo>
                    <a:pt x="25201" y="29666"/>
                    <a:pt x="24910" y="28752"/>
                    <a:pt x="24578" y="27855"/>
                  </a:cubicBezTo>
                  <a:cubicBezTo>
                    <a:pt x="24132" y="26614"/>
                    <a:pt x="23622" y="25414"/>
                    <a:pt x="22856" y="24358"/>
                  </a:cubicBezTo>
                  <a:cubicBezTo>
                    <a:pt x="20694" y="21430"/>
                    <a:pt x="16941" y="20278"/>
                    <a:pt x="13723" y="18592"/>
                  </a:cubicBezTo>
                  <a:cubicBezTo>
                    <a:pt x="10433" y="16870"/>
                    <a:pt x="7536" y="14435"/>
                    <a:pt x="5261" y="11508"/>
                  </a:cubicBezTo>
                  <a:cubicBezTo>
                    <a:pt x="4970" y="11134"/>
                    <a:pt x="4691" y="10748"/>
                    <a:pt x="4484" y="10320"/>
                  </a:cubicBezTo>
                  <a:cubicBezTo>
                    <a:pt x="4389" y="10136"/>
                    <a:pt x="4311" y="9934"/>
                    <a:pt x="4252" y="9738"/>
                  </a:cubicBezTo>
                  <a:cubicBezTo>
                    <a:pt x="4009" y="8865"/>
                    <a:pt x="4163" y="7939"/>
                    <a:pt x="3973" y="7054"/>
                  </a:cubicBezTo>
                  <a:cubicBezTo>
                    <a:pt x="3724" y="5950"/>
                    <a:pt x="2762" y="5867"/>
                    <a:pt x="2102" y="5136"/>
                  </a:cubicBezTo>
                  <a:cubicBezTo>
                    <a:pt x="1491" y="4454"/>
                    <a:pt x="933" y="3385"/>
                    <a:pt x="725" y="2506"/>
                  </a:cubicBezTo>
                  <a:cubicBezTo>
                    <a:pt x="517" y="1621"/>
                    <a:pt x="475" y="75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7"/>
            <p:cNvSpPr/>
            <p:nvPr/>
          </p:nvSpPr>
          <p:spPr>
            <a:xfrm rot="10800000">
              <a:off x="8026292" y="-29896"/>
              <a:ext cx="1116940" cy="1351221"/>
            </a:xfrm>
            <a:custGeom>
              <a:avLst/>
              <a:gdLst/>
              <a:ahLst/>
              <a:cxnLst/>
              <a:rect l="l" t="t" r="r" b="b"/>
              <a:pathLst>
                <a:path w="26045" h="31508" extrusionOk="0">
                  <a:moveTo>
                    <a:pt x="0" y="1"/>
                  </a:moveTo>
                  <a:lnTo>
                    <a:pt x="0" y="8587"/>
                  </a:lnTo>
                  <a:cubicBezTo>
                    <a:pt x="404" y="9234"/>
                    <a:pt x="784" y="9894"/>
                    <a:pt x="1087" y="10582"/>
                  </a:cubicBezTo>
                  <a:cubicBezTo>
                    <a:pt x="1218" y="10903"/>
                    <a:pt x="1354" y="11230"/>
                    <a:pt x="1455" y="11568"/>
                  </a:cubicBezTo>
                  <a:cubicBezTo>
                    <a:pt x="1770" y="12572"/>
                    <a:pt x="1900" y="13629"/>
                    <a:pt x="2328" y="14585"/>
                  </a:cubicBezTo>
                  <a:cubicBezTo>
                    <a:pt x="2785" y="15647"/>
                    <a:pt x="3593" y="16514"/>
                    <a:pt x="4210" y="17506"/>
                  </a:cubicBezTo>
                  <a:cubicBezTo>
                    <a:pt x="5635" y="19804"/>
                    <a:pt x="5843" y="22904"/>
                    <a:pt x="4626" y="25249"/>
                  </a:cubicBezTo>
                  <a:cubicBezTo>
                    <a:pt x="4596" y="25303"/>
                    <a:pt x="4567" y="25362"/>
                    <a:pt x="4537" y="25415"/>
                  </a:cubicBezTo>
                  <a:cubicBezTo>
                    <a:pt x="4240" y="25979"/>
                    <a:pt x="3830" y="26496"/>
                    <a:pt x="3343" y="26953"/>
                  </a:cubicBezTo>
                  <a:cubicBezTo>
                    <a:pt x="2613" y="27618"/>
                    <a:pt x="1746" y="28105"/>
                    <a:pt x="980" y="28735"/>
                  </a:cubicBezTo>
                  <a:cubicBezTo>
                    <a:pt x="855" y="28830"/>
                    <a:pt x="737" y="28937"/>
                    <a:pt x="707" y="29085"/>
                  </a:cubicBezTo>
                  <a:cubicBezTo>
                    <a:pt x="695" y="29162"/>
                    <a:pt x="707" y="29228"/>
                    <a:pt x="737" y="29287"/>
                  </a:cubicBezTo>
                  <a:cubicBezTo>
                    <a:pt x="846" y="29518"/>
                    <a:pt x="1227" y="29626"/>
                    <a:pt x="1531" y="29626"/>
                  </a:cubicBezTo>
                  <a:cubicBezTo>
                    <a:pt x="1540" y="29626"/>
                    <a:pt x="1548" y="29626"/>
                    <a:pt x="1556" y="29625"/>
                  </a:cubicBezTo>
                  <a:cubicBezTo>
                    <a:pt x="6384" y="29523"/>
                    <a:pt x="11085" y="27528"/>
                    <a:pt x="15867" y="27528"/>
                  </a:cubicBezTo>
                  <a:cubicBezTo>
                    <a:pt x="16355" y="27528"/>
                    <a:pt x="16843" y="27549"/>
                    <a:pt x="17333" y="27595"/>
                  </a:cubicBezTo>
                  <a:cubicBezTo>
                    <a:pt x="19310" y="27785"/>
                    <a:pt x="21311" y="28426"/>
                    <a:pt x="22725" y="29821"/>
                  </a:cubicBezTo>
                  <a:cubicBezTo>
                    <a:pt x="23229" y="30320"/>
                    <a:pt x="23627" y="30902"/>
                    <a:pt x="23995" y="31508"/>
                  </a:cubicBezTo>
                  <a:lnTo>
                    <a:pt x="26044" y="31508"/>
                  </a:lnTo>
                  <a:cubicBezTo>
                    <a:pt x="25640" y="30552"/>
                    <a:pt x="25314" y="29548"/>
                    <a:pt x="24981" y="28586"/>
                  </a:cubicBezTo>
                  <a:cubicBezTo>
                    <a:pt x="24512" y="27221"/>
                    <a:pt x="23989" y="25890"/>
                    <a:pt x="23140" y="24738"/>
                  </a:cubicBezTo>
                  <a:cubicBezTo>
                    <a:pt x="20979" y="21805"/>
                    <a:pt x="17232" y="20665"/>
                    <a:pt x="14008" y="18973"/>
                  </a:cubicBezTo>
                  <a:cubicBezTo>
                    <a:pt x="10718" y="17245"/>
                    <a:pt x="7809" y="14816"/>
                    <a:pt x="5546" y="11889"/>
                  </a:cubicBezTo>
                  <a:cubicBezTo>
                    <a:pt x="5338" y="11622"/>
                    <a:pt x="5131" y="11342"/>
                    <a:pt x="4952" y="11046"/>
                  </a:cubicBezTo>
                  <a:cubicBezTo>
                    <a:pt x="4774" y="10749"/>
                    <a:pt x="4626" y="10446"/>
                    <a:pt x="4531" y="10113"/>
                  </a:cubicBezTo>
                  <a:cubicBezTo>
                    <a:pt x="4287" y="9246"/>
                    <a:pt x="4448" y="8314"/>
                    <a:pt x="4246" y="7435"/>
                  </a:cubicBezTo>
                  <a:cubicBezTo>
                    <a:pt x="4008" y="6337"/>
                    <a:pt x="3046" y="6248"/>
                    <a:pt x="2375" y="5511"/>
                  </a:cubicBezTo>
                  <a:cubicBezTo>
                    <a:pt x="1776" y="4829"/>
                    <a:pt x="1218" y="3760"/>
                    <a:pt x="1010" y="2887"/>
                  </a:cubicBezTo>
                  <a:cubicBezTo>
                    <a:pt x="766" y="1854"/>
                    <a:pt x="754" y="83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7"/>
            <p:cNvSpPr/>
            <p:nvPr/>
          </p:nvSpPr>
          <p:spPr>
            <a:xfrm rot="10800000">
              <a:off x="8930822" y="830034"/>
              <a:ext cx="212667" cy="491505"/>
            </a:xfrm>
            <a:custGeom>
              <a:avLst/>
              <a:gdLst/>
              <a:ahLst/>
              <a:cxnLst/>
              <a:rect l="l" t="t" r="r" b="b"/>
              <a:pathLst>
                <a:path w="4959" h="11461" extrusionOk="0">
                  <a:moveTo>
                    <a:pt x="0" y="0"/>
                  </a:moveTo>
                  <a:lnTo>
                    <a:pt x="0" y="8586"/>
                  </a:lnTo>
                  <a:cubicBezTo>
                    <a:pt x="404" y="9234"/>
                    <a:pt x="778" y="9893"/>
                    <a:pt x="1087" y="10581"/>
                  </a:cubicBezTo>
                  <a:cubicBezTo>
                    <a:pt x="1562" y="10908"/>
                    <a:pt x="2055" y="11175"/>
                    <a:pt x="2607" y="11342"/>
                  </a:cubicBezTo>
                  <a:cubicBezTo>
                    <a:pt x="2892" y="11419"/>
                    <a:pt x="3193" y="11460"/>
                    <a:pt x="3492" y="11460"/>
                  </a:cubicBezTo>
                  <a:cubicBezTo>
                    <a:pt x="3835" y="11460"/>
                    <a:pt x="4175" y="11406"/>
                    <a:pt x="4483" y="11288"/>
                  </a:cubicBezTo>
                  <a:cubicBezTo>
                    <a:pt x="4656" y="11223"/>
                    <a:pt x="4810" y="11140"/>
                    <a:pt x="4958" y="11033"/>
                  </a:cubicBezTo>
                  <a:cubicBezTo>
                    <a:pt x="4780" y="10736"/>
                    <a:pt x="4632" y="10433"/>
                    <a:pt x="4531" y="10112"/>
                  </a:cubicBezTo>
                  <a:cubicBezTo>
                    <a:pt x="4282" y="9245"/>
                    <a:pt x="4448" y="8313"/>
                    <a:pt x="4246" y="7434"/>
                  </a:cubicBezTo>
                  <a:cubicBezTo>
                    <a:pt x="4008" y="6336"/>
                    <a:pt x="3046" y="6247"/>
                    <a:pt x="2375" y="5510"/>
                  </a:cubicBezTo>
                  <a:cubicBezTo>
                    <a:pt x="1776" y="4828"/>
                    <a:pt x="1218" y="3759"/>
                    <a:pt x="1010" y="2886"/>
                  </a:cubicBezTo>
                  <a:cubicBezTo>
                    <a:pt x="766" y="1853"/>
                    <a:pt x="748" y="837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7"/>
            <p:cNvSpPr/>
            <p:nvPr/>
          </p:nvSpPr>
          <p:spPr>
            <a:xfrm rot="10800000">
              <a:off x="8026292" y="-29907"/>
              <a:ext cx="1087178" cy="265029"/>
            </a:xfrm>
            <a:custGeom>
              <a:avLst/>
              <a:gdLst/>
              <a:ahLst/>
              <a:cxnLst/>
              <a:rect l="l" t="t" r="r" b="b"/>
              <a:pathLst>
                <a:path w="25351" h="6180" extrusionOk="0">
                  <a:moveTo>
                    <a:pt x="13705" y="0"/>
                  </a:moveTo>
                  <a:cubicBezTo>
                    <a:pt x="11896" y="0"/>
                    <a:pt x="10117" y="493"/>
                    <a:pt x="8409" y="1097"/>
                  </a:cubicBezTo>
                  <a:cubicBezTo>
                    <a:pt x="7471" y="1424"/>
                    <a:pt x="6463" y="1786"/>
                    <a:pt x="5497" y="1786"/>
                  </a:cubicBezTo>
                  <a:cubicBezTo>
                    <a:pt x="5062" y="1786"/>
                    <a:pt x="4636" y="1713"/>
                    <a:pt x="4229" y="1530"/>
                  </a:cubicBezTo>
                  <a:cubicBezTo>
                    <a:pt x="4027" y="1453"/>
                    <a:pt x="3831" y="1328"/>
                    <a:pt x="3748" y="1138"/>
                  </a:cubicBezTo>
                  <a:cubicBezTo>
                    <a:pt x="3635" y="919"/>
                    <a:pt x="3712" y="657"/>
                    <a:pt x="3760" y="426"/>
                  </a:cubicBezTo>
                  <a:cubicBezTo>
                    <a:pt x="3783" y="343"/>
                    <a:pt x="3807" y="271"/>
                    <a:pt x="3819" y="188"/>
                  </a:cubicBezTo>
                  <a:cubicBezTo>
                    <a:pt x="3831" y="153"/>
                    <a:pt x="3837" y="123"/>
                    <a:pt x="3843" y="87"/>
                  </a:cubicBezTo>
                  <a:lnTo>
                    <a:pt x="3843" y="87"/>
                  </a:lnTo>
                  <a:cubicBezTo>
                    <a:pt x="3546" y="651"/>
                    <a:pt x="3136" y="1168"/>
                    <a:pt x="2649" y="1625"/>
                  </a:cubicBezTo>
                  <a:cubicBezTo>
                    <a:pt x="1919" y="2290"/>
                    <a:pt x="1052" y="2777"/>
                    <a:pt x="286" y="3407"/>
                  </a:cubicBezTo>
                  <a:cubicBezTo>
                    <a:pt x="161" y="3502"/>
                    <a:pt x="43" y="3609"/>
                    <a:pt x="13" y="3757"/>
                  </a:cubicBezTo>
                  <a:cubicBezTo>
                    <a:pt x="1" y="3834"/>
                    <a:pt x="13" y="3900"/>
                    <a:pt x="43" y="3959"/>
                  </a:cubicBezTo>
                  <a:cubicBezTo>
                    <a:pt x="152" y="4190"/>
                    <a:pt x="533" y="4298"/>
                    <a:pt x="837" y="4298"/>
                  </a:cubicBezTo>
                  <a:cubicBezTo>
                    <a:pt x="846" y="4298"/>
                    <a:pt x="854" y="4298"/>
                    <a:pt x="862" y="4297"/>
                  </a:cubicBezTo>
                  <a:cubicBezTo>
                    <a:pt x="5690" y="4195"/>
                    <a:pt x="10391" y="2200"/>
                    <a:pt x="15173" y="2200"/>
                  </a:cubicBezTo>
                  <a:cubicBezTo>
                    <a:pt x="15661" y="2200"/>
                    <a:pt x="16149" y="2221"/>
                    <a:pt x="16639" y="2267"/>
                  </a:cubicBezTo>
                  <a:cubicBezTo>
                    <a:pt x="18616" y="2457"/>
                    <a:pt x="20617" y="3098"/>
                    <a:pt x="22031" y="4493"/>
                  </a:cubicBezTo>
                  <a:cubicBezTo>
                    <a:pt x="22535" y="4992"/>
                    <a:pt x="22933" y="5574"/>
                    <a:pt x="23301" y="6180"/>
                  </a:cubicBezTo>
                  <a:lnTo>
                    <a:pt x="25350" y="6180"/>
                  </a:lnTo>
                  <a:cubicBezTo>
                    <a:pt x="24946" y="5224"/>
                    <a:pt x="24620" y="4220"/>
                    <a:pt x="24287" y="3246"/>
                  </a:cubicBezTo>
                  <a:cubicBezTo>
                    <a:pt x="24151" y="3330"/>
                    <a:pt x="24020" y="3419"/>
                    <a:pt x="23877" y="3484"/>
                  </a:cubicBezTo>
                  <a:cubicBezTo>
                    <a:pt x="23812" y="3525"/>
                    <a:pt x="23741" y="3543"/>
                    <a:pt x="23676" y="3567"/>
                  </a:cubicBezTo>
                  <a:cubicBezTo>
                    <a:pt x="23543" y="3610"/>
                    <a:pt x="23409" y="3629"/>
                    <a:pt x="23276" y="3629"/>
                  </a:cubicBezTo>
                  <a:cubicBezTo>
                    <a:pt x="22688" y="3629"/>
                    <a:pt x="22104" y="3259"/>
                    <a:pt x="21591" y="2920"/>
                  </a:cubicBezTo>
                  <a:cubicBezTo>
                    <a:pt x="19347" y="1423"/>
                    <a:pt x="16835" y="147"/>
                    <a:pt x="14145" y="10"/>
                  </a:cubicBezTo>
                  <a:cubicBezTo>
                    <a:pt x="13998" y="4"/>
                    <a:pt x="13851" y="0"/>
                    <a:pt x="13705" y="0"/>
                  </a:cubicBezTo>
                  <a:close/>
                </a:path>
              </a:pathLst>
            </a:custGeom>
            <a:solidFill>
              <a:srgbClr val="FF9000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0" name="Google Shape;2370;p67"/>
          <p:cNvGrpSpPr/>
          <p:nvPr/>
        </p:nvGrpSpPr>
        <p:grpSpPr>
          <a:xfrm>
            <a:off x="5000883" y="1108053"/>
            <a:ext cx="2977314" cy="3289013"/>
            <a:chOff x="4821111" y="1256827"/>
            <a:chExt cx="3204859" cy="3540380"/>
          </a:xfrm>
        </p:grpSpPr>
        <p:sp>
          <p:nvSpPr>
            <p:cNvPr id="2371" name="Google Shape;2371;p67"/>
            <p:cNvSpPr/>
            <p:nvPr/>
          </p:nvSpPr>
          <p:spPr>
            <a:xfrm rot="-2955769">
              <a:off x="4430846" y="2631568"/>
              <a:ext cx="3981489" cy="795394"/>
            </a:xfrm>
            <a:custGeom>
              <a:avLst/>
              <a:gdLst/>
              <a:ahLst/>
              <a:cxnLst/>
              <a:rect l="l" t="t" r="r" b="b"/>
              <a:pathLst>
                <a:path w="267864" h="53512" extrusionOk="0">
                  <a:moveTo>
                    <a:pt x="267741" y="43040"/>
                  </a:moveTo>
                  <a:lnTo>
                    <a:pt x="267741" y="42893"/>
                  </a:lnTo>
                  <a:cubicBezTo>
                    <a:pt x="267728" y="42683"/>
                    <a:pt x="267728" y="42474"/>
                    <a:pt x="267691" y="42277"/>
                  </a:cubicBezTo>
                  <a:lnTo>
                    <a:pt x="267691" y="42215"/>
                  </a:lnTo>
                  <a:cubicBezTo>
                    <a:pt x="267679" y="42030"/>
                    <a:pt x="267667" y="41846"/>
                    <a:pt x="267630" y="41661"/>
                  </a:cubicBezTo>
                  <a:cubicBezTo>
                    <a:pt x="267630" y="41612"/>
                    <a:pt x="267617" y="41550"/>
                    <a:pt x="267617" y="41501"/>
                  </a:cubicBezTo>
                  <a:lnTo>
                    <a:pt x="267531" y="40897"/>
                  </a:lnTo>
                  <a:cubicBezTo>
                    <a:pt x="267531" y="40885"/>
                    <a:pt x="267531" y="40872"/>
                    <a:pt x="267507" y="40860"/>
                  </a:cubicBezTo>
                  <a:cubicBezTo>
                    <a:pt x="267482" y="40675"/>
                    <a:pt x="267445" y="40491"/>
                    <a:pt x="267408" y="40318"/>
                  </a:cubicBezTo>
                  <a:cubicBezTo>
                    <a:pt x="267383" y="40269"/>
                    <a:pt x="267383" y="40220"/>
                    <a:pt x="267371" y="40158"/>
                  </a:cubicBezTo>
                  <a:cubicBezTo>
                    <a:pt x="267322" y="39961"/>
                    <a:pt x="267285" y="39776"/>
                    <a:pt x="267235" y="39591"/>
                  </a:cubicBezTo>
                  <a:cubicBezTo>
                    <a:pt x="267235" y="39579"/>
                    <a:pt x="267235" y="39579"/>
                    <a:pt x="267223" y="39567"/>
                  </a:cubicBezTo>
                  <a:cubicBezTo>
                    <a:pt x="267174" y="39370"/>
                    <a:pt x="267112" y="39209"/>
                    <a:pt x="267063" y="39025"/>
                  </a:cubicBezTo>
                  <a:cubicBezTo>
                    <a:pt x="267063" y="38988"/>
                    <a:pt x="267051" y="38975"/>
                    <a:pt x="267051" y="38951"/>
                  </a:cubicBezTo>
                  <a:cubicBezTo>
                    <a:pt x="267038" y="38914"/>
                    <a:pt x="267038" y="38902"/>
                    <a:pt x="267014" y="38865"/>
                  </a:cubicBezTo>
                  <a:cubicBezTo>
                    <a:pt x="266977" y="38729"/>
                    <a:pt x="266928" y="38581"/>
                    <a:pt x="266866" y="38433"/>
                  </a:cubicBezTo>
                  <a:cubicBezTo>
                    <a:pt x="266854" y="38409"/>
                    <a:pt x="266854" y="38372"/>
                    <a:pt x="266829" y="38347"/>
                  </a:cubicBezTo>
                  <a:cubicBezTo>
                    <a:pt x="266767" y="38175"/>
                    <a:pt x="266706" y="38027"/>
                    <a:pt x="266632" y="37854"/>
                  </a:cubicBezTo>
                  <a:cubicBezTo>
                    <a:pt x="266620" y="37805"/>
                    <a:pt x="266607" y="37768"/>
                    <a:pt x="266570" y="37731"/>
                  </a:cubicBezTo>
                  <a:cubicBezTo>
                    <a:pt x="266509" y="37608"/>
                    <a:pt x="266459" y="37485"/>
                    <a:pt x="266398" y="37374"/>
                  </a:cubicBezTo>
                  <a:cubicBezTo>
                    <a:pt x="266386" y="37325"/>
                    <a:pt x="266361" y="37288"/>
                    <a:pt x="266336" y="37239"/>
                  </a:cubicBezTo>
                  <a:cubicBezTo>
                    <a:pt x="266262" y="37078"/>
                    <a:pt x="266188" y="36931"/>
                    <a:pt x="266090" y="36795"/>
                  </a:cubicBezTo>
                  <a:cubicBezTo>
                    <a:pt x="266016" y="36647"/>
                    <a:pt x="265930" y="36512"/>
                    <a:pt x="265844" y="36389"/>
                  </a:cubicBezTo>
                  <a:cubicBezTo>
                    <a:pt x="265819" y="36339"/>
                    <a:pt x="265807" y="36315"/>
                    <a:pt x="265770" y="36278"/>
                  </a:cubicBezTo>
                  <a:cubicBezTo>
                    <a:pt x="265708" y="36191"/>
                    <a:pt x="265646" y="36093"/>
                    <a:pt x="265585" y="36019"/>
                  </a:cubicBezTo>
                  <a:cubicBezTo>
                    <a:pt x="265560" y="35982"/>
                    <a:pt x="265523" y="35945"/>
                    <a:pt x="265511" y="35908"/>
                  </a:cubicBezTo>
                  <a:cubicBezTo>
                    <a:pt x="265437" y="35797"/>
                    <a:pt x="265351" y="35711"/>
                    <a:pt x="265265" y="35613"/>
                  </a:cubicBezTo>
                  <a:cubicBezTo>
                    <a:pt x="265252" y="35600"/>
                    <a:pt x="265252" y="35588"/>
                    <a:pt x="265228" y="35588"/>
                  </a:cubicBezTo>
                  <a:cubicBezTo>
                    <a:pt x="265141" y="35477"/>
                    <a:pt x="265043" y="35391"/>
                    <a:pt x="264957" y="35292"/>
                  </a:cubicBezTo>
                  <a:lnTo>
                    <a:pt x="264920" y="35268"/>
                  </a:lnTo>
                  <a:cubicBezTo>
                    <a:pt x="264907" y="35243"/>
                    <a:pt x="264895" y="35231"/>
                    <a:pt x="264858" y="35218"/>
                  </a:cubicBezTo>
                  <a:cubicBezTo>
                    <a:pt x="264784" y="35144"/>
                    <a:pt x="264710" y="35083"/>
                    <a:pt x="264649" y="35021"/>
                  </a:cubicBezTo>
                  <a:cubicBezTo>
                    <a:pt x="264612" y="34984"/>
                    <a:pt x="264587" y="34972"/>
                    <a:pt x="264550" y="34947"/>
                  </a:cubicBezTo>
                  <a:cubicBezTo>
                    <a:pt x="264464" y="34861"/>
                    <a:pt x="264365" y="34800"/>
                    <a:pt x="264291" y="34738"/>
                  </a:cubicBezTo>
                  <a:lnTo>
                    <a:pt x="264267" y="34713"/>
                  </a:lnTo>
                  <a:cubicBezTo>
                    <a:pt x="264156" y="34639"/>
                    <a:pt x="264057" y="34578"/>
                    <a:pt x="263959" y="34516"/>
                  </a:cubicBezTo>
                  <a:lnTo>
                    <a:pt x="263860" y="34467"/>
                  </a:lnTo>
                  <a:cubicBezTo>
                    <a:pt x="263786" y="34418"/>
                    <a:pt x="263712" y="34393"/>
                    <a:pt x="263626" y="34344"/>
                  </a:cubicBezTo>
                  <a:lnTo>
                    <a:pt x="263540" y="34294"/>
                  </a:lnTo>
                  <a:cubicBezTo>
                    <a:pt x="263441" y="34245"/>
                    <a:pt x="263343" y="34221"/>
                    <a:pt x="263244" y="34171"/>
                  </a:cubicBezTo>
                  <a:cubicBezTo>
                    <a:pt x="263244" y="34171"/>
                    <a:pt x="263232" y="34171"/>
                    <a:pt x="263232" y="34159"/>
                  </a:cubicBezTo>
                  <a:lnTo>
                    <a:pt x="262912" y="34060"/>
                  </a:lnTo>
                  <a:cubicBezTo>
                    <a:pt x="262875" y="34060"/>
                    <a:pt x="262850" y="34048"/>
                    <a:pt x="262813" y="34048"/>
                  </a:cubicBezTo>
                  <a:cubicBezTo>
                    <a:pt x="262739" y="34036"/>
                    <a:pt x="262665" y="34023"/>
                    <a:pt x="262567" y="33999"/>
                  </a:cubicBezTo>
                  <a:cubicBezTo>
                    <a:pt x="262542" y="33999"/>
                    <a:pt x="262505" y="33986"/>
                    <a:pt x="262481" y="33986"/>
                  </a:cubicBezTo>
                  <a:cubicBezTo>
                    <a:pt x="262370" y="33974"/>
                    <a:pt x="262259" y="33974"/>
                    <a:pt x="262148" y="33974"/>
                  </a:cubicBezTo>
                  <a:lnTo>
                    <a:pt x="252946" y="33962"/>
                  </a:lnTo>
                  <a:cubicBezTo>
                    <a:pt x="252971" y="33851"/>
                    <a:pt x="253008" y="33752"/>
                    <a:pt x="253032" y="33654"/>
                  </a:cubicBezTo>
                  <a:cubicBezTo>
                    <a:pt x="253069" y="33568"/>
                    <a:pt x="253082" y="33494"/>
                    <a:pt x="253094" y="33420"/>
                  </a:cubicBezTo>
                  <a:cubicBezTo>
                    <a:pt x="253156" y="33186"/>
                    <a:pt x="253217" y="32976"/>
                    <a:pt x="253279" y="32742"/>
                  </a:cubicBezTo>
                  <a:cubicBezTo>
                    <a:pt x="253303" y="32668"/>
                    <a:pt x="253316" y="32582"/>
                    <a:pt x="253340" y="32508"/>
                  </a:cubicBezTo>
                  <a:cubicBezTo>
                    <a:pt x="253427" y="32213"/>
                    <a:pt x="253488" y="31929"/>
                    <a:pt x="253550" y="31621"/>
                  </a:cubicBezTo>
                  <a:cubicBezTo>
                    <a:pt x="253562" y="31572"/>
                    <a:pt x="253562" y="31523"/>
                    <a:pt x="253574" y="31474"/>
                  </a:cubicBezTo>
                  <a:cubicBezTo>
                    <a:pt x="253624" y="31215"/>
                    <a:pt x="253673" y="30968"/>
                    <a:pt x="253710" y="30710"/>
                  </a:cubicBezTo>
                  <a:cubicBezTo>
                    <a:pt x="253735" y="30611"/>
                    <a:pt x="253747" y="30537"/>
                    <a:pt x="253759" y="30451"/>
                  </a:cubicBezTo>
                  <a:cubicBezTo>
                    <a:pt x="253796" y="30205"/>
                    <a:pt x="253833" y="29934"/>
                    <a:pt x="253870" y="29687"/>
                  </a:cubicBezTo>
                  <a:cubicBezTo>
                    <a:pt x="253870" y="29626"/>
                    <a:pt x="253882" y="29564"/>
                    <a:pt x="253882" y="29527"/>
                  </a:cubicBezTo>
                  <a:lnTo>
                    <a:pt x="253981" y="28603"/>
                  </a:lnTo>
                  <a:cubicBezTo>
                    <a:pt x="253981" y="28517"/>
                    <a:pt x="253993" y="28443"/>
                    <a:pt x="253993" y="28369"/>
                  </a:cubicBezTo>
                  <a:lnTo>
                    <a:pt x="254042" y="27630"/>
                  </a:lnTo>
                  <a:cubicBezTo>
                    <a:pt x="254042" y="27581"/>
                    <a:pt x="254042" y="27519"/>
                    <a:pt x="254055" y="27470"/>
                  </a:cubicBezTo>
                  <a:lnTo>
                    <a:pt x="254055" y="27285"/>
                  </a:lnTo>
                  <a:lnTo>
                    <a:pt x="254055" y="27076"/>
                  </a:lnTo>
                  <a:lnTo>
                    <a:pt x="254055" y="26534"/>
                  </a:lnTo>
                  <a:lnTo>
                    <a:pt x="254055" y="26386"/>
                  </a:lnTo>
                  <a:cubicBezTo>
                    <a:pt x="254055" y="26152"/>
                    <a:pt x="254055" y="25930"/>
                    <a:pt x="254042" y="25709"/>
                  </a:cubicBezTo>
                  <a:lnTo>
                    <a:pt x="254042" y="25524"/>
                  </a:lnTo>
                  <a:cubicBezTo>
                    <a:pt x="254042" y="25351"/>
                    <a:pt x="254018" y="25179"/>
                    <a:pt x="254018" y="24994"/>
                  </a:cubicBezTo>
                  <a:cubicBezTo>
                    <a:pt x="254018" y="24920"/>
                    <a:pt x="254018" y="24859"/>
                    <a:pt x="254006" y="24785"/>
                  </a:cubicBezTo>
                  <a:lnTo>
                    <a:pt x="253956" y="24230"/>
                  </a:lnTo>
                  <a:cubicBezTo>
                    <a:pt x="253956" y="24181"/>
                    <a:pt x="253956" y="24144"/>
                    <a:pt x="253944" y="24107"/>
                  </a:cubicBezTo>
                  <a:cubicBezTo>
                    <a:pt x="253932" y="23873"/>
                    <a:pt x="253895" y="23651"/>
                    <a:pt x="253882" y="23430"/>
                  </a:cubicBezTo>
                  <a:cubicBezTo>
                    <a:pt x="253882" y="23368"/>
                    <a:pt x="253870" y="23306"/>
                    <a:pt x="253870" y="23257"/>
                  </a:cubicBezTo>
                  <a:cubicBezTo>
                    <a:pt x="253858" y="23085"/>
                    <a:pt x="253821" y="22912"/>
                    <a:pt x="253808" y="22752"/>
                  </a:cubicBezTo>
                  <a:cubicBezTo>
                    <a:pt x="253796" y="22691"/>
                    <a:pt x="253796" y="22604"/>
                    <a:pt x="253771" y="22543"/>
                  </a:cubicBezTo>
                  <a:cubicBezTo>
                    <a:pt x="253747" y="22346"/>
                    <a:pt x="253710" y="22161"/>
                    <a:pt x="253685" y="21964"/>
                  </a:cubicBezTo>
                  <a:cubicBezTo>
                    <a:pt x="253685" y="21927"/>
                    <a:pt x="253673" y="21902"/>
                    <a:pt x="253673" y="21890"/>
                  </a:cubicBezTo>
                  <a:cubicBezTo>
                    <a:pt x="253636" y="21668"/>
                    <a:pt x="253587" y="21434"/>
                    <a:pt x="253550" y="21225"/>
                  </a:cubicBezTo>
                  <a:cubicBezTo>
                    <a:pt x="253525" y="21163"/>
                    <a:pt x="253513" y="21114"/>
                    <a:pt x="253513" y="21052"/>
                  </a:cubicBezTo>
                  <a:cubicBezTo>
                    <a:pt x="253488" y="20880"/>
                    <a:pt x="253439" y="20720"/>
                    <a:pt x="253402" y="20559"/>
                  </a:cubicBezTo>
                  <a:lnTo>
                    <a:pt x="253365" y="20375"/>
                  </a:lnTo>
                  <a:cubicBezTo>
                    <a:pt x="253316" y="20178"/>
                    <a:pt x="253266" y="19981"/>
                    <a:pt x="253205" y="19771"/>
                  </a:cubicBezTo>
                  <a:cubicBezTo>
                    <a:pt x="253205" y="19759"/>
                    <a:pt x="253205" y="19746"/>
                    <a:pt x="253193" y="19734"/>
                  </a:cubicBezTo>
                  <a:cubicBezTo>
                    <a:pt x="253180" y="19697"/>
                    <a:pt x="253180" y="19673"/>
                    <a:pt x="253156" y="19636"/>
                  </a:cubicBezTo>
                  <a:lnTo>
                    <a:pt x="262086" y="19636"/>
                  </a:lnTo>
                  <a:cubicBezTo>
                    <a:pt x="263552" y="19636"/>
                    <a:pt x="265006" y="18687"/>
                    <a:pt x="266115" y="16753"/>
                  </a:cubicBezTo>
                  <a:cubicBezTo>
                    <a:pt x="266213" y="16556"/>
                    <a:pt x="266336" y="16359"/>
                    <a:pt x="266435" y="16137"/>
                  </a:cubicBezTo>
                  <a:cubicBezTo>
                    <a:pt x="266447" y="16113"/>
                    <a:pt x="266459" y="16100"/>
                    <a:pt x="266459" y="16063"/>
                  </a:cubicBezTo>
                  <a:cubicBezTo>
                    <a:pt x="266558" y="15866"/>
                    <a:pt x="266644" y="15644"/>
                    <a:pt x="266743" y="15435"/>
                  </a:cubicBezTo>
                  <a:cubicBezTo>
                    <a:pt x="266743" y="15423"/>
                    <a:pt x="266755" y="15398"/>
                    <a:pt x="266755" y="15386"/>
                  </a:cubicBezTo>
                  <a:cubicBezTo>
                    <a:pt x="266755" y="15373"/>
                    <a:pt x="266767" y="15361"/>
                    <a:pt x="266767" y="15324"/>
                  </a:cubicBezTo>
                  <a:lnTo>
                    <a:pt x="266952" y="14819"/>
                  </a:lnTo>
                  <a:lnTo>
                    <a:pt x="266952" y="14819"/>
                  </a:lnTo>
                  <a:cubicBezTo>
                    <a:pt x="267014" y="14647"/>
                    <a:pt x="267063" y="14462"/>
                    <a:pt x="267125" y="14289"/>
                  </a:cubicBezTo>
                  <a:lnTo>
                    <a:pt x="267174" y="14154"/>
                  </a:lnTo>
                  <a:cubicBezTo>
                    <a:pt x="267223" y="14018"/>
                    <a:pt x="267248" y="13883"/>
                    <a:pt x="267285" y="13723"/>
                  </a:cubicBezTo>
                  <a:cubicBezTo>
                    <a:pt x="267297" y="13674"/>
                    <a:pt x="267297" y="13637"/>
                    <a:pt x="267309" y="13600"/>
                  </a:cubicBezTo>
                  <a:cubicBezTo>
                    <a:pt x="267359" y="13415"/>
                    <a:pt x="267383" y="13230"/>
                    <a:pt x="267433" y="13045"/>
                  </a:cubicBezTo>
                  <a:cubicBezTo>
                    <a:pt x="267433" y="13021"/>
                    <a:pt x="267445" y="12996"/>
                    <a:pt x="267445" y="12971"/>
                  </a:cubicBezTo>
                  <a:cubicBezTo>
                    <a:pt x="267482" y="12811"/>
                    <a:pt x="267507" y="12651"/>
                    <a:pt x="267543" y="12491"/>
                  </a:cubicBezTo>
                  <a:cubicBezTo>
                    <a:pt x="267556" y="12442"/>
                    <a:pt x="267556" y="12380"/>
                    <a:pt x="267568" y="12343"/>
                  </a:cubicBezTo>
                  <a:cubicBezTo>
                    <a:pt x="267605" y="12183"/>
                    <a:pt x="267617" y="12035"/>
                    <a:pt x="267630" y="11863"/>
                  </a:cubicBezTo>
                  <a:cubicBezTo>
                    <a:pt x="267630" y="11826"/>
                    <a:pt x="267654" y="11801"/>
                    <a:pt x="267654" y="11764"/>
                  </a:cubicBezTo>
                  <a:cubicBezTo>
                    <a:pt x="267667" y="11579"/>
                    <a:pt x="267691" y="11382"/>
                    <a:pt x="267716" y="11198"/>
                  </a:cubicBezTo>
                  <a:cubicBezTo>
                    <a:pt x="267716" y="11148"/>
                    <a:pt x="267716" y="11111"/>
                    <a:pt x="267728" y="11062"/>
                  </a:cubicBezTo>
                  <a:cubicBezTo>
                    <a:pt x="267741" y="10902"/>
                    <a:pt x="267741" y="10754"/>
                    <a:pt x="267753" y="10594"/>
                  </a:cubicBezTo>
                  <a:lnTo>
                    <a:pt x="267753" y="10508"/>
                  </a:lnTo>
                  <a:lnTo>
                    <a:pt x="267753" y="10446"/>
                  </a:lnTo>
                  <a:cubicBezTo>
                    <a:pt x="267753" y="10249"/>
                    <a:pt x="267778" y="10027"/>
                    <a:pt x="267778" y="9830"/>
                  </a:cubicBezTo>
                  <a:lnTo>
                    <a:pt x="267778" y="9769"/>
                  </a:lnTo>
                  <a:cubicBezTo>
                    <a:pt x="267778" y="9584"/>
                    <a:pt x="267778" y="9399"/>
                    <a:pt x="267753" y="9214"/>
                  </a:cubicBezTo>
                  <a:lnTo>
                    <a:pt x="267753" y="9054"/>
                  </a:lnTo>
                  <a:cubicBezTo>
                    <a:pt x="267741" y="8857"/>
                    <a:pt x="267741" y="8648"/>
                    <a:pt x="267716" y="8438"/>
                  </a:cubicBezTo>
                  <a:lnTo>
                    <a:pt x="267716" y="8377"/>
                  </a:lnTo>
                  <a:cubicBezTo>
                    <a:pt x="267691" y="8192"/>
                    <a:pt x="267679" y="8007"/>
                    <a:pt x="267654" y="7822"/>
                  </a:cubicBezTo>
                  <a:cubicBezTo>
                    <a:pt x="267654" y="7785"/>
                    <a:pt x="267630" y="7724"/>
                    <a:pt x="267630" y="7675"/>
                  </a:cubicBezTo>
                  <a:lnTo>
                    <a:pt x="267543" y="7071"/>
                  </a:lnTo>
                  <a:cubicBezTo>
                    <a:pt x="267543" y="7059"/>
                    <a:pt x="267543" y="7046"/>
                    <a:pt x="267531" y="7022"/>
                  </a:cubicBezTo>
                  <a:cubicBezTo>
                    <a:pt x="267494" y="6837"/>
                    <a:pt x="267470" y="6652"/>
                    <a:pt x="267420" y="6467"/>
                  </a:cubicBezTo>
                  <a:cubicBezTo>
                    <a:pt x="267408" y="6430"/>
                    <a:pt x="267408" y="6381"/>
                    <a:pt x="267383" y="6319"/>
                  </a:cubicBezTo>
                  <a:cubicBezTo>
                    <a:pt x="267346" y="6122"/>
                    <a:pt x="267297" y="5938"/>
                    <a:pt x="267248" y="5753"/>
                  </a:cubicBezTo>
                  <a:cubicBezTo>
                    <a:pt x="267248" y="5728"/>
                    <a:pt x="267248" y="5728"/>
                    <a:pt x="267235" y="5716"/>
                  </a:cubicBezTo>
                  <a:cubicBezTo>
                    <a:pt x="267186" y="5531"/>
                    <a:pt x="267125" y="5359"/>
                    <a:pt x="267075" y="5174"/>
                  </a:cubicBezTo>
                  <a:cubicBezTo>
                    <a:pt x="267075" y="5149"/>
                    <a:pt x="267063" y="5137"/>
                    <a:pt x="267063" y="5100"/>
                  </a:cubicBezTo>
                  <a:cubicBezTo>
                    <a:pt x="267051" y="5075"/>
                    <a:pt x="267051" y="5051"/>
                    <a:pt x="267038" y="5026"/>
                  </a:cubicBezTo>
                  <a:cubicBezTo>
                    <a:pt x="266989" y="4891"/>
                    <a:pt x="266940" y="4730"/>
                    <a:pt x="266878" y="4595"/>
                  </a:cubicBezTo>
                  <a:cubicBezTo>
                    <a:pt x="266866" y="4558"/>
                    <a:pt x="266866" y="4533"/>
                    <a:pt x="266854" y="4521"/>
                  </a:cubicBezTo>
                  <a:cubicBezTo>
                    <a:pt x="266792" y="4349"/>
                    <a:pt x="266730" y="4188"/>
                    <a:pt x="266644" y="4028"/>
                  </a:cubicBezTo>
                  <a:cubicBezTo>
                    <a:pt x="266632" y="3979"/>
                    <a:pt x="266620" y="3942"/>
                    <a:pt x="266583" y="3905"/>
                  </a:cubicBezTo>
                  <a:cubicBezTo>
                    <a:pt x="266521" y="3782"/>
                    <a:pt x="266484" y="3659"/>
                    <a:pt x="266422" y="3536"/>
                  </a:cubicBezTo>
                  <a:cubicBezTo>
                    <a:pt x="266398" y="3486"/>
                    <a:pt x="266373" y="3437"/>
                    <a:pt x="266361" y="3388"/>
                  </a:cubicBezTo>
                  <a:cubicBezTo>
                    <a:pt x="266275" y="3240"/>
                    <a:pt x="266201" y="3080"/>
                    <a:pt x="266115" y="2944"/>
                  </a:cubicBezTo>
                  <a:cubicBezTo>
                    <a:pt x="266028" y="2809"/>
                    <a:pt x="265942" y="2673"/>
                    <a:pt x="265868" y="2550"/>
                  </a:cubicBezTo>
                  <a:cubicBezTo>
                    <a:pt x="265831" y="2513"/>
                    <a:pt x="265819" y="2464"/>
                    <a:pt x="265782" y="2439"/>
                  </a:cubicBezTo>
                  <a:cubicBezTo>
                    <a:pt x="265720" y="2341"/>
                    <a:pt x="265659" y="2254"/>
                    <a:pt x="265585" y="2156"/>
                  </a:cubicBezTo>
                  <a:cubicBezTo>
                    <a:pt x="265560" y="2131"/>
                    <a:pt x="265536" y="2082"/>
                    <a:pt x="265511" y="2057"/>
                  </a:cubicBezTo>
                  <a:cubicBezTo>
                    <a:pt x="265437" y="1946"/>
                    <a:pt x="265351" y="1848"/>
                    <a:pt x="265265" y="1762"/>
                  </a:cubicBezTo>
                  <a:cubicBezTo>
                    <a:pt x="265252" y="1749"/>
                    <a:pt x="265252" y="1725"/>
                    <a:pt x="265228" y="1725"/>
                  </a:cubicBezTo>
                  <a:cubicBezTo>
                    <a:pt x="265141" y="1626"/>
                    <a:pt x="265043" y="1528"/>
                    <a:pt x="264957" y="1441"/>
                  </a:cubicBezTo>
                  <a:lnTo>
                    <a:pt x="264920" y="1404"/>
                  </a:lnTo>
                  <a:cubicBezTo>
                    <a:pt x="264907" y="1392"/>
                    <a:pt x="264895" y="1380"/>
                    <a:pt x="264858" y="1355"/>
                  </a:cubicBezTo>
                  <a:cubicBezTo>
                    <a:pt x="264784" y="1281"/>
                    <a:pt x="264710" y="1220"/>
                    <a:pt x="264649" y="1158"/>
                  </a:cubicBezTo>
                  <a:cubicBezTo>
                    <a:pt x="264612" y="1133"/>
                    <a:pt x="264587" y="1109"/>
                    <a:pt x="264550" y="1084"/>
                  </a:cubicBezTo>
                  <a:cubicBezTo>
                    <a:pt x="264464" y="1010"/>
                    <a:pt x="264365" y="949"/>
                    <a:pt x="264279" y="862"/>
                  </a:cubicBezTo>
                  <a:cubicBezTo>
                    <a:pt x="264267" y="862"/>
                    <a:pt x="264267" y="850"/>
                    <a:pt x="264242" y="838"/>
                  </a:cubicBezTo>
                  <a:cubicBezTo>
                    <a:pt x="264144" y="764"/>
                    <a:pt x="264045" y="702"/>
                    <a:pt x="263934" y="641"/>
                  </a:cubicBezTo>
                  <a:lnTo>
                    <a:pt x="263848" y="591"/>
                  </a:lnTo>
                  <a:cubicBezTo>
                    <a:pt x="263774" y="542"/>
                    <a:pt x="263688" y="518"/>
                    <a:pt x="263614" y="468"/>
                  </a:cubicBezTo>
                  <a:lnTo>
                    <a:pt x="263528" y="419"/>
                  </a:lnTo>
                  <a:cubicBezTo>
                    <a:pt x="263429" y="370"/>
                    <a:pt x="263318" y="345"/>
                    <a:pt x="263232" y="296"/>
                  </a:cubicBezTo>
                  <a:cubicBezTo>
                    <a:pt x="263232" y="296"/>
                    <a:pt x="263220" y="296"/>
                    <a:pt x="263220" y="283"/>
                  </a:cubicBezTo>
                  <a:lnTo>
                    <a:pt x="262887" y="185"/>
                  </a:lnTo>
                  <a:cubicBezTo>
                    <a:pt x="262862" y="185"/>
                    <a:pt x="262826" y="173"/>
                    <a:pt x="262801" y="173"/>
                  </a:cubicBezTo>
                  <a:lnTo>
                    <a:pt x="262567" y="123"/>
                  </a:lnTo>
                  <a:cubicBezTo>
                    <a:pt x="262542" y="123"/>
                    <a:pt x="262505" y="111"/>
                    <a:pt x="262456" y="111"/>
                  </a:cubicBezTo>
                  <a:cubicBezTo>
                    <a:pt x="262357" y="99"/>
                    <a:pt x="262259" y="99"/>
                    <a:pt x="262148" y="99"/>
                  </a:cubicBezTo>
                  <a:lnTo>
                    <a:pt x="262136" y="99"/>
                  </a:lnTo>
                  <a:lnTo>
                    <a:pt x="205976" y="0"/>
                  </a:lnTo>
                  <a:lnTo>
                    <a:pt x="205976" y="0"/>
                  </a:lnTo>
                  <a:lnTo>
                    <a:pt x="205939" y="0"/>
                  </a:lnTo>
                  <a:lnTo>
                    <a:pt x="205323" y="0"/>
                  </a:lnTo>
                  <a:lnTo>
                    <a:pt x="205422" y="0"/>
                  </a:lnTo>
                  <a:cubicBezTo>
                    <a:pt x="205286" y="0"/>
                    <a:pt x="205138" y="0"/>
                    <a:pt x="204991" y="25"/>
                  </a:cubicBezTo>
                  <a:lnTo>
                    <a:pt x="194742" y="0"/>
                  </a:lnTo>
                  <a:lnTo>
                    <a:pt x="194742" y="0"/>
                  </a:lnTo>
                  <a:lnTo>
                    <a:pt x="194692" y="0"/>
                  </a:lnTo>
                  <a:lnTo>
                    <a:pt x="194076" y="0"/>
                  </a:lnTo>
                  <a:lnTo>
                    <a:pt x="194187" y="0"/>
                  </a:lnTo>
                  <a:cubicBezTo>
                    <a:pt x="193990" y="0"/>
                    <a:pt x="193781" y="0"/>
                    <a:pt x="193584" y="37"/>
                  </a:cubicBezTo>
                  <a:cubicBezTo>
                    <a:pt x="183729" y="530"/>
                    <a:pt x="171977" y="4891"/>
                    <a:pt x="171324" y="9362"/>
                  </a:cubicBezTo>
                  <a:cubicBezTo>
                    <a:pt x="170364" y="9756"/>
                    <a:pt x="169427" y="10385"/>
                    <a:pt x="168553" y="11259"/>
                  </a:cubicBezTo>
                  <a:lnTo>
                    <a:pt x="167506" y="11259"/>
                  </a:lnTo>
                  <a:cubicBezTo>
                    <a:pt x="166249" y="10274"/>
                    <a:pt x="164894" y="9781"/>
                    <a:pt x="163539" y="9781"/>
                  </a:cubicBezTo>
                  <a:lnTo>
                    <a:pt x="107909" y="9633"/>
                  </a:lnTo>
                  <a:cubicBezTo>
                    <a:pt x="107983" y="9633"/>
                    <a:pt x="108045" y="9633"/>
                    <a:pt x="108131" y="9645"/>
                  </a:cubicBezTo>
                  <a:cubicBezTo>
                    <a:pt x="106197" y="9572"/>
                    <a:pt x="104275" y="10471"/>
                    <a:pt x="102612" y="12368"/>
                  </a:cubicBezTo>
                  <a:lnTo>
                    <a:pt x="59904" y="12245"/>
                  </a:lnTo>
                  <a:cubicBezTo>
                    <a:pt x="59966" y="12245"/>
                    <a:pt x="60028" y="12245"/>
                    <a:pt x="60089" y="12257"/>
                  </a:cubicBezTo>
                  <a:lnTo>
                    <a:pt x="59720" y="12257"/>
                  </a:lnTo>
                  <a:lnTo>
                    <a:pt x="59695" y="12257"/>
                  </a:lnTo>
                  <a:cubicBezTo>
                    <a:pt x="45011" y="12528"/>
                    <a:pt x="30414" y="19217"/>
                    <a:pt x="29983" y="26029"/>
                  </a:cubicBezTo>
                  <a:lnTo>
                    <a:pt x="3215" y="26017"/>
                  </a:lnTo>
                  <a:cubicBezTo>
                    <a:pt x="2969" y="25401"/>
                    <a:pt x="2377" y="24945"/>
                    <a:pt x="1663" y="24945"/>
                  </a:cubicBezTo>
                  <a:cubicBezTo>
                    <a:pt x="739" y="24945"/>
                    <a:pt x="0" y="25684"/>
                    <a:pt x="0" y="26608"/>
                  </a:cubicBezTo>
                  <a:cubicBezTo>
                    <a:pt x="0" y="27532"/>
                    <a:pt x="739" y="28271"/>
                    <a:pt x="1663" y="28271"/>
                  </a:cubicBezTo>
                  <a:cubicBezTo>
                    <a:pt x="2377" y="28271"/>
                    <a:pt x="2993" y="27827"/>
                    <a:pt x="3215" y="27199"/>
                  </a:cubicBezTo>
                  <a:lnTo>
                    <a:pt x="30057" y="27211"/>
                  </a:lnTo>
                  <a:cubicBezTo>
                    <a:pt x="31240" y="33839"/>
                    <a:pt x="45677" y="40084"/>
                    <a:pt x="59855" y="40330"/>
                  </a:cubicBezTo>
                  <a:lnTo>
                    <a:pt x="59855" y="40330"/>
                  </a:lnTo>
                  <a:lnTo>
                    <a:pt x="59867" y="40330"/>
                  </a:lnTo>
                  <a:lnTo>
                    <a:pt x="59855" y="40330"/>
                  </a:lnTo>
                  <a:lnTo>
                    <a:pt x="102846" y="40454"/>
                  </a:lnTo>
                  <a:cubicBezTo>
                    <a:pt x="104386" y="42104"/>
                    <a:pt x="106135" y="42917"/>
                    <a:pt x="107897" y="42917"/>
                  </a:cubicBezTo>
                  <a:lnTo>
                    <a:pt x="107860" y="42917"/>
                  </a:lnTo>
                  <a:lnTo>
                    <a:pt x="163502" y="43077"/>
                  </a:lnTo>
                  <a:cubicBezTo>
                    <a:pt x="164931" y="43077"/>
                    <a:pt x="166348" y="42535"/>
                    <a:pt x="167666" y="41451"/>
                  </a:cubicBezTo>
                  <a:lnTo>
                    <a:pt x="168651" y="41451"/>
                  </a:lnTo>
                  <a:cubicBezTo>
                    <a:pt x="169514" y="42301"/>
                    <a:pt x="170425" y="42905"/>
                    <a:pt x="171386" y="43275"/>
                  </a:cubicBezTo>
                  <a:cubicBezTo>
                    <a:pt x="171361" y="43398"/>
                    <a:pt x="171349" y="43533"/>
                    <a:pt x="171349" y="43656"/>
                  </a:cubicBezTo>
                  <a:cubicBezTo>
                    <a:pt x="171337" y="48288"/>
                    <a:pt x="183458" y="52944"/>
                    <a:pt x="193559" y="53462"/>
                  </a:cubicBezTo>
                  <a:cubicBezTo>
                    <a:pt x="193744" y="53499"/>
                    <a:pt x="193904" y="53511"/>
                    <a:pt x="194089" y="53511"/>
                  </a:cubicBezTo>
                  <a:lnTo>
                    <a:pt x="194076" y="53511"/>
                  </a:lnTo>
                  <a:lnTo>
                    <a:pt x="194113" y="53511"/>
                  </a:lnTo>
                  <a:lnTo>
                    <a:pt x="194113" y="53511"/>
                  </a:lnTo>
                  <a:lnTo>
                    <a:pt x="205336" y="53511"/>
                  </a:lnTo>
                  <a:lnTo>
                    <a:pt x="205360" y="53511"/>
                  </a:lnTo>
                  <a:lnTo>
                    <a:pt x="205360" y="53511"/>
                  </a:lnTo>
                  <a:lnTo>
                    <a:pt x="250914" y="53511"/>
                  </a:lnTo>
                  <a:lnTo>
                    <a:pt x="262173" y="53511"/>
                  </a:lnTo>
                  <a:cubicBezTo>
                    <a:pt x="263626" y="53511"/>
                    <a:pt x="265080" y="52563"/>
                    <a:pt x="266188" y="50629"/>
                  </a:cubicBezTo>
                  <a:cubicBezTo>
                    <a:pt x="266299" y="50431"/>
                    <a:pt x="266398" y="50234"/>
                    <a:pt x="266509" y="50013"/>
                  </a:cubicBezTo>
                  <a:cubicBezTo>
                    <a:pt x="266521" y="49988"/>
                    <a:pt x="266546" y="49976"/>
                    <a:pt x="266546" y="49939"/>
                  </a:cubicBezTo>
                  <a:cubicBezTo>
                    <a:pt x="266632" y="49742"/>
                    <a:pt x="266730" y="49520"/>
                    <a:pt x="266817" y="49311"/>
                  </a:cubicBezTo>
                  <a:cubicBezTo>
                    <a:pt x="266817" y="49298"/>
                    <a:pt x="266829" y="49274"/>
                    <a:pt x="266854" y="49261"/>
                  </a:cubicBezTo>
                  <a:cubicBezTo>
                    <a:pt x="266854" y="49249"/>
                    <a:pt x="266866" y="49212"/>
                    <a:pt x="266866" y="49200"/>
                  </a:cubicBezTo>
                  <a:cubicBezTo>
                    <a:pt x="266928" y="49027"/>
                    <a:pt x="266989" y="48879"/>
                    <a:pt x="267051" y="48707"/>
                  </a:cubicBezTo>
                  <a:lnTo>
                    <a:pt x="267051" y="48695"/>
                  </a:lnTo>
                  <a:cubicBezTo>
                    <a:pt x="267112" y="48522"/>
                    <a:pt x="267162" y="48337"/>
                    <a:pt x="267223" y="48165"/>
                  </a:cubicBezTo>
                  <a:lnTo>
                    <a:pt x="267260" y="48029"/>
                  </a:lnTo>
                  <a:cubicBezTo>
                    <a:pt x="267309" y="47894"/>
                    <a:pt x="267346" y="47758"/>
                    <a:pt x="267371" y="47598"/>
                  </a:cubicBezTo>
                  <a:cubicBezTo>
                    <a:pt x="267383" y="47549"/>
                    <a:pt x="267383" y="47512"/>
                    <a:pt x="267408" y="47475"/>
                  </a:cubicBezTo>
                  <a:cubicBezTo>
                    <a:pt x="267445" y="47290"/>
                    <a:pt x="267482" y="47106"/>
                    <a:pt x="267531" y="46921"/>
                  </a:cubicBezTo>
                  <a:cubicBezTo>
                    <a:pt x="267531" y="46896"/>
                    <a:pt x="267543" y="46871"/>
                    <a:pt x="267543" y="46847"/>
                  </a:cubicBezTo>
                  <a:cubicBezTo>
                    <a:pt x="267568" y="46687"/>
                    <a:pt x="267605" y="46527"/>
                    <a:pt x="267630" y="46366"/>
                  </a:cubicBezTo>
                  <a:cubicBezTo>
                    <a:pt x="267654" y="46317"/>
                    <a:pt x="267654" y="46256"/>
                    <a:pt x="267667" y="46219"/>
                  </a:cubicBezTo>
                  <a:cubicBezTo>
                    <a:pt x="267691" y="46058"/>
                    <a:pt x="267716" y="45911"/>
                    <a:pt x="267728" y="45738"/>
                  </a:cubicBezTo>
                  <a:cubicBezTo>
                    <a:pt x="267728" y="45701"/>
                    <a:pt x="267741" y="45677"/>
                    <a:pt x="267741" y="45640"/>
                  </a:cubicBezTo>
                  <a:cubicBezTo>
                    <a:pt x="267753" y="45455"/>
                    <a:pt x="267790" y="45258"/>
                    <a:pt x="267802" y="45073"/>
                  </a:cubicBezTo>
                  <a:cubicBezTo>
                    <a:pt x="267802" y="45024"/>
                    <a:pt x="267802" y="44987"/>
                    <a:pt x="267814" y="44938"/>
                  </a:cubicBezTo>
                  <a:cubicBezTo>
                    <a:pt x="267839" y="44777"/>
                    <a:pt x="267839" y="44630"/>
                    <a:pt x="267851" y="44469"/>
                  </a:cubicBezTo>
                  <a:lnTo>
                    <a:pt x="267851" y="44383"/>
                  </a:lnTo>
                  <a:lnTo>
                    <a:pt x="267851" y="44322"/>
                  </a:lnTo>
                  <a:cubicBezTo>
                    <a:pt x="267851" y="44124"/>
                    <a:pt x="267864" y="43903"/>
                    <a:pt x="267864" y="43706"/>
                  </a:cubicBezTo>
                  <a:lnTo>
                    <a:pt x="267864" y="43644"/>
                  </a:lnTo>
                  <a:cubicBezTo>
                    <a:pt x="267753" y="43410"/>
                    <a:pt x="267741" y="43225"/>
                    <a:pt x="267741" y="43040"/>
                  </a:cubicBezTo>
                  <a:close/>
                  <a:moveTo>
                    <a:pt x="60274" y="12282"/>
                  </a:moveTo>
                  <a:lnTo>
                    <a:pt x="60299" y="12282"/>
                  </a:lnTo>
                  <a:cubicBezTo>
                    <a:pt x="60348" y="12282"/>
                    <a:pt x="60397" y="12294"/>
                    <a:pt x="60434" y="12294"/>
                  </a:cubicBezTo>
                  <a:cubicBezTo>
                    <a:pt x="60397" y="12294"/>
                    <a:pt x="60336" y="12282"/>
                    <a:pt x="60274" y="12282"/>
                  </a:cubicBezTo>
                  <a:close/>
                  <a:moveTo>
                    <a:pt x="60644" y="12319"/>
                  </a:moveTo>
                  <a:lnTo>
                    <a:pt x="60644" y="12319"/>
                  </a:lnTo>
                  <a:lnTo>
                    <a:pt x="60656" y="12319"/>
                  </a:lnTo>
                  <a:cubicBezTo>
                    <a:pt x="60717" y="12343"/>
                    <a:pt x="60779" y="12355"/>
                    <a:pt x="60841" y="12355"/>
                  </a:cubicBezTo>
                  <a:cubicBezTo>
                    <a:pt x="60767" y="12355"/>
                    <a:pt x="60705" y="12319"/>
                    <a:pt x="60644" y="12319"/>
                  </a:cubicBezTo>
                  <a:close/>
                  <a:moveTo>
                    <a:pt x="61050" y="12417"/>
                  </a:moveTo>
                  <a:lnTo>
                    <a:pt x="61087" y="12417"/>
                  </a:lnTo>
                  <a:lnTo>
                    <a:pt x="61223" y="12454"/>
                  </a:lnTo>
                  <a:cubicBezTo>
                    <a:pt x="61161" y="12442"/>
                    <a:pt x="61112" y="12417"/>
                    <a:pt x="61050" y="12417"/>
                  </a:cubicBezTo>
                  <a:close/>
                  <a:moveTo>
                    <a:pt x="61407" y="12503"/>
                  </a:moveTo>
                  <a:lnTo>
                    <a:pt x="61420" y="12503"/>
                  </a:lnTo>
                  <a:cubicBezTo>
                    <a:pt x="61481" y="12528"/>
                    <a:pt x="61543" y="12553"/>
                    <a:pt x="61604" y="12565"/>
                  </a:cubicBezTo>
                  <a:cubicBezTo>
                    <a:pt x="61530" y="12553"/>
                    <a:pt x="61469" y="12540"/>
                    <a:pt x="61407" y="12503"/>
                  </a:cubicBezTo>
                  <a:close/>
                  <a:moveTo>
                    <a:pt x="61826" y="12663"/>
                  </a:moveTo>
                  <a:cubicBezTo>
                    <a:pt x="61838" y="12663"/>
                    <a:pt x="61838" y="12663"/>
                    <a:pt x="61851" y="12676"/>
                  </a:cubicBezTo>
                  <a:cubicBezTo>
                    <a:pt x="61900" y="12688"/>
                    <a:pt x="61949" y="12725"/>
                    <a:pt x="61999" y="12737"/>
                  </a:cubicBezTo>
                  <a:cubicBezTo>
                    <a:pt x="61937" y="12725"/>
                    <a:pt x="61875" y="12688"/>
                    <a:pt x="61826" y="12663"/>
                  </a:cubicBezTo>
                  <a:close/>
                  <a:moveTo>
                    <a:pt x="62159" y="12836"/>
                  </a:moveTo>
                  <a:cubicBezTo>
                    <a:pt x="62183" y="12836"/>
                    <a:pt x="62183" y="12836"/>
                    <a:pt x="62159" y="12836"/>
                  </a:cubicBezTo>
                  <a:cubicBezTo>
                    <a:pt x="62245" y="12861"/>
                    <a:pt x="62307" y="12910"/>
                    <a:pt x="62368" y="12934"/>
                  </a:cubicBezTo>
                  <a:cubicBezTo>
                    <a:pt x="62307" y="12910"/>
                    <a:pt x="62245" y="12861"/>
                    <a:pt x="62159" y="12836"/>
                  </a:cubicBezTo>
                  <a:close/>
                  <a:moveTo>
                    <a:pt x="62578" y="13058"/>
                  </a:moveTo>
                  <a:lnTo>
                    <a:pt x="62590" y="13082"/>
                  </a:lnTo>
                  <a:lnTo>
                    <a:pt x="62738" y="13168"/>
                  </a:lnTo>
                  <a:cubicBezTo>
                    <a:pt x="62688" y="13119"/>
                    <a:pt x="62627" y="13095"/>
                    <a:pt x="62578" y="13058"/>
                  </a:cubicBezTo>
                  <a:close/>
                  <a:moveTo>
                    <a:pt x="62922" y="13279"/>
                  </a:moveTo>
                  <a:lnTo>
                    <a:pt x="62922" y="13279"/>
                  </a:lnTo>
                  <a:cubicBezTo>
                    <a:pt x="62996" y="13316"/>
                    <a:pt x="63058" y="13366"/>
                    <a:pt x="63120" y="13415"/>
                  </a:cubicBezTo>
                  <a:cubicBezTo>
                    <a:pt x="63046" y="13366"/>
                    <a:pt x="62984" y="13316"/>
                    <a:pt x="62922" y="13279"/>
                  </a:cubicBezTo>
                  <a:close/>
                  <a:moveTo>
                    <a:pt x="63304" y="13575"/>
                  </a:moveTo>
                  <a:cubicBezTo>
                    <a:pt x="63317" y="13587"/>
                    <a:pt x="63317" y="13587"/>
                    <a:pt x="63304" y="13575"/>
                  </a:cubicBezTo>
                  <a:cubicBezTo>
                    <a:pt x="63366" y="13612"/>
                    <a:pt x="63415" y="13661"/>
                    <a:pt x="63452" y="13710"/>
                  </a:cubicBezTo>
                  <a:cubicBezTo>
                    <a:pt x="63415" y="13661"/>
                    <a:pt x="63366" y="13612"/>
                    <a:pt x="63304" y="13575"/>
                  </a:cubicBezTo>
                  <a:close/>
                  <a:moveTo>
                    <a:pt x="63625" y="13846"/>
                  </a:moveTo>
                  <a:cubicBezTo>
                    <a:pt x="63637" y="13858"/>
                    <a:pt x="63637" y="13858"/>
                    <a:pt x="63625" y="13846"/>
                  </a:cubicBezTo>
                  <a:cubicBezTo>
                    <a:pt x="63699" y="13908"/>
                    <a:pt x="63748" y="13969"/>
                    <a:pt x="63809" y="14031"/>
                  </a:cubicBezTo>
                  <a:cubicBezTo>
                    <a:pt x="63760" y="13969"/>
                    <a:pt x="63699" y="13908"/>
                    <a:pt x="63625" y="13846"/>
                  </a:cubicBezTo>
                  <a:close/>
                  <a:moveTo>
                    <a:pt x="64006" y="14216"/>
                  </a:moveTo>
                  <a:cubicBezTo>
                    <a:pt x="64006" y="14216"/>
                    <a:pt x="64006" y="14228"/>
                    <a:pt x="64006" y="14216"/>
                  </a:cubicBezTo>
                  <a:cubicBezTo>
                    <a:pt x="64068" y="14277"/>
                    <a:pt x="64117" y="14339"/>
                    <a:pt x="64179" y="14388"/>
                  </a:cubicBezTo>
                  <a:cubicBezTo>
                    <a:pt x="64117" y="14339"/>
                    <a:pt x="64056" y="14277"/>
                    <a:pt x="64006" y="14216"/>
                  </a:cubicBezTo>
                  <a:close/>
                  <a:moveTo>
                    <a:pt x="64314" y="14548"/>
                  </a:moveTo>
                  <a:lnTo>
                    <a:pt x="64314" y="14548"/>
                  </a:lnTo>
                  <a:cubicBezTo>
                    <a:pt x="64401" y="14634"/>
                    <a:pt x="64462" y="14708"/>
                    <a:pt x="64524" y="14782"/>
                  </a:cubicBezTo>
                  <a:cubicBezTo>
                    <a:pt x="64462" y="14708"/>
                    <a:pt x="64376" y="14634"/>
                    <a:pt x="64314" y="14548"/>
                  </a:cubicBezTo>
                  <a:close/>
                  <a:moveTo>
                    <a:pt x="64684" y="14992"/>
                  </a:moveTo>
                  <a:cubicBezTo>
                    <a:pt x="64684" y="15004"/>
                    <a:pt x="64684" y="15004"/>
                    <a:pt x="64684" y="14992"/>
                  </a:cubicBezTo>
                  <a:cubicBezTo>
                    <a:pt x="64746" y="15066"/>
                    <a:pt x="64807" y="15139"/>
                    <a:pt x="64856" y="15213"/>
                  </a:cubicBezTo>
                  <a:cubicBezTo>
                    <a:pt x="64795" y="15139"/>
                    <a:pt x="64733" y="15066"/>
                    <a:pt x="64684" y="14992"/>
                  </a:cubicBezTo>
                  <a:close/>
                  <a:moveTo>
                    <a:pt x="64980" y="15386"/>
                  </a:moveTo>
                  <a:lnTo>
                    <a:pt x="64980" y="15386"/>
                  </a:lnTo>
                  <a:cubicBezTo>
                    <a:pt x="65054" y="15497"/>
                    <a:pt x="65115" y="15608"/>
                    <a:pt x="65201" y="15706"/>
                  </a:cubicBezTo>
                  <a:cubicBezTo>
                    <a:pt x="65115" y="15583"/>
                    <a:pt x="65041" y="15472"/>
                    <a:pt x="64980" y="15386"/>
                  </a:cubicBezTo>
                  <a:close/>
                  <a:moveTo>
                    <a:pt x="65325" y="15891"/>
                  </a:moveTo>
                  <a:lnTo>
                    <a:pt x="65325" y="15891"/>
                  </a:lnTo>
                  <a:cubicBezTo>
                    <a:pt x="65411" y="16039"/>
                    <a:pt x="65509" y="16186"/>
                    <a:pt x="65596" y="16347"/>
                  </a:cubicBezTo>
                  <a:cubicBezTo>
                    <a:pt x="65509" y="16186"/>
                    <a:pt x="65411" y="16039"/>
                    <a:pt x="65325" y="15891"/>
                  </a:cubicBezTo>
                  <a:close/>
                  <a:moveTo>
                    <a:pt x="194175" y="53486"/>
                  </a:moveTo>
                  <a:lnTo>
                    <a:pt x="194274" y="53486"/>
                  </a:lnTo>
                  <a:lnTo>
                    <a:pt x="194298" y="53486"/>
                  </a:lnTo>
                  <a:close/>
                  <a:moveTo>
                    <a:pt x="195863" y="52957"/>
                  </a:moveTo>
                  <a:lnTo>
                    <a:pt x="195863" y="52957"/>
                  </a:lnTo>
                  <a:cubicBezTo>
                    <a:pt x="195875" y="52944"/>
                    <a:pt x="195875" y="52944"/>
                    <a:pt x="195900" y="52944"/>
                  </a:cubicBezTo>
                  <a:cubicBezTo>
                    <a:pt x="195875" y="52944"/>
                    <a:pt x="195875" y="52957"/>
                    <a:pt x="195863" y="529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7"/>
            <p:cNvSpPr/>
            <p:nvPr/>
          </p:nvSpPr>
          <p:spPr>
            <a:xfrm rot="-2955769">
              <a:off x="6651048" y="1687780"/>
              <a:ext cx="937121" cy="291317"/>
            </a:xfrm>
            <a:custGeom>
              <a:avLst/>
              <a:gdLst/>
              <a:ahLst/>
              <a:cxnLst/>
              <a:rect l="l" t="t" r="r" b="b"/>
              <a:pathLst>
                <a:path w="63047" h="19599" extrusionOk="0">
                  <a:moveTo>
                    <a:pt x="50" y="0"/>
                  </a:moveTo>
                  <a:lnTo>
                    <a:pt x="59" y="0"/>
                  </a:lnTo>
                  <a:lnTo>
                    <a:pt x="59" y="0"/>
                  </a:lnTo>
                  <a:cubicBezTo>
                    <a:pt x="56" y="0"/>
                    <a:pt x="53" y="0"/>
                    <a:pt x="50" y="0"/>
                  </a:cubicBezTo>
                  <a:close/>
                  <a:moveTo>
                    <a:pt x="59" y="0"/>
                  </a:moveTo>
                  <a:lnTo>
                    <a:pt x="59" y="0"/>
                  </a:lnTo>
                  <a:cubicBezTo>
                    <a:pt x="1485" y="4"/>
                    <a:pt x="2910" y="1039"/>
                    <a:pt x="4017" y="2920"/>
                  </a:cubicBezTo>
                  <a:cubicBezTo>
                    <a:pt x="6222" y="6714"/>
                    <a:pt x="6222" y="12897"/>
                    <a:pt x="4017" y="16716"/>
                  </a:cubicBezTo>
                  <a:cubicBezTo>
                    <a:pt x="2908" y="18650"/>
                    <a:pt x="1467" y="19599"/>
                    <a:pt x="1" y="19599"/>
                  </a:cubicBezTo>
                  <a:lnTo>
                    <a:pt x="56826" y="19599"/>
                  </a:lnTo>
                  <a:cubicBezTo>
                    <a:pt x="58267" y="19599"/>
                    <a:pt x="59733" y="18650"/>
                    <a:pt x="60842" y="16716"/>
                  </a:cubicBezTo>
                  <a:cubicBezTo>
                    <a:pt x="63046" y="12897"/>
                    <a:pt x="63046" y="6726"/>
                    <a:pt x="60842" y="2920"/>
                  </a:cubicBezTo>
                  <a:cubicBezTo>
                    <a:pt x="59745" y="1047"/>
                    <a:pt x="58304" y="86"/>
                    <a:pt x="56863" y="86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7"/>
            <p:cNvSpPr/>
            <p:nvPr/>
          </p:nvSpPr>
          <p:spPr>
            <a:xfrm rot="-2955769">
              <a:off x="6557746" y="1753649"/>
              <a:ext cx="886019" cy="20334"/>
            </a:xfrm>
            <a:custGeom>
              <a:avLst/>
              <a:gdLst/>
              <a:ahLst/>
              <a:cxnLst/>
              <a:rect l="l" t="t" r="r" b="b"/>
              <a:pathLst>
                <a:path w="59609" h="1368" extrusionOk="0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6" y="0"/>
                    <a:pt x="3" y="0"/>
                    <a:pt x="0" y="0"/>
                  </a:cubicBezTo>
                  <a:close/>
                  <a:moveTo>
                    <a:pt x="8" y="0"/>
                  </a:moveTo>
                  <a:cubicBezTo>
                    <a:pt x="954" y="3"/>
                    <a:pt x="1924" y="508"/>
                    <a:pt x="2784" y="1367"/>
                  </a:cubicBezTo>
                  <a:lnTo>
                    <a:pt x="59609" y="1367"/>
                  </a:lnTo>
                  <a:cubicBezTo>
                    <a:pt x="58747" y="517"/>
                    <a:pt x="57786" y="86"/>
                    <a:pt x="56813" y="8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7"/>
            <p:cNvSpPr/>
            <p:nvPr/>
          </p:nvSpPr>
          <p:spPr>
            <a:xfrm rot="-2955769">
              <a:off x="6614973" y="1733288"/>
              <a:ext cx="876135" cy="54937"/>
            </a:xfrm>
            <a:custGeom>
              <a:avLst/>
              <a:gdLst/>
              <a:ahLst/>
              <a:cxnLst/>
              <a:rect l="l" t="t" r="r" b="b"/>
              <a:pathLst>
                <a:path w="58944" h="3696" extrusionOk="0">
                  <a:moveTo>
                    <a:pt x="0" y="0"/>
                  </a:moveTo>
                  <a:cubicBezTo>
                    <a:pt x="419" y="419"/>
                    <a:pt x="813" y="924"/>
                    <a:pt x="1183" y="1553"/>
                  </a:cubicBezTo>
                  <a:cubicBezTo>
                    <a:pt x="1577" y="2205"/>
                    <a:pt x="1885" y="2932"/>
                    <a:pt x="2131" y="3696"/>
                  </a:cubicBezTo>
                  <a:lnTo>
                    <a:pt x="58944" y="3696"/>
                  </a:lnTo>
                  <a:cubicBezTo>
                    <a:pt x="58697" y="2932"/>
                    <a:pt x="58389" y="2205"/>
                    <a:pt x="58008" y="1553"/>
                  </a:cubicBezTo>
                  <a:cubicBezTo>
                    <a:pt x="57638" y="937"/>
                    <a:pt x="57231" y="419"/>
                    <a:pt x="56825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7"/>
            <p:cNvSpPr/>
            <p:nvPr/>
          </p:nvSpPr>
          <p:spPr>
            <a:xfrm rot="-2955769">
              <a:off x="6690159" y="1748612"/>
              <a:ext cx="856009" cy="80399"/>
            </a:xfrm>
            <a:custGeom>
              <a:avLst/>
              <a:gdLst/>
              <a:ahLst/>
              <a:cxnLst/>
              <a:rect l="l" t="t" r="r" b="b"/>
              <a:pathLst>
                <a:path w="57590" h="5409" extrusionOk="0">
                  <a:moveTo>
                    <a:pt x="1" y="1"/>
                  </a:moveTo>
                  <a:cubicBezTo>
                    <a:pt x="555" y="1664"/>
                    <a:pt x="789" y="3549"/>
                    <a:pt x="715" y="5409"/>
                  </a:cubicBezTo>
                  <a:lnTo>
                    <a:pt x="57528" y="5409"/>
                  </a:lnTo>
                  <a:cubicBezTo>
                    <a:pt x="57589" y="3549"/>
                    <a:pt x="57367" y="1664"/>
                    <a:pt x="56825" y="1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7"/>
            <p:cNvSpPr/>
            <p:nvPr/>
          </p:nvSpPr>
          <p:spPr>
            <a:xfrm rot="-2955769">
              <a:off x="6744778" y="1804197"/>
              <a:ext cx="859115" cy="72521"/>
            </a:xfrm>
            <a:custGeom>
              <a:avLst/>
              <a:gdLst/>
              <a:ahLst/>
              <a:cxnLst/>
              <a:rect l="l" t="t" r="r" b="b"/>
              <a:pathLst>
                <a:path w="57799" h="4879" extrusionOk="0">
                  <a:moveTo>
                    <a:pt x="986" y="0"/>
                  </a:moveTo>
                  <a:cubicBezTo>
                    <a:pt x="924" y="1725"/>
                    <a:pt x="604" y="3413"/>
                    <a:pt x="1" y="4878"/>
                  </a:cubicBezTo>
                  <a:lnTo>
                    <a:pt x="56813" y="4878"/>
                  </a:lnTo>
                  <a:cubicBezTo>
                    <a:pt x="57404" y="3413"/>
                    <a:pt x="57737" y="1700"/>
                    <a:pt x="57799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7"/>
            <p:cNvSpPr/>
            <p:nvPr/>
          </p:nvSpPr>
          <p:spPr>
            <a:xfrm rot="-2955769">
              <a:off x="6741367" y="1885158"/>
              <a:ext cx="914052" cy="63186"/>
            </a:xfrm>
            <a:custGeom>
              <a:avLst/>
              <a:gdLst/>
              <a:ahLst/>
              <a:cxnLst/>
              <a:rect l="l" t="t" r="r" b="b"/>
              <a:pathLst>
                <a:path w="61495" h="4251" extrusionOk="0">
                  <a:moveTo>
                    <a:pt x="4682" y="1"/>
                  </a:moveTo>
                  <a:cubicBezTo>
                    <a:pt x="4497" y="481"/>
                    <a:pt x="4275" y="937"/>
                    <a:pt x="4016" y="1368"/>
                  </a:cubicBezTo>
                  <a:cubicBezTo>
                    <a:pt x="2908" y="3302"/>
                    <a:pt x="1466" y="4251"/>
                    <a:pt x="1" y="4251"/>
                  </a:cubicBezTo>
                  <a:lnTo>
                    <a:pt x="56813" y="4251"/>
                  </a:lnTo>
                  <a:cubicBezTo>
                    <a:pt x="58267" y="4251"/>
                    <a:pt x="59733" y="3302"/>
                    <a:pt x="60841" y="1368"/>
                  </a:cubicBezTo>
                  <a:cubicBezTo>
                    <a:pt x="61088" y="937"/>
                    <a:pt x="61309" y="481"/>
                    <a:pt x="61494" y="1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7"/>
            <p:cNvSpPr/>
            <p:nvPr/>
          </p:nvSpPr>
          <p:spPr>
            <a:xfrm rot="-2955769">
              <a:off x="6721846" y="2042607"/>
              <a:ext cx="184208" cy="291406"/>
            </a:xfrm>
            <a:custGeom>
              <a:avLst/>
              <a:gdLst/>
              <a:ahLst/>
              <a:cxnLst/>
              <a:rect l="l" t="t" r="r" b="b"/>
              <a:pathLst>
                <a:path w="12393" h="19605" extrusionOk="0">
                  <a:moveTo>
                    <a:pt x="6210" y="1"/>
                  </a:moveTo>
                  <a:cubicBezTo>
                    <a:pt x="4775" y="1"/>
                    <a:pt x="3338" y="993"/>
                    <a:pt x="2193" y="2973"/>
                  </a:cubicBezTo>
                  <a:cubicBezTo>
                    <a:pt x="0" y="6792"/>
                    <a:pt x="0" y="12963"/>
                    <a:pt x="2193" y="16769"/>
                  </a:cubicBezTo>
                  <a:cubicBezTo>
                    <a:pt x="3289" y="18662"/>
                    <a:pt x="4726" y="19604"/>
                    <a:pt x="6166" y="19604"/>
                  </a:cubicBezTo>
                  <a:cubicBezTo>
                    <a:pt x="7621" y="19604"/>
                    <a:pt x="9079" y="18640"/>
                    <a:pt x="10187" y="16720"/>
                  </a:cubicBezTo>
                  <a:cubicBezTo>
                    <a:pt x="12392" y="12901"/>
                    <a:pt x="12392" y="6730"/>
                    <a:pt x="10187" y="2924"/>
                  </a:cubicBezTo>
                  <a:cubicBezTo>
                    <a:pt x="9053" y="974"/>
                    <a:pt x="7632" y="1"/>
                    <a:pt x="6210" y="1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7"/>
            <p:cNvSpPr/>
            <p:nvPr/>
          </p:nvSpPr>
          <p:spPr>
            <a:xfrm rot="-2955928">
              <a:off x="6517654" y="2138110"/>
              <a:ext cx="425658" cy="292675"/>
            </a:xfrm>
            <a:custGeom>
              <a:avLst/>
              <a:gdLst/>
              <a:ahLst/>
              <a:cxnLst/>
              <a:rect l="l" t="t" r="r" b="b"/>
              <a:pathLst>
                <a:path w="28518" h="19611" extrusionOk="0">
                  <a:moveTo>
                    <a:pt x="23467" y="0"/>
                  </a:moveTo>
                  <a:cubicBezTo>
                    <a:pt x="13095" y="185"/>
                    <a:pt x="25" y="4952"/>
                    <a:pt x="13" y="9756"/>
                  </a:cubicBezTo>
                  <a:cubicBezTo>
                    <a:pt x="1" y="14597"/>
                    <a:pt x="13145" y="19426"/>
                    <a:pt x="23467" y="19611"/>
                  </a:cubicBezTo>
                  <a:cubicBezTo>
                    <a:pt x="26338" y="18749"/>
                    <a:pt x="28518" y="14684"/>
                    <a:pt x="28518" y="9806"/>
                  </a:cubicBezTo>
                  <a:cubicBezTo>
                    <a:pt x="28493" y="4927"/>
                    <a:pt x="26325" y="862"/>
                    <a:pt x="23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7"/>
            <p:cNvSpPr/>
            <p:nvPr/>
          </p:nvSpPr>
          <p:spPr>
            <a:xfrm rot="-2955769">
              <a:off x="7032221" y="2015975"/>
              <a:ext cx="937121" cy="291510"/>
            </a:xfrm>
            <a:custGeom>
              <a:avLst/>
              <a:gdLst/>
              <a:ahLst/>
              <a:cxnLst/>
              <a:rect l="l" t="t" r="r" b="b"/>
              <a:pathLst>
                <a:path w="63047" h="19612" extrusionOk="0">
                  <a:moveTo>
                    <a:pt x="50" y="1"/>
                  </a:moveTo>
                  <a:lnTo>
                    <a:pt x="50" y="1"/>
                  </a:lnTo>
                  <a:cubicBezTo>
                    <a:pt x="1479" y="25"/>
                    <a:pt x="2908" y="1048"/>
                    <a:pt x="4017" y="2932"/>
                  </a:cubicBezTo>
                  <a:cubicBezTo>
                    <a:pt x="6222" y="6714"/>
                    <a:pt x="6222" y="12910"/>
                    <a:pt x="4017" y="16729"/>
                  </a:cubicBezTo>
                  <a:cubicBezTo>
                    <a:pt x="2908" y="18651"/>
                    <a:pt x="1467" y="19611"/>
                    <a:pt x="1" y="19611"/>
                  </a:cubicBezTo>
                  <a:lnTo>
                    <a:pt x="56826" y="19611"/>
                  </a:lnTo>
                  <a:cubicBezTo>
                    <a:pt x="58267" y="19611"/>
                    <a:pt x="59733" y="18651"/>
                    <a:pt x="60842" y="16729"/>
                  </a:cubicBezTo>
                  <a:cubicBezTo>
                    <a:pt x="63046" y="12910"/>
                    <a:pt x="63046" y="6739"/>
                    <a:pt x="60842" y="2932"/>
                  </a:cubicBezTo>
                  <a:cubicBezTo>
                    <a:pt x="59745" y="1048"/>
                    <a:pt x="58304" y="99"/>
                    <a:pt x="56863" y="99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7"/>
            <p:cNvSpPr/>
            <p:nvPr/>
          </p:nvSpPr>
          <p:spPr>
            <a:xfrm rot="-2955769">
              <a:off x="6938920" y="2081844"/>
              <a:ext cx="886019" cy="20527"/>
            </a:xfrm>
            <a:custGeom>
              <a:avLst/>
              <a:gdLst/>
              <a:ahLst/>
              <a:cxnLst/>
              <a:rect l="l" t="t" r="r" b="b"/>
              <a:pathLst>
                <a:path w="59609" h="1381" extrusionOk="0">
                  <a:moveTo>
                    <a:pt x="0" y="1"/>
                  </a:moveTo>
                  <a:lnTo>
                    <a:pt x="9" y="1"/>
                  </a:lnTo>
                  <a:lnTo>
                    <a:pt x="9" y="1"/>
                  </a:lnTo>
                  <a:cubicBezTo>
                    <a:pt x="6" y="1"/>
                    <a:pt x="3" y="1"/>
                    <a:pt x="0" y="1"/>
                  </a:cubicBezTo>
                  <a:close/>
                  <a:moveTo>
                    <a:pt x="9" y="1"/>
                  </a:moveTo>
                  <a:cubicBezTo>
                    <a:pt x="955" y="4"/>
                    <a:pt x="1925" y="533"/>
                    <a:pt x="2784" y="1380"/>
                  </a:cubicBezTo>
                  <a:lnTo>
                    <a:pt x="59609" y="1380"/>
                  </a:lnTo>
                  <a:cubicBezTo>
                    <a:pt x="58747" y="530"/>
                    <a:pt x="57786" y="99"/>
                    <a:pt x="56813" y="99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7"/>
            <p:cNvSpPr/>
            <p:nvPr/>
          </p:nvSpPr>
          <p:spPr>
            <a:xfrm rot="-2955769">
              <a:off x="6996220" y="2061642"/>
              <a:ext cx="876135" cy="54937"/>
            </a:xfrm>
            <a:custGeom>
              <a:avLst/>
              <a:gdLst/>
              <a:ahLst/>
              <a:cxnLst/>
              <a:rect l="l" t="t" r="r" b="b"/>
              <a:pathLst>
                <a:path w="58944" h="3696" extrusionOk="0">
                  <a:moveTo>
                    <a:pt x="0" y="0"/>
                  </a:moveTo>
                  <a:cubicBezTo>
                    <a:pt x="419" y="407"/>
                    <a:pt x="813" y="936"/>
                    <a:pt x="1183" y="1552"/>
                  </a:cubicBezTo>
                  <a:cubicBezTo>
                    <a:pt x="1577" y="2193"/>
                    <a:pt x="1885" y="2920"/>
                    <a:pt x="2131" y="3696"/>
                  </a:cubicBezTo>
                  <a:lnTo>
                    <a:pt x="58944" y="3696"/>
                  </a:lnTo>
                  <a:cubicBezTo>
                    <a:pt x="58697" y="2920"/>
                    <a:pt x="58389" y="2193"/>
                    <a:pt x="58008" y="1552"/>
                  </a:cubicBezTo>
                  <a:cubicBezTo>
                    <a:pt x="57638" y="936"/>
                    <a:pt x="57231" y="407"/>
                    <a:pt x="56825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7"/>
            <p:cNvSpPr/>
            <p:nvPr/>
          </p:nvSpPr>
          <p:spPr>
            <a:xfrm rot="-2955769">
              <a:off x="7071338" y="2076998"/>
              <a:ext cx="856009" cy="80220"/>
            </a:xfrm>
            <a:custGeom>
              <a:avLst/>
              <a:gdLst/>
              <a:ahLst/>
              <a:cxnLst/>
              <a:rect l="l" t="t" r="r" b="b"/>
              <a:pathLst>
                <a:path w="57590" h="5397" extrusionOk="0">
                  <a:moveTo>
                    <a:pt x="1" y="1"/>
                  </a:moveTo>
                  <a:cubicBezTo>
                    <a:pt x="555" y="1664"/>
                    <a:pt x="789" y="3548"/>
                    <a:pt x="715" y="5396"/>
                  </a:cubicBezTo>
                  <a:lnTo>
                    <a:pt x="57528" y="5396"/>
                  </a:lnTo>
                  <a:cubicBezTo>
                    <a:pt x="57589" y="3536"/>
                    <a:pt x="57367" y="1664"/>
                    <a:pt x="56825" y="1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7"/>
            <p:cNvSpPr/>
            <p:nvPr/>
          </p:nvSpPr>
          <p:spPr>
            <a:xfrm rot="-2955769">
              <a:off x="7126093" y="2132521"/>
              <a:ext cx="859115" cy="72699"/>
            </a:xfrm>
            <a:custGeom>
              <a:avLst/>
              <a:gdLst/>
              <a:ahLst/>
              <a:cxnLst/>
              <a:rect l="l" t="t" r="r" b="b"/>
              <a:pathLst>
                <a:path w="57799" h="4891" extrusionOk="0">
                  <a:moveTo>
                    <a:pt x="986" y="0"/>
                  </a:moveTo>
                  <a:cubicBezTo>
                    <a:pt x="924" y="1725"/>
                    <a:pt x="604" y="3425"/>
                    <a:pt x="1" y="4891"/>
                  </a:cubicBezTo>
                  <a:lnTo>
                    <a:pt x="56813" y="4891"/>
                  </a:lnTo>
                  <a:cubicBezTo>
                    <a:pt x="57404" y="3425"/>
                    <a:pt x="57737" y="1712"/>
                    <a:pt x="57799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7"/>
            <p:cNvSpPr/>
            <p:nvPr/>
          </p:nvSpPr>
          <p:spPr>
            <a:xfrm rot="-2955769">
              <a:off x="7122749" y="2213629"/>
              <a:ext cx="914052" cy="63186"/>
            </a:xfrm>
            <a:custGeom>
              <a:avLst/>
              <a:gdLst/>
              <a:ahLst/>
              <a:cxnLst/>
              <a:rect l="l" t="t" r="r" b="b"/>
              <a:pathLst>
                <a:path w="61495" h="4251" extrusionOk="0">
                  <a:moveTo>
                    <a:pt x="4682" y="1"/>
                  </a:moveTo>
                  <a:cubicBezTo>
                    <a:pt x="4497" y="481"/>
                    <a:pt x="4275" y="937"/>
                    <a:pt x="4016" y="1368"/>
                  </a:cubicBezTo>
                  <a:cubicBezTo>
                    <a:pt x="2908" y="3290"/>
                    <a:pt x="1466" y="4251"/>
                    <a:pt x="1" y="4251"/>
                  </a:cubicBezTo>
                  <a:lnTo>
                    <a:pt x="56813" y="4251"/>
                  </a:lnTo>
                  <a:cubicBezTo>
                    <a:pt x="58267" y="4251"/>
                    <a:pt x="59733" y="3290"/>
                    <a:pt x="60841" y="1368"/>
                  </a:cubicBezTo>
                  <a:cubicBezTo>
                    <a:pt x="61088" y="937"/>
                    <a:pt x="61309" y="481"/>
                    <a:pt x="61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7"/>
            <p:cNvSpPr/>
            <p:nvPr/>
          </p:nvSpPr>
          <p:spPr>
            <a:xfrm rot="-2955769">
              <a:off x="7102883" y="2370999"/>
              <a:ext cx="184401" cy="291391"/>
            </a:xfrm>
            <a:custGeom>
              <a:avLst/>
              <a:gdLst/>
              <a:ahLst/>
              <a:cxnLst/>
              <a:rect l="l" t="t" r="r" b="b"/>
              <a:pathLst>
                <a:path w="12406" h="19604" extrusionOk="0">
                  <a:moveTo>
                    <a:pt x="6227" y="0"/>
                  </a:moveTo>
                  <a:cubicBezTo>
                    <a:pt x="4790" y="0"/>
                    <a:pt x="3351" y="995"/>
                    <a:pt x="2206" y="2977"/>
                  </a:cubicBezTo>
                  <a:cubicBezTo>
                    <a:pt x="13" y="6808"/>
                    <a:pt x="1" y="12967"/>
                    <a:pt x="2206" y="16773"/>
                  </a:cubicBezTo>
                  <a:cubicBezTo>
                    <a:pt x="3303" y="18661"/>
                    <a:pt x="4742" y="19603"/>
                    <a:pt x="6182" y="19603"/>
                  </a:cubicBezTo>
                  <a:cubicBezTo>
                    <a:pt x="7636" y="19603"/>
                    <a:pt x="9093" y="18643"/>
                    <a:pt x="10200" y="16724"/>
                  </a:cubicBezTo>
                  <a:cubicBezTo>
                    <a:pt x="12405" y="12905"/>
                    <a:pt x="12405" y="6734"/>
                    <a:pt x="10200" y="2927"/>
                  </a:cubicBezTo>
                  <a:cubicBezTo>
                    <a:pt x="9067" y="973"/>
                    <a:pt x="7648" y="0"/>
                    <a:pt x="6227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7"/>
            <p:cNvSpPr/>
            <p:nvPr/>
          </p:nvSpPr>
          <p:spPr>
            <a:xfrm rot="-2955747">
              <a:off x="6899582" y="2467140"/>
              <a:ext cx="425960" cy="293114"/>
            </a:xfrm>
            <a:custGeom>
              <a:avLst/>
              <a:gdLst/>
              <a:ahLst/>
              <a:cxnLst/>
              <a:rect l="l" t="t" r="r" b="b"/>
              <a:pathLst>
                <a:path w="28518" h="19624" extrusionOk="0">
                  <a:moveTo>
                    <a:pt x="23467" y="1"/>
                  </a:moveTo>
                  <a:cubicBezTo>
                    <a:pt x="13095" y="185"/>
                    <a:pt x="25" y="4965"/>
                    <a:pt x="13" y="9769"/>
                  </a:cubicBezTo>
                  <a:cubicBezTo>
                    <a:pt x="1" y="14598"/>
                    <a:pt x="13145" y="19439"/>
                    <a:pt x="23467" y="19624"/>
                  </a:cubicBezTo>
                  <a:cubicBezTo>
                    <a:pt x="26338" y="18761"/>
                    <a:pt x="28518" y="14696"/>
                    <a:pt x="28518" y="9806"/>
                  </a:cubicBezTo>
                  <a:cubicBezTo>
                    <a:pt x="28493" y="4928"/>
                    <a:pt x="26325" y="888"/>
                    <a:pt x="23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7"/>
            <p:cNvSpPr/>
            <p:nvPr/>
          </p:nvSpPr>
          <p:spPr>
            <a:xfrm rot="-2955769">
              <a:off x="6622784" y="1930645"/>
              <a:ext cx="1028652" cy="519105"/>
            </a:xfrm>
            <a:custGeom>
              <a:avLst/>
              <a:gdLst/>
              <a:ahLst/>
              <a:cxnLst/>
              <a:rect l="l" t="t" r="r" b="b"/>
              <a:pathLst>
                <a:path w="69205" h="34924" extrusionOk="0">
                  <a:moveTo>
                    <a:pt x="99" y="1"/>
                  </a:moveTo>
                  <a:lnTo>
                    <a:pt x="99" y="1"/>
                  </a:lnTo>
                  <a:cubicBezTo>
                    <a:pt x="2649" y="26"/>
                    <a:pt x="5211" y="1701"/>
                    <a:pt x="7169" y="5051"/>
                  </a:cubicBezTo>
                  <a:cubicBezTo>
                    <a:pt x="11087" y="11827"/>
                    <a:pt x="11087" y="22827"/>
                    <a:pt x="7169" y="29627"/>
                  </a:cubicBezTo>
                  <a:cubicBezTo>
                    <a:pt x="5198" y="33051"/>
                    <a:pt x="2587" y="34763"/>
                    <a:pt x="0" y="34763"/>
                  </a:cubicBezTo>
                  <a:lnTo>
                    <a:pt x="58118" y="34923"/>
                  </a:lnTo>
                  <a:cubicBezTo>
                    <a:pt x="58137" y="34924"/>
                    <a:pt x="58155" y="34924"/>
                    <a:pt x="58173" y="34924"/>
                  </a:cubicBezTo>
                  <a:cubicBezTo>
                    <a:pt x="60742" y="34924"/>
                    <a:pt x="63318" y="33199"/>
                    <a:pt x="65275" y="29799"/>
                  </a:cubicBezTo>
                  <a:cubicBezTo>
                    <a:pt x="69205" y="22999"/>
                    <a:pt x="69205" y="11987"/>
                    <a:pt x="65275" y="5224"/>
                  </a:cubicBezTo>
                  <a:cubicBezTo>
                    <a:pt x="63317" y="1873"/>
                    <a:pt x="60767" y="173"/>
                    <a:pt x="58205" y="17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7"/>
            <p:cNvSpPr/>
            <p:nvPr/>
          </p:nvSpPr>
          <p:spPr>
            <a:xfrm rot="-2955769">
              <a:off x="6691753" y="2036628"/>
              <a:ext cx="884384" cy="145577"/>
            </a:xfrm>
            <a:custGeom>
              <a:avLst/>
              <a:gdLst/>
              <a:ahLst/>
              <a:cxnLst/>
              <a:rect l="l" t="t" r="r" b="b"/>
              <a:pathLst>
                <a:path w="59499" h="9794" extrusionOk="0">
                  <a:moveTo>
                    <a:pt x="0" y="1"/>
                  </a:moveTo>
                  <a:lnTo>
                    <a:pt x="0" y="1"/>
                  </a:lnTo>
                  <a:cubicBezTo>
                    <a:pt x="961" y="2970"/>
                    <a:pt x="1380" y="6332"/>
                    <a:pt x="1245" y="9621"/>
                  </a:cubicBezTo>
                  <a:lnTo>
                    <a:pt x="59350" y="9794"/>
                  </a:lnTo>
                  <a:cubicBezTo>
                    <a:pt x="59498" y="6480"/>
                    <a:pt x="59067" y="3142"/>
                    <a:pt x="58106" y="17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7"/>
            <p:cNvSpPr/>
            <p:nvPr/>
          </p:nvSpPr>
          <p:spPr>
            <a:xfrm rot="-2955769">
              <a:off x="6637042" y="2320594"/>
              <a:ext cx="328134" cy="516563"/>
            </a:xfrm>
            <a:custGeom>
              <a:avLst/>
              <a:gdLst/>
              <a:ahLst/>
              <a:cxnLst/>
              <a:rect l="l" t="t" r="r" b="b"/>
              <a:pathLst>
                <a:path w="22076" h="34753" extrusionOk="0">
                  <a:moveTo>
                    <a:pt x="11065" y="0"/>
                  </a:moveTo>
                  <a:cubicBezTo>
                    <a:pt x="8479" y="0"/>
                    <a:pt x="5890" y="1710"/>
                    <a:pt x="3918" y="5128"/>
                  </a:cubicBezTo>
                  <a:cubicBezTo>
                    <a:pt x="1" y="11928"/>
                    <a:pt x="1" y="22928"/>
                    <a:pt x="3918" y="29703"/>
                  </a:cubicBezTo>
                  <a:cubicBezTo>
                    <a:pt x="5875" y="33071"/>
                    <a:pt x="8439" y="34752"/>
                    <a:pt x="11005" y="34752"/>
                  </a:cubicBezTo>
                  <a:cubicBezTo>
                    <a:pt x="13592" y="34752"/>
                    <a:pt x="16179" y="33043"/>
                    <a:pt x="18146" y="29629"/>
                  </a:cubicBezTo>
                  <a:cubicBezTo>
                    <a:pt x="22075" y="22817"/>
                    <a:pt x="22075" y="11805"/>
                    <a:pt x="18146" y="5054"/>
                  </a:cubicBezTo>
                  <a:cubicBezTo>
                    <a:pt x="16194" y="1685"/>
                    <a:pt x="13631" y="0"/>
                    <a:pt x="1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7"/>
            <p:cNvSpPr/>
            <p:nvPr/>
          </p:nvSpPr>
          <p:spPr>
            <a:xfrm rot="-2955769">
              <a:off x="6555850" y="2409408"/>
              <a:ext cx="396969" cy="448784"/>
            </a:xfrm>
            <a:custGeom>
              <a:avLst/>
              <a:gdLst/>
              <a:ahLst/>
              <a:cxnLst/>
              <a:rect l="l" t="t" r="r" b="b"/>
              <a:pathLst>
                <a:path w="26707" h="30193" extrusionOk="0">
                  <a:moveTo>
                    <a:pt x="99" y="0"/>
                  </a:moveTo>
                  <a:cubicBezTo>
                    <a:pt x="2316" y="12"/>
                    <a:pt x="4534" y="1466"/>
                    <a:pt x="6221" y="4385"/>
                  </a:cubicBezTo>
                  <a:cubicBezTo>
                    <a:pt x="9646" y="10249"/>
                    <a:pt x="9646" y="19796"/>
                    <a:pt x="6221" y="25709"/>
                  </a:cubicBezTo>
                  <a:cubicBezTo>
                    <a:pt x="4497" y="28690"/>
                    <a:pt x="2255" y="30168"/>
                    <a:pt x="0" y="30168"/>
                  </a:cubicBezTo>
                  <a:lnTo>
                    <a:pt x="17086" y="30192"/>
                  </a:lnTo>
                  <a:cubicBezTo>
                    <a:pt x="19328" y="30192"/>
                    <a:pt x="21595" y="28714"/>
                    <a:pt x="23307" y="25745"/>
                  </a:cubicBezTo>
                  <a:cubicBezTo>
                    <a:pt x="26707" y="19833"/>
                    <a:pt x="26707" y="10286"/>
                    <a:pt x="23307" y="4422"/>
                  </a:cubicBezTo>
                  <a:cubicBezTo>
                    <a:pt x="21607" y="1491"/>
                    <a:pt x="19390" y="37"/>
                    <a:pt x="17172" y="37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7"/>
            <p:cNvSpPr/>
            <p:nvPr/>
          </p:nvSpPr>
          <p:spPr>
            <a:xfrm rot="-2955769">
              <a:off x="6409835" y="2534529"/>
              <a:ext cx="268634" cy="2021"/>
            </a:xfrm>
            <a:custGeom>
              <a:avLst/>
              <a:gdLst/>
              <a:ahLst/>
              <a:cxnLst/>
              <a:rect l="l" t="t" r="r" b="b"/>
              <a:pathLst>
                <a:path w="18073" h="136" extrusionOk="0">
                  <a:moveTo>
                    <a:pt x="1" y="0"/>
                  </a:moveTo>
                  <a:lnTo>
                    <a:pt x="20" y="0"/>
                  </a:lnTo>
                  <a:lnTo>
                    <a:pt x="20" y="0"/>
                  </a:lnTo>
                  <a:cubicBezTo>
                    <a:pt x="14" y="0"/>
                    <a:pt x="7" y="0"/>
                    <a:pt x="1" y="0"/>
                  </a:cubicBezTo>
                  <a:close/>
                  <a:moveTo>
                    <a:pt x="20" y="0"/>
                  </a:moveTo>
                  <a:lnTo>
                    <a:pt x="20" y="0"/>
                  </a:lnTo>
                  <a:cubicBezTo>
                    <a:pt x="347" y="2"/>
                    <a:pt x="673" y="39"/>
                    <a:pt x="999" y="111"/>
                  </a:cubicBezTo>
                  <a:lnTo>
                    <a:pt x="18072" y="136"/>
                  </a:lnTo>
                  <a:cubicBezTo>
                    <a:pt x="17739" y="62"/>
                    <a:pt x="17419" y="37"/>
                    <a:pt x="17074" y="37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7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7"/>
            <p:cNvSpPr/>
            <p:nvPr/>
          </p:nvSpPr>
          <p:spPr>
            <a:xfrm rot="-2955769">
              <a:off x="6432842" y="2491384"/>
              <a:ext cx="328491" cy="61343"/>
            </a:xfrm>
            <a:custGeom>
              <a:avLst/>
              <a:gdLst/>
              <a:ahLst/>
              <a:cxnLst/>
              <a:rect l="l" t="t" r="r" b="b"/>
              <a:pathLst>
                <a:path w="22100" h="4127" extrusionOk="0">
                  <a:moveTo>
                    <a:pt x="1" y="0"/>
                  </a:moveTo>
                  <a:lnTo>
                    <a:pt x="1" y="0"/>
                  </a:lnTo>
                  <a:cubicBezTo>
                    <a:pt x="1836" y="370"/>
                    <a:pt x="3610" y="1725"/>
                    <a:pt x="5014" y="4090"/>
                  </a:cubicBezTo>
                  <a:lnTo>
                    <a:pt x="22100" y="4127"/>
                  </a:lnTo>
                  <a:cubicBezTo>
                    <a:pt x="20683" y="1749"/>
                    <a:pt x="18910" y="394"/>
                    <a:pt x="17074" y="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7"/>
            <p:cNvSpPr/>
            <p:nvPr/>
          </p:nvSpPr>
          <p:spPr>
            <a:xfrm rot="-2955769">
              <a:off x="6622076" y="2497818"/>
              <a:ext cx="272826" cy="141370"/>
            </a:xfrm>
            <a:custGeom>
              <a:avLst/>
              <a:gdLst/>
              <a:ahLst/>
              <a:cxnLst/>
              <a:rect l="l" t="t" r="r" b="b"/>
              <a:pathLst>
                <a:path w="18355" h="9511" extrusionOk="0">
                  <a:moveTo>
                    <a:pt x="0" y="1"/>
                  </a:moveTo>
                  <a:lnTo>
                    <a:pt x="0" y="1"/>
                  </a:lnTo>
                  <a:cubicBezTo>
                    <a:pt x="936" y="2908"/>
                    <a:pt x="1281" y="6246"/>
                    <a:pt x="1010" y="9486"/>
                  </a:cubicBezTo>
                  <a:lnTo>
                    <a:pt x="18096" y="9511"/>
                  </a:lnTo>
                  <a:cubicBezTo>
                    <a:pt x="18355" y="6283"/>
                    <a:pt x="18022" y="2945"/>
                    <a:pt x="17073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7"/>
            <p:cNvSpPr/>
            <p:nvPr/>
          </p:nvSpPr>
          <p:spPr>
            <a:xfrm rot="-2955769">
              <a:off x="6482766" y="2559248"/>
              <a:ext cx="284553" cy="448338"/>
            </a:xfrm>
            <a:custGeom>
              <a:avLst/>
              <a:gdLst/>
              <a:ahLst/>
              <a:cxnLst/>
              <a:rect l="l" t="t" r="r" b="b"/>
              <a:pathLst>
                <a:path w="19144" h="30163" extrusionOk="0">
                  <a:moveTo>
                    <a:pt x="9604" y="1"/>
                  </a:moveTo>
                  <a:cubicBezTo>
                    <a:pt x="7361" y="1"/>
                    <a:pt x="5113" y="1485"/>
                    <a:pt x="3400" y="4454"/>
                  </a:cubicBezTo>
                  <a:cubicBezTo>
                    <a:pt x="0" y="10367"/>
                    <a:pt x="0" y="19914"/>
                    <a:pt x="3400" y="25789"/>
                  </a:cubicBezTo>
                  <a:cubicBezTo>
                    <a:pt x="5091" y="28706"/>
                    <a:pt x="7313" y="30163"/>
                    <a:pt x="9537" y="30163"/>
                  </a:cubicBezTo>
                  <a:cubicBezTo>
                    <a:pt x="11784" y="30163"/>
                    <a:pt x="14034" y="28675"/>
                    <a:pt x="15743" y="25703"/>
                  </a:cubicBezTo>
                  <a:cubicBezTo>
                    <a:pt x="19143" y="19790"/>
                    <a:pt x="19143" y="10244"/>
                    <a:pt x="15743" y="4380"/>
                  </a:cubicBezTo>
                  <a:cubicBezTo>
                    <a:pt x="14050" y="1461"/>
                    <a:pt x="11829" y="1"/>
                    <a:pt x="9604" y="1"/>
                  </a:cubicBezTo>
                  <a:close/>
                </a:path>
              </a:pathLst>
            </a:custGeom>
            <a:solidFill>
              <a:srgbClr val="37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7"/>
            <p:cNvSpPr/>
            <p:nvPr/>
          </p:nvSpPr>
          <p:spPr>
            <a:xfrm rot="-2955769">
              <a:off x="5059561" y="4341813"/>
              <a:ext cx="441293" cy="17777"/>
            </a:xfrm>
            <a:custGeom>
              <a:avLst/>
              <a:gdLst/>
              <a:ahLst/>
              <a:cxnLst/>
              <a:rect l="l" t="t" r="r" b="b"/>
              <a:pathLst>
                <a:path w="29689" h="1196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  <a:moveTo>
                    <a:pt x="1" y="1"/>
                  </a:moveTo>
                  <a:cubicBezTo>
                    <a:pt x="100" y="1"/>
                    <a:pt x="186" y="63"/>
                    <a:pt x="247" y="173"/>
                  </a:cubicBezTo>
                  <a:cubicBezTo>
                    <a:pt x="395" y="407"/>
                    <a:pt x="395" y="777"/>
                    <a:pt x="247" y="1011"/>
                  </a:cubicBezTo>
                  <a:cubicBezTo>
                    <a:pt x="173" y="1110"/>
                    <a:pt x="99" y="1171"/>
                    <a:pt x="1" y="1171"/>
                  </a:cubicBezTo>
                  <a:lnTo>
                    <a:pt x="29306" y="1196"/>
                  </a:lnTo>
                  <a:cubicBezTo>
                    <a:pt x="29405" y="1196"/>
                    <a:pt x="29491" y="1146"/>
                    <a:pt x="29553" y="1023"/>
                  </a:cubicBezTo>
                  <a:cubicBezTo>
                    <a:pt x="29688" y="789"/>
                    <a:pt x="29688" y="420"/>
                    <a:pt x="29553" y="186"/>
                  </a:cubicBezTo>
                  <a:cubicBezTo>
                    <a:pt x="29479" y="87"/>
                    <a:pt x="29405" y="26"/>
                    <a:pt x="29306" y="2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7"/>
            <p:cNvSpPr/>
            <p:nvPr/>
          </p:nvSpPr>
          <p:spPr>
            <a:xfrm rot="-2955769">
              <a:off x="5130686" y="4508991"/>
              <a:ext cx="11356" cy="17539"/>
            </a:xfrm>
            <a:custGeom>
              <a:avLst/>
              <a:gdLst/>
              <a:ahLst/>
              <a:cxnLst/>
              <a:rect l="l" t="t" r="r" b="b"/>
              <a:pathLst>
                <a:path w="764" h="1180" extrusionOk="0">
                  <a:moveTo>
                    <a:pt x="374" y="0"/>
                  </a:moveTo>
                  <a:cubicBezTo>
                    <a:pt x="287" y="0"/>
                    <a:pt x="197" y="59"/>
                    <a:pt x="123" y="176"/>
                  </a:cubicBezTo>
                  <a:cubicBezTo>
                    <a:pt x="0" y="410"/>
                    <a:pt x="0" y="779"/>
                    <a:pt x="123" y="1013"/>
                  </a:cubicBezTo>
                  <a:cubicBezTo>
                    <a:pt x="197" y="1124"/>
                    <a:pt x="287" y="1180"/>
                    <a:pt x="374" y="1180"/>
                  </a:cubicBezTo>
                  <a:cubicBezTo>
                    <a:pt x="462" y="1180"/>
                    <a:pt x="548" y="1124"/>
                    <a:pt x="616" y="1013"/>
                  </a:cubicBezTo>
                  <a:cubicBezTo>
                    <a:pt x="764" y="779"/>
                    <a:pt x="764" y="410"/>
                    <a:pt x="616" y="176"/>
                  </a:cubicBezTo>
                  <a:cubicBezTo>
                    <a:pt x="548" y="59"/>
                    <a:pt x="462" y="0"/>
                    <a:pt x="374" y="0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7"/>
            <p:cNvSpPr/>
            <p:nvPr/>
          </p:nvSpPr>
          <p:spPr>
            <a:xfrm rot="-2955769">
              <a:off x="5111568" y="4493219"/>
              <a:ext cx="49452" cy="49452"/>
            </a:xfrm>
            <a:custGeom>
              <a:avLst/>
              <a:gdLst/>
              <a:ahLst/>
              <a:cxnLst/>
              <a:rect l="l" t="t" r="r" b="b"/>
              <a:pathLst>
                <a:path w="3327" h="3327" extrusionOk="0">
                  <a:moveTo>
                    <a:pt x="1664" y="1"/>
                  </a:moveTo>
                  <a:cubicBezTo>
                    <a:pt x="740" y="1"/>
                    <a:pt x="1" y="740"/>
                    <a:pt x="1" y="1663"/>
                  </a:cubicBezTo>
                  <a:cubicBezTo>
                    <a:pt x="1" y="2587"/>
                    <a:pt x="740" y="3326"/>
                    <a:pt x="1664" y="3326"/>
                  </a:cubicBezTo>
                  <a:cubicBezTo>
                    <a:pt x="2588" y="3326"/>
                    <a:pt x="3327" y="2587"/>
                    <a:pt x="3327" y="1663"/>
                  </a:cubicBezTo>
                  <a:cubicBezTo>
                    <a:pt x="3327" y="752"/>
                    <a:pt x="2588" y="1"/>
                    <a:pt x="1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7"/>
            <p:cNvSpPr/>
            <p:nvPr/>
          </p:nvSpPr>
          <p:spPr>
            <a:xfrm rot="-2955769">
              <a:off x="7112555" y="1793611"/>
              <a:ext cx="288582" cy="517083"/>
            </a:xfrm>
            <a:custGeom>
              <a:avLst/>
              <a:gdLst/>
              <a:ahLst/>
              <a:cxnLst/>
              <a:rect l="l" t="t" r="r" b="b"/>
              <a:pathLst>
                <a:path w="19415" h="34788" extrusionOk="0">
                  <a:moveTo>
                    <a:pt x="530" y="1"/>
                  </a:moveTo>
                  <a:lnTo>
                    <a:pt x="530" y="1"/>
                  </a:lnTo>
                  <a:cubicBezTo>
                    <a:pt x="1306" y="407"/>
                    <a:pt x="2082" y="974"/>
                    <a:pt x="2809" y="1701"/>
                  </a:cubicBezTo>
                  <a:cubicBezTo>
                    <a:pt x="3560" y="2452"/>
                    <a:pt x="4275" y="3388"/>
                    <a:pt x="4928" y="4509"/>
                  </a:cubicBezTo>
                  <a:cubicBezTo>
                    <a:pt x="8993" y="11518"/>
                    <a:pt x="8993" y="22901"/>
                    <a:pt x="4928" y="29947"/>
                  </a:cubicBezTo>
                  <a:cubicBezTo>
                    <a:pt x="4263" y="31105"/>
                    <a:pt x="3523" y="32078"/>
                    <a:pt x="2735" y="32866"/>
                  </a:cubicBezTo>
                  <a:cubicBezTo>
                    <a:pt x="1885" y="33728"/>
                    <a:pt x="937" y="34357"/>
                    <a:pt x="0" y="34751"/>
                  </a:cubicBezTo>
                  <a:lnTo>
                    <a:pt x="5531" y="34776"/>
                  </a:lnTo>
                  <a:lnTo>
                    <a:pt x="10348" y="34788"/>
                  </a:lnTo>
                  <a:cubicBezTo>
                    <a:pt x="12183" y="34049"/>
                    <a:pt x="13920" y="32435"/>
                    <a:pt x="15349" y="29947"/>
                  </a:cubicBezTo>
                  <a:cubicBezTo>
                    <a:pt x="19414" y="22901"/>
                    <a:pt x="19414" y="11518"/>
                    <a:pt x="15349" y="4509"/>
                  </a:cubicBezTo>
                  <a:cubicBezTo>
                    <a:pt x="14093" y="2341"/>
                    <a:pt x="12590" y="863"/>
                    <a:pt x="11001" y="25"/>
                  </a:cubicBezTo>
                  <a:lnTo>
                    <a:pt x="5063" y="13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7"/>
            <p:cNvSpPr/>
            <p:nvPr/>
          </p:nvSpPr>
          <p:spPr>
            <a:xfrm rot="-2955769">
              <a:off x="6760177" y="1561184"/>
              <a:ext cx="936928" cy="291317"/>
            </a:xfrm>
            <a:custGeom>
              <a:avLst/>
              <a:gdLst/>
              <a:ahLst/>
              <a:cxnLst/>
              <a:rect l="l" t="t" r="r" b="b"/>
              <a:pathLst>
                <a:path w="63034" h="19599" extrusionOk="0">
                  <a:moveTo>
                    <a:pt x="38" y="0"/>
                  </a:moveTo>
                  <a:lnTo>
                    <a:pt x="47" y="0"/>
                  </a:lnTo>
                  <a:lnTo>
                    <a:pt x="47" y="0"/>
                  </a:lnTo>
                  <a:cubicBezTo>
                    <a:pt x="44" y="0"/>
                    <a:pt x="41" y="0"/>
                    <a:pt x="38" y="0"/>
                  </a:cubicBezTo>
                  <a:close/>
                  <a:moveTo>
                    <a:pt x="47" y="0"/>
                  </a:moveTo>
                  <a:lnTo>
                    <a:pt x="47" y="0"/>
                  </a:lnTo>
                  <a:cubicBezTo>
                    <a:pt x="1497" y="5"/>
                    <a:pt x="2922" y="1039"/>
                    <a:pt x="4016" y="2920"/>
                  </a:cubicBezTo>
                  <a:cubicBezTo>
                    <a:pt x="6221" y="6714"/>
                    <a:pt x="6221" y="12897"/>
                    <a:pt x="4016" y="16716"/>
                  </a:cubicBezTo>
                  <a:cubicBezTo>
                    <a:pt x="2908" y="18650"/>
                    <a:pt x="1454" y="19599"/>
                    <a:pt x="1" y="19599"/>
                  </a:cubicBezTo>
                  <a:lnTo>
                    <a:pt x="56813" y="19599"/>
                  </a:lnTo>
                  <a:cubicBezTo>
                    <a:pt x="58267" y="19599"/>
                    <a:pt x="59720" y="18650"/>
                    <a:pt x="60829" y="16716"/>
                  </a:cubicBezTo>
                  <a:cubicBezTo>
                    <a:pt x="63034" y="12897"/>
                    <a:pt x="63034" y="6726"/>
                    <a:pt x="60829" y="2920"/>
                  </a:cubicBezTo>
                  <a:cubicBezTo>
                    <a:pt x="59745" y="1047"/>
                    <a:pt x="58291" y="86"/>
                    <a:pt x="56862" y="86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7"/>
            <p:cNvSpPr/>
            <p:nvPr/>
          </p:nvSpPr>
          <p:spPr>
            <a:xfrm rot="-2955769">
              <a:off x="6724057" y="1606624"/>
              <a:ext cx="876149" cy="54937"/>
            </a:xfrm>
            <a:custGeom>
              <a:avLst/>
              <a:gdLst/>
              <a:ahLst/>
              <a:cxnLst/>
              <a:rect l="l" t="t" r="r" b="b"/>
              <a:pathLst>
                <a:path w="58945" h="3696" extrusionOk="0">
                  <a:moveTo>
                    <a:pt x="1" y="0"/>
                  </a:moveTo>
                  <a:cubicBezTo>
                    <a:pt x="432" y="419"/>
                    <a:pt x="814" y="924"/>
                    <a:pt x="1183" y="1553"/>
                  </a:cubicBezTo>
                  <a:cubicBezTo>
                    <a:pt x="1565" y="2205"/>
                    <a:pt x="1873" y="2932"/>
                    <a:pt x="2120" y="3696"/>
                  </a:cubicBezTo>
                  <a:lnTo>
                    <a:pt x="58944" y="3696"/>
                  </a:lnTo>
                  <a:cubicBezTo>
                    <a:pt x="58698" y="2932"/>
                    <a:pt x="58390" y="2205"/>
                    <a:pt x="57996" y="1553"/>
                  </a:cubicBezTo>
                  <a:cubicBezTo>
                    <a:pt x="57626" y="937"/>
                    <a:pt x="57232" y="419"/>
                    <a:pt x="56813" y="0"/>
                  </a:cubicBez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7"/>
            <p:cNvSpPr/>
            <p:nvPr/>
          </p:nvSpPr>
          <p:spPr>
            <a:xfrm rot="-2955769">
              <a:off x="6830751" y="1915944"/>
              <a:ext cx="184579" cy="291406"/>
            </a:xfrm>
            <a:custGeom>
              <a:avLst/>
              <a:gdLst/>
              <a:ahLst/>
              <a:cxnLst/>
              <a:rect l="l" t="t" r="r" b="b"/>
              <a:pathLst>
                <a:path w="12418" h="19605" extrusionOk="0">
                  <a:moveTo>
                    <a:pt x="6235" y="1"/>
                  </a:moveTo>
                  <a:cubicBezTo>
                    <a:pt x="4800" y="1"/>
                    <a:pt x="3363" y="993"/>
                    <a:pt x="2218" y="2973"/>
                  </a:cubicBezTo>
                  <a:cubicBezTo>
                    <a:pt x="0" y="6792"/>
                    <a:pt x="0" y="12963"/>
                    <a:pt x="2218" y="16769"/>
                  </a:cubicBezTo>
                  <a:cubicBezTo>
                    <a:pt x="3314" y="18662"/>
                    <a:pt x="4751" y="19604"/>
                    <a:pt x="6191" y="19604"/>
                  </a:cubicBezTo>
                  <a:cubicBezTo>
                    <a:pt x="7646" y="19604"/>
                    <a:pt x="9104" y="18640"/>
                    <a:pt x="10212" y="16720"/>
                  </a:cubicBezTo>
                  <a:cubicBezTo>
                    <a:pt x="12417" y="12901"/>
                    <a:pt x="12417" y="6730"/>
                    <a:pt x="10212" y="2924"/>
                  </a:cubicBezTo>
                  <a:cubicBezTo>
                    <a:pt x="9078" y="974"/>
                    <a:pt x="7657" y="1"/>
                    <a:pt x="6235" y="1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7"/>
            <p:cNvSpPr/>
            <p:nvPr/>
          </p:nvSpPr>
          <p:spPr>
            <a:xfrm rot="-2955769">
              <a:off x="6628552" y="2011901"/>
              <a:ext cx="423887" cy="291495"/>
            </a:xfrm>
            <a:custGeom>
              <a:avLst/>
              <a:gdLst/>
              <a:ahLst/>
              <a:cxnLst/>
              <a:rect l="l" t="t" r="r" b="b"/>
              <a:pathLst>
                <a:path w="28518" h="19611" extrusionOk="0">
                  <a:moveTo>
                    <a:pt x="23467" y="0"/>
                  </a:moveTo>
                  <a:cubicBezTo>
                    <a:pt x="13107" y="185"/>
                    <a:pt x="25" y="4952"/>
                    <a:pt x="13" y="9756"/>
                  </a:cubicBezTo>
                  <a:cubicBezTo>
                    <a:pt x="0" y="14597"/>
                    <a:pt x="13156" y="19426"/>
                    <a:pt x="23467" y="19611"/>
                  </a:cubicBezTo>
                  <a:cubicBezTo>
                    <a:pt x="26349" y="18749"/>
                    <a:pt x="28517" y="14684"/>
                    <a:pt x="28517" y="9806"/>
                  </a:cubicBezTo>
                  <a:cubicBezTo>
                    <a:pt x="28517" y="4927"/>
                    <a:pt x="26349" y="862"/>
                    <a:pt x="23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7"/>
            <p:cNvSpPr/>
            <p:nvPr/>
          </p:nvSpPr>
          <p:spPr>
            <a:xfrm rot="-2955769">
              <a:off x="7141351" y="1889379"/>
              <a:ext cx="936928" cy="291510"/>
            </a:xfrm>
            <a:custGeom>
              <a:avLst/>
              <a:gdLst/>
              <a:ahLst/>
              <a:cxnLst/>
              <a:rect l="l" t="t" r="r" b="b"/>
              <a:pathLst>
                <a:path w="63034" h="19612" extrusionOk="0">
                  <a:moveTo>
                    <a:pt x="38" y="1"/>
                  </a:moveTo>
                  <a:lnTo>
                    <a:pt x="38" y="1"/>
                  </a:lnTo>
                  <a:cubicBezTo>
                    <a:pt x="1491" y="25"/>
                    <a:pt x="2920" y="1048"/>
                    <a:pt x="4016" y="2932"/>
                  </a:cubicBezTo>
                  <a:cubicBezTo>
                    <a:pt x="6221" y="6714"/>
                    <a:pt x="6221" y="12910"/>
                    <a:pt x="4016" y="16729"/>
                  </a:cubicBezTo>
                  <a:cubicBezTo>
                    <a:pt x="2908" y="18651"/>
                    <a:pt x="1454" y="19611"/>
                    <a:pt x="1" y="19611"/>
                  </a:cubicBezTo>
                  <a:lnTo>
                    <a:pt x="56813" y="19611"/>
                  </a:lnTo>
                  <a:cubicBezTo>
                    <a:pt x="58267" y="19611"/>
                    <a:pt x="59720" y="18651"/>
                    <a:pt x="60829" y="16729"/>
                  </a:cubicBezTo>
                  <a:cubicBezTo>
                    <a:pt x="63034" y="12910"/>
                    <a:pt x="63034" y="6739"/>
                    <a:pt x="60829" y="2932"/>
                  </a:cubicBezTo>
                  <a:cubicBezTo>
                    <a:pt x="59745" y="1048"/>
                    <a:pt x="58291" y="99"/>
                    <a:pt x="56862" y="99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7"/>
            <p:cNvSpPr/>
            <p:nvPr/>
          </p:nvSpPr>
          <p:spPr>
            <a:xfrm rot="-2955769">
              <a:off x="7105304" y="1934979"/>
              <a:ext cx="876149" cy="54937"/>
            </a:xfrm>
            <a:custGeom>
              <a:avLst/>
              <a:gdLst/>
              <a:ahLst/>
              <a:cxnLst/>
              <a:rect l="l" t="t" r="r" b="b"/>
              <a:pathLst>
                <a:path w="58945" h="3696" extrusionOk="0">
                  <a:moveTo>
                    <a:pt x="1" y="0"/>
                  </a:moveTo>
                  <a:cubicBezTo>
                    <a:pt x="432" y="407"/>
                    <a:pt x="814" y="936"/>
                    <a:pt x="1183" y="1552"/>
                  </a:cubicBezTo>
                  <a:cubicBezTo>
                    <a:pt x="1565" y="2193"/>
                    <a:pt x="1873" y="2920"/>
                    <a:pt x="2120" y="3696"/>
                  </a:cubicBezTo>
                  <a:lnTo>
                    <a:pt x="58944" y="3696"/>
                  </a:lnTo>
                  <a:cubicBezTo>
                    <a:pt x="58698" y="2920"/>
                    <a:pt x="58390" y="2193"/>
                    <a:pt x="57996" y="1552"/>
                  </a:cubicBezTo>
                  <a:cubicBezTo>
                    <a:pt x="57626" y="936"/>
                    <a:pt x="57232" y="407"/>
                    <a:pt x="56813" y="0"/>
                  </a:cubicBez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7"/>
            <p:cNvSpPr/>
            <p:nvPr/>
          </p:nvSpPr>
          <p:spPr>
            <a:xfrm rot="-2955769">
              <a:off x="7211948" y="2244262"/>
              <a:ext cx="184579" cy="291391"/>
            </a:xfrm>
            <a:custGeom>
              <a:avLst/>
              <a:gdLst/>
              <a:ahLst/>
              <a:cxnLst/>
              <a:rect l="l" t="t" r="r" b="b"/>
              <a:pathLst>
                <a:path w="12418" h="19604" extrusionOk="0">
                  <a:moveTo>
                    <a:pt x="6239" y="0"/>
                  </a:moveTo>
                  <a:cubicBezTo>
                    <a:pt x="4802" y="0"/>
                    <a:pt x="3363" y="995"/>
                    <a:pt x="2218" y="2977"/>
                  </a:cubicBezTo>
                  <a:cubicBezTo>
                    <a:pt x="0" y="6808"/>
                    <a:pt x="0" y="12979"/>
                    <a:pt x="2218" y="16773"/>
                  </a:cubicBezTo>
                  <a:cubicBezTo>
                    <a:pt x="3315" y="18661"/>
                    <a:pt x="4754" y="19603"/>
                    <a:pt x="6194" y="19603"/>
                  </a:cubicBezTo>
                  <a:cubicBezTo>
                    <a:pt x="7648" y="19603"/>
                    <a:pt x="9105" y="18643"/>
                    <a:pt x="10212" y="16724"/>
                  </a:cubicBezTo>
                  <a:cubicBezTo>
                    <a:pt x="12417" y="12905"/>
                    <a:pt x="12417" y="6734"/>
                    <a:pt x="10212" y="2927"/>
                  </a:cubicBezTo>
                  <a:cubicBezTo>
                    <a:pt x="9079" y="973"/>
                    <a:pt x="7660" y="0"/>
                    <a:pt x="6239" y="0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7"/>
            <p:cNvSpPr/>
            <p:nvPr/>
          </p:nvSpPr>
          <p:spPr>
            <a:xfrm rot="-2955769">
              <a:off x="7009725" y="2340096"/>
              <a:ext cx="423887" cy="291688"/>
            </a:xfrm>
            <a:custGeom>
              <a:avLst/>
              <a:gdLst/>
              <a:ahLst/>
              <a:cxnLst/>
              <a:rect l="l" t="t" r="r" b="b"/>
              <a:pathLst>
                <a:path w="28518" h="19624" extrusionOk="0">
                  <a:moveTo>
                    <a:pt x="23467" y="1"/>
                  </a:moveTo>
                  <a:cubicBezTo>
                    <a:pt x="13107" y="185"/>
                    <a:pt x="25" y="4965"/>
                    <a:pt x="13" y="9769"/>
                  </a:cubicBezTo>
                  <a:cubicBezTo>
                    <a:pt x="0" y="14598"/>
                    <a:pt x="13156" y="19439"/>
                    <a:pt x="23467" y="19624"/>
                  </a:cubicBezTo>
                  <a:cubicBezTo>
                    <a:pt x="26349" y="18761"/>
                    <a:pt x="28517" y="14696"/>
                    <a:pt x="28517" y="9806"/>
                  </a:cubicBezTo>
                  <a:cubicBezTo>
                    <a:pt x="28517" y="4928"/>
                    <a:pt x="26349" y="888"/>
                    <a:pt x="23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7"/>
            <p:cNvSpPr/>
            <p:nvPr/>
          </p:nvSpPr>
          <p:spPr>
            <a:xfrm rot="-2955769">
              <a:off x="5992731" y="2698087"/>
              <a:ext cx="984537" cy="496571"/>
            </a:xfrm>
            <a:custGeom>
              <a:avLst/>
              <a:gdLst/>
              <a:ahLst/>
              <a:cxnLst/>
              <a:rect l="l" t="t" r="r" b="b"/>
              <a:pathLst>
                <a:path w="66237" h="33408" extrusionOk="0">
                  <a:moveTo>
                    <a:pt x="86" y="0"/>
                  </a:moveTo>
                  <a:lnTo>
                    <a:pt x="86" y="0"/>
                  </a:lnTo>
                  <a:cubicBezTo>
                    <a:pt x="2538" y="13"/>
                    <a:pt x="4964" y="1614"/>
                    <a:pt x="6849" y="4829"/>
                  </a:cubicBezTo>
                  <a:cubicBezTo>
                    <a:pt x="10606" y="11296"/>
                    <a:pt x="10606" y="21829"/>
                    <a:pt x="6849" y="28345"/>
                  </a:cubicBezTo>
                  <a:cubicBezTo>
                    <a:pt x="4952" y="31622"/>
                    <a:pt x="2476" y="33260"/>
                    <a:pt x="0" y="33260"/>
                  </a:cubicBezTo>
                  <a:lnTo>
                    <a:pt x="55630" y="33408"/>
                  </a:lnTo>
                  <a:cubicBezTo>
                    <a:pt x="58106" y="33408"/>
                    <a:pt x="60582" y="31782"/>
                    <a:pt x="62479" y="28505"/>
                  </a:cubicBezTo>
                  <a:cubicBezTo>
                    <a:pt x="66236" y="21989"/>
                    <a:pt x="66236" y="11457"/>
                    <a:pt x="62479" y="4989"/>
                  </a:cubicBezTo>
                  <a:cubicBezTo>
                    <a:pt x="60619" y="1774"/>
                    <a:pt x="58168" y="148"/>
                    <a:pt x="55716" y="148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7"/>
            <p:cNvSpPr/>
            <p:nvPr/>
          </p:nvSpPr>
          <p:spPr>
            <a:xfrm rot="-2955769">
              <a:off x="6006119" y="3071085"/>
              <a:ext cx="314222" cy="494223"/>
            </a:xfrm>
            <a:custGeom>
              <a:avLst/>
              <a:gdLst/>
              <a:ahLst/>
              <a:cxnLst/>
              <a:rect l="l" t="t" r="r" b="b"/>
              <a:pathLst>
                <a:path w="21140" h="33250" extrusionOk="0">
                  <a:moveTo>
                    <a:pt x="10597" y="1"/>
                  </a:moveTo>
                  <a:cubicBezTo>
                    <a:pt x="8121" y="1"/>
                    <a:pt x="5644" y="1636"/>
                    <a:pt x="3758" y="4902"/>
                  </a:cubicBezTo>
                  <a:cubicBezTo>
                    <a:pt x="1" y="11419"/>
                    <a:pt x="1" y="21951"/>
                    <a:pt x="3758" y="28418"/>
                  </a:cubicBezTo>
                  <a:cubicBezTo>
                    <a:pt x="5635" y="31639"/>
                    <a:pt x="8091" y="33250"/>
                    <a:pt x="10547" y="33250"/>
                  </a:cubicBezTo>
                  <a:cubicBezTo>
                    <a:pt x="13021" y="33250"/>
                    <a:pt x="15496" y="31615"/>
                    <a:pt x="17382" y="28344"/>
                  </a:cubicBezTo>
                  <a:cubicBezTo>
                    <a:pt x="21139" y="21828"/>
                    <a:pt x="21139" y="11295"/>
                    <a:pt x="17382" y="4828"/>
                  </a:cubicBezTo>
                  <a:cubicBezTo>
                    <a:pt x="15505" y="1608"/>
                    <a:pt x="13052" y="1"/>
                    <a:pt x="10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7"/>
            <p:cNvSpPr/>
            <p:nvPr/>
          </p:nvSpPr>
          <p:spPr>
            <a:xfrm rot="-2955769">
              <a:off x="5553742" y="3335763"/>
              <a:ext cx="831112" cy="419309"/>
            </a:xfrm>
            <a:custGeom>
              <a:avLst/>
              <a:gdLst/>
              <a:ahLst/>
              <a:cxnLst/>
              <a:rect l="l" t="t" r="r" b="b"/>
              <a:pathLst>
                <a:path w="55915" h="28210" extrusionOk="0">
                  <a:moveTo>
                    <a:pt x="75" y="1"/>
                  </a:moveTo>
                  <a:lnTo>
                    <a:pt x="102" y="1"/>
                  </a:lnTo>
                  <a:lnTo>
                    <a:pt x="102" y="1"/>
                  </a:lnTo>
                  <a:cubicBezTo>
                    <a:pt x="93" y="1"/>
                    <a:pt x="84" y="1"/>
                    <a:pt x="75" y="1"/>
                  </a:cubicBezTo>
                  <a:close/>
                  <a:moveTo>
                    <a:pt x="102" y="1"/>
                  </a:moveTo>
                  <a:cubicBezTo>
                    <a:pt x="2162" y="13"/>
                    <a:pt x="4208" y="1368"/>
                    <a:pt x="5791" y="4091"/>
                  </a:cubicBezTo>
                  <a:cubicBezTo>
                    <a:pt x="8969" y="9548"/>
                    <a:pt x="8969" y="18429"/>
                    <a:pt x="5791" y="23935"/>
                  </a:cubicBezTo>
                  <a:cubicBezTo>
                    <a:pt x="4189" y="26707"/>
                    <a:pt x="2095" y="28074"/>
                    <a:pt x="1" y="28074"/>
                  </a:cubicBezTo>
                  <a:lnTo>
                    <a:pt x="46946" y="28210"/>
                  </a:lnTo>
                  <a:cubicBezTo>
                    <a:pt x="49040" y="28210"/>
                    <a:pt x="51135" y="26843"/>
                    <a:pt x="52736" y="24071"/>
                  </a:cubicBezTo>
                  <a:cubicBezTo>
                    <a:pt x="55914" y="18577"/>
                    <a:pt x="55914" y="9683"/>
                    <a:pt x="52736" y="4226"/>
                  </a:cubicBezTo>
                  <a:cubicBezTo>
                    <a:pt x="51147" y="1516"/>
                    <a:pt x="49090" y="136"/>
                    <a:pt x="47033" y="136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7"/>
            <p:cNvSpPr/>
            <p:nvPr/>
          </p:nvSpPr>
          <p:spPr>
            <a:xfrm rot="-2955769">
              <a:off x="5419493" y="3430560"/>
              <a:ext cx="757506" cy="29312"/>
            </a:xfrm>
            <a:custGeom>
              <a:avLst/>
              <a:gdLst/>
              <a:ahLst/>
              <a:cxnLst/>
              <a:rect l="l" t="t" r="r" b="b"/>
              <a:pathLst>
                <a:path w="50963" h="1972" extrusionOk="0">
                  <a:moveTo>
                    <a:pt x="1" y="1"/>
                  </a:moveTo>
                  <a:lnTo>
                    <a:pt x="28" y="1"/>
                  </a:lnTo>
                  <a:lnTo>
                    <a:pt x="28" y="1"/>
                  </a:lnTo>
                  <a:cubicBezTo>
                    <a:pt x="19" y="1"/>
                    <a:pt x="10" y="1"/>
                    <a:pt x="1" y="1"/>
                  </a:cubicBezTo>
                  <a:close/>
                  <a:moveTo>
                    <a:pt x="28" y="1"/>
                  </a:moveTo>
                  <a:cubicBezTo>
                    <a:pt x="1411" y="9"/>
                    <a:pt x="2780" y="625"/>
                    <a:pt x="4004" y="1836"/>
                  </a:cubicBezTo>
                  <a:lnTo>
                    <a:pt x="50962" y="1972"/>
                  </a:lnTo>
                  <a:cubicBezTo>
                    <a:pt x="49730" y="752"/>
                    <a:pt x="48338" y="136"/>
                    <a:pt x="46959" y="136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000000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7"/>
            <p:cNvSpPr/>
            <p:nvPr/>
          </p:nvSpPr>
          <p:spPr>
            <a:xfrm rot="-2955769">
              <a:off x="5609450" y="3421377"/>
              <a:ext cx="714282" cy="117751"/>
            </a:xfrm>
            <a:custGeom>
              <a:avLst/>
              <a:gdLst/>
              <a:ahLst/>
              <a:cxnLst/>
              <a:rect l="l" t="t" r="r" b="b"/>
              <a:pathLst>
                <a:path w="48055" h="7922" extrusionOk="0">
                  <a:moveTo>
                    <a:pt x="0" y="1"/>
                  </a:moveTo>
                  <a:lnTo>
                    <a:pt x="0" y="1"/>
                  </a:lnTo>
                  <a:cubicBezTo>
                    <a:pt x="764" y="2403"/>
                    <a:pt x="1109" y="5100"/>
                    <a:pt x="1010" y="7773"/>
                  </a:cubicBezTo>
                  <a:lnTo>
                    <a:pt x="47968" y="7921"/>
                  </a:lnTo>
                  <a:cubicBezTo>
                    <a:pt x="48054" y="5236"/>
                    <a:pt x="47709" y="2538"/>
                    <a:pt x="46946" y="1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7"/>
            <p:cNvSpPr/>
            <p:nvPr/>
          </p:nvSpPr>
          <p:spPr>
            <a:xfrm rot="-2955769">
              <a:off x="5565003" y="3650584"/>
              <a:ext cx="265498" cy="417302"/>
            </a:xfrm>
            <a:custGeom>
              <a:avLst/>
              <a:gdLst/>
              <a:ahLst/>
              <a:cxnLst/>
              <a:rect l="l" t="t" r="r" b="b"/>
              <a:pathLst>
                <a:path w="17862" h="28075" extrusionOk="0">
                  <a:moveTo>
                    <a:pt x="8947" y="1"/>
                  </a:moveTo>
                  <a:cubicBezTo>
                    <a:pt x="6860" y="1"/>
                    <a:pt x="4773" y="1381"/>
                    <a:pt x="3178" y="4137"/>
                  </a:cubicBezTo>
                  <a:cubicBezTo>
                    <a:pt x="0" y="9643"/>
                    <a:pt x="0" y="18525"/>
                    <a:pt x="3178" y="23994"/>
                  </a:cubicBezTo>
                  <a:cubicBezTo>
                    <a:pt x="4766" y="26716"/>
                    <a:pt x="6840" y="28075"/>
                    <a:pt x="8912" y="28075"/>
                  </a:cubicBezTo>
                  <a:cubicBezTo>
                    <a:pt x="11003" y="28075"/>
                    <a:pt x="13094" y="26692"/>
                    <a:pt x="14684" y="23932"/>
                  </a:cubicBezTo>
                  <a:cubicBezTo>
                    <a:pt x="17862" y="18438"/>
                    <a:pt x="17862" y="9545"/>
                    <a:pt x="14684" y="4088"/>
                  </a:cubicBezTo>
                  <a:cubicBezTo>
                    <a:pt x="13094" y="1362"/>
                    <a:pt x="11021" y="1"/>
                    <a:pt x="8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7"/>
            <p:cNvSpPr/>
            <p:nvPr/>
          </p:nvSpPr>
          <p:spPr>
            <a:xfrm rot="-2955769">
              <a:off x="5310681" y="3777641"/>
              <a:ext cx="555165" cy="417302"/>
            </a:xfrm>
            <a:custGeom>
              <a:avLst/>
              <a:gdLst/>
              <a:ahLst/>
              <a:cxnLst/>
              <a:rect l="l" t="t" r="r" b="b"/>
              <a:pathLst>
                <a:path w="37350" h="28075" extrusionOk="0">
                  <a:moveTo>
                    <a:pt x="29774" y="1"/>
                  </a:moveTo>
                  <a:cubicBezTo>
                    <a:pt x="14832" y="272"/>
                    <a:pt x="0" y="7195"/>
                    <a:pt x="37" y="14105"/>
                  </a:cubicBezTo>
                  <a:cubicBezTo>
                    <a:pt x="62" y="21041"/>
                    <a:pt x="15127" y="27828"/>
                    <a:pt x="29910" y="28074"/>
                  </a:cubicBezTo>
                  <a:cubicBezTo>
                    <a:pt x="34036" y="26830"/>
                    <a:pt x="37350" y="21115"/>
                    <a:pt x="37350" y="14105"/>
                  </a:cubicBezTo>
                  <a:cubicBezTo>
                    <a:pt x="37350" y="7084"/>
                    <a:pt x="33913" y="1257"/>
                    <a:pt x="29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7"/>
            <p:cNvSpPr/>
            <p:nvPr/>
          </p:nvSpPr>
          <p:spPr>
            <a:xfrm rot="-2955769">
              <a:off x="6232071" y="3062653"/>
              <a:ext cx="77827" cy="77827"/>
            </a:xfrm>
            <a:custGeom>
              <a:avLst/>
              <a:gdLst/>
              <a:ahLst/>
              <a:cxnLst/>
              <a:rect l="l" t="t" r="r" b="b"/>
              <a:pathLst>
                <a:path w="5236" h="5236" extrusionOk="0">
                  <a:moveTo>
                    <a:pt x="5235" y="2612"/>
                  </a:moveTo>
                  <a:cubicBezTo>
                    <a:pt x="5235" y="4066"/>
                    <a:pt x="4065" y="5236"/>
                    <a:pt x="2612" y="5236"/>
                  </a:cubicBezTo>
                  <a:cubicBezTo>
                    <a:pt x="1170" y="5236"/>
                    <a:pt x="0" y="4066"/>
                    <a:pt x="0" y="2612"/>
                  </a:cubicBezTo>
                  <a:cubicBezTo>
                    <a:pt x="0" y="1171"/>
                    <a:pt x="1170" y="1"/>
                    <a:pt x="2612" y="1"/>
                  </a:cubicBezTo>
                  <a:cubicBezTo>
                    <a:pt x="4065" y="1"/>
                    <a:pt x="5235" y="1171"/>
                    <a:pt x="5235" y="26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7"/>
            <p:cNvSpPr/>
            <p:nvPr/>
          </p:nvSpPr>
          <p:spPr>
            <a:xfrm rot="-2955769">
              <a:off x="6313561" y="2968037"/>
              <a:ext cx="77827" cy="77827"/>
            </a:xfrm>
            <a:custGeom>
              <a:avLst/>
              <a:gdLst/>
              <a:ahLst/>
              <a:cxnLst/>
              <a:rect l="l" t="t" r="r" b="b"/>
              <a:pathLst>
                <a:path w="5236" h="5236" extrusionOk="0">
                  <a:moveTo>
                    <a:pt x="5236" y="2612"/>
                  </a:moveTo>
                  <a:cubicBezTo>
                    <a:pt x="5236" y="4066"/>
                    <a:pt x="4065" y="5236"/>
                    <a:pt x="2624" y="5236"/>
                  </a:cubicBezTo>
                  <a:cubicBezTo>
                    <a:pt x="1170" y="5236"/>
                    <a:pt x="0" y="4066"/>
                    <a:pt x="0" y="2612"/>
                  </a:cubicBezTo>
                  <a:cubicBezTo>
                    <a:pt x="0" y="1171"/>
                    <a:pt x="1170" y="1"/>
                    <a:pt x="2624" y="1"/>
                  </a:cubicBezTo>
                  <a:cubicBezTo>
                    <a:pt x="4065" y="1"/>
                    <a:pt x="5236" y="1171"/>
                    <a:pt x="5236" y="26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7"/>
            <p:cNvSpPr/>
            <p:nvPr/>
          </p:nvSpPr>
          <p:spPr>
            <a:xfrm rot="-2955769">
              <a:off x="6395281" y="2873145"/>
              <a:ext cx="77842" cy="77827"/>
            </a:xfrm>
            <a:custGeom>
              <a:avLst/>
              <a:gdLst/>
              <a:ahLst/>
              <a:cxnLst/>
              <a:rect l="l" t="t" r="r" b="b"/>
              <a:pathLst>
                <a:path w="5237" h="5236" extrusionOk="0">
                  <a:moveTo>
                    <a:pt x="2625" y="1"/>
                  </a:moveTo>
                  <a:cubicBezTo>
                    <a:pt x="4066" y="1"/>
                    <a:pt x="5236" y="1171"/>
                    <a:pt x="5236" y="2612"/>
                  </a:cubicBezTo>
                  <a:cubicBezTo>
                    <a:pt x="5236" y="4066"/>
                    <a:pt x="4066" y="5236"/>
                    <a:pt x="2625" y="5236"/>
                  </a:cubicBezTo>
                  <a:cubicBezTo>
                    <a:pt x="1171" y="5236"/>
                    <a:pt x="1" y="4066"/>
                    <a:pt x="1" y="2612"/>
                  </a:cubicBezTo>
                  <a:cubicBezTo>
                    <a:pt x="1" y="1171"/>
                    <a:pt x="1171" y="1"/>
                    <a:pt x="2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C687118-4174-15F2-952A-4BC13E0B9654}"/>
              </a:ext>
            </a:extLst>
          </p:cNvPr>
          <p:cNvSpPr txBox="1"/>
          <p:nvPr/>
        </p:nvSpPr>
        <p:spPr>
          <a:xfrm>
            <a:off x="345078" y="2104299"/>
            <a:ext cx="6477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Jokerman" panose="04090605060D06020702" pitchFamily="82" charset="0"/>
              </a:rPr>
              <a:t>Target Audience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75"/>
          <p:cNvSpPr txBox="1">
            <a:spLocks noGrp="1"/>
          </p:cNvSpPr>
          <p:nvPr>
            <p:ph type="ctrTitle"/>
          </p:nvPr>
        </p:nvSpPr>
        <p:spPr>
          <a:xfrm>
            <a:off x="45945" y="1229970"/>
            <a:ext cx="49401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FF00"/>
                </a:solidFill>
              </a:rPr>
              <a:t>END !!!</a:t>
            </a:r>
            <a:endParaRPr sz="9600" dirty="0">
              <a:solidFill>
                <a:srgbClr val="FFFF00"/>
              </a:solidFill>
            </a:endParaRPr>
          </a:p>
        </p:txBody>
      </p:sp>
      <p:sp>
        <p:nvSpPr>
          <p:cNvPr id="2684" name="Google Shape;2684;p75"/>
          <p:cNvSpPr txBox="1"/>
          <p:nvPr/>
        </p:nvSpPr>
        <p:spPr>
          <a:xfrm>
            <a:off x="687850" y="4118125"/>
            <a:ext cx="3848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85" name="Google Shape;2685;p75"/>
          <p:cNvSpPr/>
          <p:nvPr/>
        </p:nvSpPr>
        <p:spPr>
          <a:xfrm flipH="1">
            <a:off x="592634" y="35868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75"/>
          <p:cNvSpPr/>
          <p:nvPr/>
        </p:nvSpPr>
        <p:spPr>
          <a:xfrm flipH="1">
            <a:off x="8757378" y="2250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75"/>
          <p:cNvSpPr/>
          <p:nvPr/>
        </p:nvSpPr>
        <p:spPr>
          <a:xfrm flipH="1">
            <a:off x="8092727" y="396647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75"/>
          <p:cNvSpPr/>
          <p:nvPr/>
        </p:nvSpPr>
        <p:spPr>
          <a:xfrm flipH="1">
            <a:off x="8281924" y="4530988"/>
            <a:ext cx="316817" cy="419709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75"/>
          <p:cNvSpPr/>
          <p:nvPr/>
        </p:nvSpPr>
        <p:spPr>
          <a:xfrm flipH="1">
            <a:off x="592203" y="48878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75"/>
          <p:cNvSpPr/>
          <p:nvPr/>
        </p:nvSpPr>
        <p:spPr>
          <a:xfrm flipH="1">
            <a:off x="250075" y="3773355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75"/>
          <p:cNvSpPr/>
          <p:nvPr/>
        </p:nvSpPr>
        <p:spPr>
          <a:xfrm flipH="1">
            <a:off x="3894400" y="320267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2" name="Google Shape;2692;p75"/>
          <p:cNvGrpSpPr/>
          <p:nvPr/>
        </p:nvGrpSpPr>
        <p:grpSpPr>
          <a:xfrm rot="-2414229">
            <a:off x="7998692" y="1477001"/>
            <a:ext cx="2303244" cy="2296161"/>
            <a:chOff x="991825" y="1680713"/>
            <a:chExt cx="1787560" cy="1782064"/>
          </a:xfrm>
        </p:grpSpPr>
        <p:sp>
          <p:nvSpPr>
            <p:cNvPr id="2693" name="Google Shape;2693;p75"/>
            <p:cNvSpPr/>
            <p:nvPr/>
          </p:nvSpPr>
          <p:spPr>
            <a:xfrm>
              <a:off x="997314" y="1680713"/>
              <a:ext cx="1782071" cy="1778380"/>
            </a:xfrm>
            <a:custGeom>
              <a:avLst/>
              <a:gdLst/>
              <a:ahLst/>
              <a:cxnLst/>
              <a:rect l="l" t="t" r="r" b="b"/>
              <a:pathLst>
                <a:path w="18830" h="18791" extrusionOk="0">
                  <a:moveTo>
                    <a:pt x="9438" y="0"/>
                  </a:moveTo>
                  <a:cubicBezTo>
                    <a:pt x="9414" y="0"/>
                    <a:pt x="9390" y="0"/>
                    <a:pt x="9366" y="0"/>
                  </a:cubicBezTo>
                  <a:cubicBezTo>
                    <a:pt x="4176" y="20"/>
                    <a:pt x="1" y="4254"/>
                    <a:pt x="1" y="9425"/>
                  </a:cubicBezTo>
                  <a:cubicBezTo>
                    <a:pt x="20" y="14610"/>
                    <a:pt x="4196" y="18790"/>
                    <a:pt x="9372" y="18790"/>
                  </a:cubicBezTo>
                  <a:cubicBezTo>
                    <a:pt x="9396" y="18790"/>
                    <a:pt x="9420" y="18790"/>
                    <a:pt x="9445" y="18790"/>
                  </a:cubicBezTo>
                  <a:cubicBezTo>
                    <a:pt x="14635" y="18771"/>
                    <a:pt x="18830" y="14556"/>
                    <a:pt x="18810" y="9366"/>
                  </a:cubicBezTo>
                  <a:cubicBezTo>
                    <a:pt x="18771" y="4180"/>
                    <a:pt x="14595" y="0"/>
                    <a:pt x="94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5"/>
            <p:cNvSpPr/>
            <p:nvPr/>
          </p:nvSpPr>
          <p:spPr>
            <a:xfrm>
              <a:off x="1036115" y="1682511"/>
              <a:ext cx="1743269" cy="927093"/>
            </a:xfrm>
            <a:custGeom>
              <a:avLst/>
              <a:gdLst/>
              <a:ahLst/>
              <a:cxnLst/>
              <a:rect l="l" t="t" r="r" b="b"/>
              <a:pathLst>
                <a:path w="18420" h="9796" extrusionOk="0">
                  <a:moveTo>
                    <a:pt x="9012" y="1"/>
                  </a:moveTo>
                  <a:cubicBezTo>
                    <a:pt x="9000" y="1"/>
                    <a:pt x="8988" y="1"/>
                    <a:pt x="8976" y="1"/>
                  </a:cubicBezTo>
                  <a:cubicBezTo>
                    <a:pt x="4722" y="20"/>
                    <a:pt x="1152" y="2850"/>
                    <a:pt x="1" y="6732"/>
                  </a:cubicBezTo>
                  <a:lnTo>
                    <a:pt x="1" y="6732"/>
                  </a:lnTo>
                  <a:cubicBezTo>
                    <a:pt x="1425" y="3318"/>
                    <a:pt x="4839" y="898"/>
                    <a:pt x="8800" y="879"/>
                  </a:cubicBezTo>
                  <a:cubicBezTo>
                    <a:pt x="8813" y="879"/>
                    <a:pt x="8826" y="879"/>
                    <a:pt x="8838" y="879"/>
                  </a:cubicBezTo>
                  <a:cubicBezTo>
                    <a:pt x="13953" y="879"/>
                    <a:pt x="18128" y="4813"/>
                    <a:pt x="18420" y="9796"/>
                  </a:cubicBezTo>
                  <a:lnTo>
                    <a:pt x="18420" y="9367"/>
                  </a:lnTo>
                  <a:cubicBezTo>
                    <a:pt x="18400" y="4188"/>
                    <a:pt x="14186" y="1"/>
                    <a:pt x="9012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5"/>
            <p:cNvSpPr/>
            <p:nvPr/>
          </p:nvSpPr>
          <p:spPr>
            <a:xfrm>
              <a:off x="997314" y="1926296"/>
              <a:ext cx="1673141" cy="1536480"/>
            </a:xfrm>
            <a:custGeom>
              <a:avLst/>
              <a:gdLst/>
              <a:ahLst/>
              <a:cxnLst/>
              <a:rect l="l" t="t" r="r" b="b"/>
              <a:pathLst>
                <a:path w="17679" h="16235" extrusionOk="0">
                  <a:moveTo>
                    <a:pt x="2928" y="0"/>
                  </a:moveTo>
                  <a:lnTo>
                    <a:pt x="2928" y="0"/>
                  </a:lnTo>
                  <a:cubicBezTo>
                    <a:pt x="1113" y="1737"/>
                    <a:pt x="1" y="4156"/>
                    <a:pt x="1" y="6869"/>
                  </a:cubicBezTo>
                  <a:cubicBezTo>
                    <a:pt x="20" y="12047"/>
                    <a:pt x="4215" y="16234"/>
                    <a:pt x="9408" y="16234"/>
                  </a:cubicBezTo>
                  <a:cubicBezTo>
                    <a:pt x="9420" y="16234"/>
                    <a:pt x="9432" y="16234"/>
                    <a:pt x="9445" y="16234"/>
                  </a:cubicBezTo>
                  <a:cubicBezTo>
                    <a:pt x="12996" y="16234"/>
                    <a:pt x="16098" y="14224"/>
                    <a:pt x="17678" y="11278"/>
                  </a:cubicBezTo>
                  <a:lnTo>
                    <a:pt x="17678" y="11278"/>
                  </a:lnTo>
                  <a:cubicBezTo>
                    <a:pt x="16020" y="12859"/>
                    <a:pt x="13757" y="13854"/>
                    <a:pt x="11240" y="13854"/>
                  </a:cubicBezTo>
                  <a:cubicBezTo>
                    <a:pt x="11216" y="13854"/>
                    <a:pt x="11192" y="13854"/>
                    <a:pt x="11168" y="13854"/>
                  </a:cubicBezTo>
                  <a:cubicBezTo>
                    <a:pt x="6011" y="13854"/>
                    <a:pt x="1835" y="9674"/>
                    <a:pt x="1796" y="4488"/>
                  </a:cubicBezTo>
                  <a:cubicBezTo>
                    <a:pt x="1796" y="2869"/>
                    <a:pt x="2225" y="1347"/>
                    <a:pt x="2928" y="0"/>
                  </a:cubicBezTo>
                  <a:close/>
                </a:path>
              </a:pathLst>
            </a:custGeom>
            <a:solidFill>
              <a:srgbClr val="052E3A">
                <a:alpha val="21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5"/>
            <p:cNvSpPr/>
            <p:nvPr/>
          </p:nvSpPr>
          <p:spPr>
            <a:xfrm>
              <a:off x="997314" y="1841312"/>
              <a:ext cx="871729" cy="1412786"/>
            </a:xfrm>
            <a:custGeom>
              <a:avLst/>
              <a:gdLst/>
              <a:ahLst/>
              <a:cxnLst/>
              <a:rect l="l" t="t" r="r" b="b"/>
              <a:pathLst>
                <a:path w="9211" h="14928" extrusionOk="0">
                  <a:moveTo>
                    <a:pt x="4098" y="1"/>
                  </a:moveTo>
                  <a:lnTo>
                    <a:pt x="3884" y="137"/>
                  </a:lnTo>
                  <a:lnTo>
                    <a:pt x="3825" y="196"/>
                  </a:lnTo>
                  <a:cubicBezTo>
                    <a:pt x="3747" y="235"/>
                    <a:pt x="3708" y="274"/>
                    <a:pt x="3650" y="313"/>
                  </a:cubicBezTo>
                  <a:cubicBezTo>
                    <a:pt x="3650" y="333"/>
                    <a:pt x="3630" y="333"/>
                    <a:pt x="3610" y="372"/>
                  </a:cubicBezTo>
                  <a:cubicBezTo>
                    <a:pt x="3552" y="391"/>
                    <a:pt x="3493" y="430"/>
                    <a:pt x="3435" y="489"/>
                  </a:cubicBezTo>
                  <a:cubicBezTo>
                    <a:pt x="3415" y="489"/>
                    <a:pt x="3415" y="508"/>
                    <a:pt x="3396" y="508"/>
                  </a:cubicBezTo>
                  <a:cubicBezTo>
                    <a:pt x="3259" y="606"/>
                    <a:pt x="3123" y="723"/>
                    <a:pt x="3006" y="859"/>
                  </a:cubicBezTo>
                  <a:lnTo>
                    <a:pt x="2947" y="898"/>
                  </a:lnTo>
                  <a:lnTo>
                    <a:pt x="2811" y="1055"/>
                  </a:lnTo>
                  <a:lnTo>
                    <a:pt x="2752" y="1094"/>
                  </a:lnTo>
                  <a:lnTo>
                    <a:pt x="2615" y="1250"/>
                  </a:lnTo>
                  <a:cubicBezTo>
                    <a:pt x="2576" y="1269"/>
                    <a:pt x="2557" y="1269"/>
                    <a:pt x="2557" y="1289"/>
                  </a:cubicBezTo>
                  <a:cubicBezTo>
                    <a:pt x="2440" y="1406"/>
                    <a:pt x="2323" y="1562"/>
                    <a:pt x="2186" y="1679"/>
                  </a:cubicBezTo>
                  <a:lnTo>
                    <a:pt x="2147" y="1737"/>
                  </a:lnTo>
                  <a:cubicBezTo>
                    <a:pt x="2089" y="1776"/>
                    <a:pt x="2069" y="1835"/>
                    <a:pt x="2030" y="1874"/>
                  </a:cubicBezTo>
                  <a:cubicBezTo>
                    <a:pt x="1991" y="1874"/>
                    <a:pt x="1991" y="1894"/>
                    <a:pt x="1971" y="1933"/>
                  </a:cubicBezTo>
                  <a:cubicBezTo>
                    <a:pt x="1932" y="1991"/>
                    <a:pt x="1893" y="2050"/>
                    <a:pt x="1854" y="2089"/>
                  </a:cubicBezTo>
                  <a:cubicBezTo>
                    <a:pt x="1854" y="2128"/>
                    <a:pt x="1835" y="2128"/>
                    <a:pt x="1835" y="2147"/>
                  </a:cubicBezTo>
                  <a:lnTo>
                    <a:pt x="1542" y="2576"/>
                  </a:lnTo>
                  <a:cubicBezTo>
                    <a:pt x="1503" y="2576"/>
                    <a:pt x="1503" y="2615"/>
                    <a:pt x="1484" y="2635"/>
                  </a:cubicBezTo>
                  <a:cubicBezTo>
                    <a:pt x="1464" y="2713"/>
                    <a:pt x="1406" y="2752"/>
                    <a:pt x="1386" y="2811"/>
                  </a:cubicBezTo>
                  <a:cubicBezTo>
                    <a:pt x="1367" y="2830"/>
                    <a:pt x="1367" y="2850"/>
                    <a:pt x="1347" y="2869"/>
                  </a:cubicBezTo>
                  <a:cubicBezTo>
                    <a:pt x="1308" y="2928"/>
                    <a:pt x="1269" y="3006"/>
                    <a:pt x="1250" y="3045"/>
                  </a:cubicBezTo>
                  <a:cubicBezTo>
                    <a:pt x="1250" y="3045"/>
                    <a:pt x="1211" y="3064"/>
                    <a:pt x="1211" y="3103"/>
                  </a:cubicBezTo>
                  <a:cubicBezTo>
                    <a:pt x="1172" y="3162"/>
                    <a:pt x="1152" y="3240"/>
                    <a:pt x="1093" y="3318"/>
                  </a:cubicBezTo>
                  <a:cubicBezTo>
                    <a:pt x="1054" y="3396"/>
                    <a:pt x="1015" y="3454"/>
                    <a:pt x="976" y="3533"/>
                  </a:cubicBezTo>
                  <a:cubicBezTo>
                    <a:pt x="976" y="3552"/>
                    <a:pt x="957" y="3591"/>
                    <a:pt x="957" y="3611"/>
                  </a:cubicBezTo>
                  <a:cubicBezTo>
                    <a:pt x="918" y="3650"/>
                    <a:pt x="898" y="3728"/>
                    <a:pt x="879" y="3786"/>
                  </a:cubicBezTo>
                  <a:cubicBezTo>
                    <a:pt x="879" y="3806"/>
                    <a:pt x="859" y="3825"/>
                    <a:pt x="859" y="3845"/>
                  </a:cubicBezTo>
                  <a:cubicBezTo>
                    <a:pt x="820" y="3903"/>
                    <a:pt x="801" y="3981"/>
                    <a:pt x="781" y="4020"/>
                  </a:cubicBezTo>
                  <a:cubicBezTo>
                    <a:pt x="781" y="4040"/>
                    <a:pt x="762" y="4079"/>
                    <a:pt x="762" y="4098"/>
                  </a:cubicBezTo>
                  <a:cubicBezTo>
                    <a:pt x="723" y="4176"/>
                    <a:pt x="684" y="4274"/>
                    <a:pt x="664" y="4333"/>
                  </a:cubicBezTo>
                  <a:cubicBezTo>
                    <a:pt x="606" y="4411"/>
                    <a:pt x="586" y="4508"/>
                    <a:pt x="567" y="4586"/>
                  </a:cubicBezTo>
                  <a:cubicBezTo>
                    <a:pt x="567" y="4606"/>
                    <a:pt x="528" y="4625"/>
                    <a:pt x="528" y="4664"/>
                  </a:cubicBezTo>
                  <a:cubicBezTo>
                    <a:pt x="528" y="4703"/>
                    <a:pt x="508" y="4781"/>
                    <a:pt x="489" y="4820"/>
                  </a:cubicBezTo>
                  <a:cubicBezTo>
                    <a:pt x="489" y="4859"/>
                    <a:pt x="469" y="4879"/>
                    <a:pt x="469" y="4898"/>
                  </a:cubicBezTo>
                  <a:cubicBezTo>
                    <a:pt x="430" y="4957"/>
                    <a:pt x="430" y="5015"/>
                    <a:pt x="411" y="5074"/>
                  </a:cubicBezTo>
                  <a:cubicBezTo>
                    <a:pt x="411" y="5093"/>
                    <a:pt x="391" y="5113"/>
                    <a:pt x="391" y="5152"/>
                  </a:cubicBezTo>
                  <a:cubicBezTo>
                    <a:pt x="372" y="5250"/>
                    <a:pt x="333" y="5308"/>
                    <a:pt x="313" y="5406"/>
                  </a:cubicBezTo>
                  <a:cubicBezTo>
                    <a:pt x="313" y="5484"/>
                    <a:pt x="293" y="5581"/>
                    <a:pt x="274" y="5659"/>
                  </a:cubicBezTo>
                  <a:cubicBezTo>
                    <a:pt x="235" y="5679"/>
                    <a:pt x="235" y="5698"/>
                    <a:pt x="235" y="5737"/>
                  </a:cubicBezTo>
                  <a:cubicBezTo>
                    <a:pt x="215" y="5796"/>
                    <a:pt x="215" y="5854"/>
                    <a:pt x="196" y="5932"/>
                  </a:cubicBezTo>
                  <a:cubicBezTo>
                    <a:pt x="176" y="5952"/>
                    <a:pt x="176" y="5991"/>
                    <a:pt x="176" y="6030"/>
                  </a:cubicBezTo>
                  <a:cubicBezTo>
                    <a:pt x="176" y="6089"/>
                    <a:pt x="137" y="6147"/>
                    <a:pt x="137" y="6225"/>
                  </a:cubicBezTo>
                  <a:cubicBezTo>
                    <a:pt x="118" y="6245"/>
                    <a:pt x="118" y="6264"/>
                    <a:pt x="118" y="6284"/>
                  </a:cubicBezTo>
                  <a:cubicBezTo>
                    <a:pt x="98" y="6381"/>
                    <a:pt x="79" y="6459"/>
                    <a:pt x="79" y="6557"/>
                  </a:cubicBezTo>
                  <a:cubicBezTo>
                    <a:pt x="79" y="6654"/>
                    <a:pt x="40" y="6732"/>
                    <a:pt x="40" y="6830"/>
                  </a:cubicBezTo>
                  <a:lnTo>
                    <a:pt x="40" y="6908"/>
                  </a:lnTo>
                  <a:cubicBezTo>
                    <a:pt x="20" y="6986"/>
                    <a:pt x="20" y="7025"/>
                    <a:pt x="20" y="7103"/>
                  </a:cubicBezTo>
                  <a:lnTo>
                    <a:pt x="20" y="7201"/>
                  </a:lnTo>
                  <a:lnTo>
                    <a:pt x="20" y="7396"/>
                  </a:lnTo>
                  <a:cubicBezTo>
                    <a:pt x="20" y="7415"/>
                    <a:pt x="1" y="7435"/>
                    <a:pt x="40" y="7630"/>
                  </a:cubicBezTo>
                  <a:lnTo>
                    <a:pt x="40" y="7903"/>
                  </a:lnTo>
                  <a:lnTo>
                    <a:pt x="40" y="8137"/>
                  </a:lnTo>
                  <a:lnTo>
                    <a:pt x="40" y="8215"/>
                  </a:lnTo>
                  <a:lnTo>
                    <a:pt x="40" y="8391"/>
                  </a:lnTo>
                  <a:lnTo>
                    <a:pt x="40" y="8489"/>
                  </a:lnTo>
                  <a:lnTo>
                    <a:pt x="40" y="8625"/>
                  </a:lnTo>
                  <a:lnTo>
                    <a:pt x="40" y="8723"/>
                  </a:lnTo>
                  <a:cubicBezTo>
                    <a:pt x="59" y="8781"/>
                    <a:pt x="59" y="8820"/>
                    <a:pt x="59" y="8879"/>
                  </a:cubicBezTo>
                  <a:lnTo>
                    <a:pt x="59" y="8976"/>
                  </a:lnTo>
                  <a:cubicBezTo>
                    <a:pt x="59" y="9015"/>
                    <a:pt x="98" y="9074"/>
                    <a:pt x="98" y="9113"/>
                  </a:cubicBezTo>
                  <a:cubicBezTo>
                    <a:pt x="118" y="9152"/>
                    <a:pt x="118" y="9191"/>
                    <a:pt x="118" y="9210"/>
                  </a:cubicBezTo>
                  <a:cubicBezTo>
                    <a:pt x="118" y="9269"/>
                    <a:pt x="137" y="9308"/>
                    <a:pt x="137" y="9367"/>
                  </a:cubicBezTo>
                  <a:cubicBezTo>
                    <a:pt x="157" y="9386"/>
                    <a:pt x="157" y="9445"/>
                    <a:pt x="157" y="9464"/>
                  </a:cubicBezTo>
                  <a:cubicBezTo>
                    <a:pt x="157" y="9503"/>
                    <a:pt x="196" y="9562"/>
                    <a:pt x="196" y="9601"/>
                  </a:cubicBezTo>
                  <a:cubicBezTo>
                    <a:pt x="196" y="9640"/>
                    <a:pt x="215" y="9679"/>
                    <a:pt x="215" y="9698"/>
                  </a:cubicBezTo>
                  <a:cubicBezTo>
                    <a:pt x="215" y="9757"/>
                    <a:pt x="235" y="9796"/>
                    <a:pt x="235" y="9854"/>
                  </a:cubicBezTo>
                  <a:cubicBezTo>
                    <a:pt x="254" y="9874"/>
                    <a:pt x="254" y="9893"/>
                    <a:pt x="254" y="9932"/>
                  </a:cubicBezTo>
                  <a:cubicBezTo>
                    <a:pt x="293" y="9971"/>
                    <a:pt x="293" y="10049"/>
                    <a:pt x="313" y="10088"/>
                  </a:cubicBezTo>
                  <a:cubicBezTo>
                    <a:pt x="333" y="10088"/>
                    <a:pt x="333" y="10127"/>
                    <a:pt x="333" y="10147"/>
                  </a:cubicBezTo>
                  <a:cubicBezTo>
                    <a:pt x="391" y="10323"/>
                    <a:pt x="430" y="10479"/>
                    <a:pt x="489" y="10635"/>
                  </a:cubicBezTo>
                  <a:cubicBezTo>
                    <a:pt x="508" y="10654"/>
                    <a:pt x="508" y="10654"/>
                    <a:pt x="508" y="10674"/>
                  </a:cubicBezTo>
                  <a:cubicBezTo>
                    <a:pt x="528" y="10752"/>
                    <a:pt x="547" y="10810"/>
                    <a:pt x="586" y="10869"/>
                  </a:cubicBezTo>
                  <a:cubicBezTo>
                    <a:pt x="586" y="10908"/>
                    <a:pt x="606" y="10927"/>
                    <a:pt x="606" y="10947"/>
                  </a:cubicBezTo>
                  <a:cubicBezTo>
                    <a:pt x="606" y="11025"/>
                    <a:pt x="625" y="11064"/>
                    <a:pt x="645" y="11123"/>
                  </a:cubicBezTo>
                  <a:cubicBezTo>
                    <a:pt x="645" y="11142"/>
                    <a:pt x="684" y="11162"/>
                    <a:pt x="684" y="11201"/>
                  </a:cubicBezTo>
                  <a:cubicBezTo>
                    <a:pt x="684" y="11240"/>
                    <a:pt x="703" y="11298"/>
                    <a:pt x="723" y="11337"/>
                  </a:cubicBezTo>
                  <a:cubicBezTo>
                    <a:pt x="723" y="11357"/>
                    <a:pt x="742" y="11396"/>
                    <a:pt x="742" y="11415"/>
                  </a:cubicBezTo>
                  <a:lnTo>
                    <a:pt x="820" y="11552"/>
                  </a:lnTo>
                  <a:cubicBezTo>
                    <a:pt x="820" y="11591"/>
                    <a:pt x="840" y="11610"/>
                    <a:pt x="840" y="11630"/>
                  </a:cubicBezTo>
                  <a:lnTo>
                    <a:pt x="918" y="11786"/>
                  </a:lnTo>
                  <a:cubicBezTo>
                    <a:pt x="918" y="11805"/>
                    <a:pt x="937" y="11825"/>
                    <a:pt x="937" y="11845"/>
                  </a:cubicBezTo>
                  <a:cubicBezTo>
                    <a:pt x="976" y="11923"/>
                    <a:pt x="996" y="11981"/>
                    <a:pt x="1015" y="12020"/>
                  </a:cubicBezTo>
                  <a:cubicBezTo>
                    <a:pt x="1015" y="12020"/>
                    <a:pt x="1054" y="12040"/>
                    <a:pt x="1054" y="12079"/>
                  </a:cubicBezTo>
                  <a:cubicBezTo>
                    <a:pt x="1074" y="12118"/>
                    <a:pt x="1113" y="12196"/>
                    <a:pt x="1152" y="12235"/>
                  </a:cubicBezTo>
                  <a:cubicBezTo>
                    <a:pt x="1152" y="12274"/>
                    <a:pt x="1172" y="12274"/>
                    <a:pt x="1172" y="12293"/>
                  </a:cubicBezTo>
                  <a:cubicBezTo>
                    <a:pt x="1308" y="12566"/>
                    <a:pt x="1484" y="12859"/>
                    <a:pt x="1679" y="13113"/>
                  </a:cubicBezTo>
                  <a:lnTo>
                    <a:pt x="1698" y="13152"/>
                  </a:lnTo>
                  <a:cubicBezTo>
                    <a:pt x="1757" y="13191"/>
                    <a:pt x="1776" y="13269"/>
                    <a:pt x="1835" y="13308"/>
                  </a:cubicBezTo>
                  <a:lnTo>
                    <a:pt x="1854" y="13347"/>
                  </a:lnTo>
                  <a:cubicBezTo>
                    <a:pt x="1893" y="13405"/>
                    <a:pt x="1932" y="13464"/>
                    <a:pt x="1971" y="13503"/>
                  </a:cubicBezTo>
                  <a:lnTo>
                    <a:pt x="1991" y="13542"/>
                  </a:lnTo>
                  <a:cubicBezTo>
                    <a:pt x="2050" y="13581"/>
                    <a:pt x="2069" y="13640"/>
                    <a:pt x="2128" y="13679"/>
                  </a:cubicBezTo>
                  <a:lnTo>
                    <a:pt x="2147" y="13698"/>
                  </a:lnTo>
                  <a:cubicBezTo>
                    <a:pt x="2167" y="13757"/>
                    <a:pt x="2225" y="13796"/>
                    <a:pt x="2264" y="13854"/>
                  </a:cubicBezTo>
                  <a:lnTo>
                    <a:pt x="2284" y="13874"/>
                  </a:lnTo>
                  <a:cubicBezTo>
                    <a:pt x="2342" y="13952"/>
                    <a:pt x="2381" y="13991"/>
                    <a:pt x="2440" y="14049"/>
                  </a:cubicBezTo>
                  <a:lnTo>
                    <a:pt x="2459" y="14069"/>
                  </a:lnTo>
                  <a:cubicBezTo>
                    <a:pt x="2537" y="14127"/>
                    <a:pt x="2576" y="14186"/>
                    <a:pt x="2635" y="14244"/>
                  </a:cubicBezTo>
                  <a:cubicBezTo>
                    <a:pt x="2850" y="14479"/>
                    <a:pt x="3103" y="14713"/>
                    <a:pt x="3337" y="14927"/>
                  </a:cubicBezTo>
                  <a:cubicBezTo>
                    <a:pt x="3259" y="14420"/>
                    <a:pt x="3025" y="13854"/>
                    <a:pt x="2752" y="13171"/>
                  </a:cubicBezTo>
                  <a:cubicBezTo>
                    <a:pt x="2342" y="12118"/>
                    <a:pt x="2811" y="12079"/>
                    <a:pt x="3240" y="11240"/>
                  </a:cubicBezTo>
                  <a:cubicBezTo>
                    <a:pt x="3689" y="10420"/>
                    <a:pt x="4469" y="10908"/>
                    <a:pt x="5308" y="9893"/>
                  </a:cubicBezTo>
                  <a:cubicBezTo>
                    <a:pt x="6167" y="8879"/>
                    <a:pt x="5464" y="7942"/>
                    <a:pt x="5796" y="7513"/>
                  </a:cubicBezTo>
                  <a:cubicBezTo>
                    <a:pt x="5863" y="7424"/>
                    <a:pt x="5946" y="7393"/>
                    <a:pt x="6045" y="7393"/>
                  </a:cubicBezTo>
                  <a:cubicBezTo>
                    <a:pt x="6255" y="7393"/>
                    <a:pt x="6536" y="7530"/>
                    <a:pt x="6881" y="7530"/>
                  </a:cubicBezTo>
                  <a:cubicBezTo>
                    <a:pt x="7225" y="7530"/>
                    <a:pt x="7633" y="7394"/>
                    <a:pt x="8098" y="6850"/>
                  </a:cubicBezTo>
                  <a:cubicBezTo>
                    <a:pt x="9210" y="5503"/>
                    <a:pt x="8313" y="4801"/>
                    <a:pt x="7786" y="4176"/>
                  </a:cubicBezTo>
                  <a:cubicBezTo>
                    <a:pt x="7220" y="3533"/>
                    <a:pt x="6674" y="4020"/>
                    <a:pt x="6362" y="2947"/>
                  </a:cubicBezTo>
                  <a:cubicBezTo>
                    <a:pt x="6049" y="1874"/>
                    <a:pt x="4996" y="2089"/>
                    <a:pt x="4508" y="1991"/>
                  </a:cubicBezTo>
                  <a:cubicBezTo>
                    <a:pt x="4020" y="1894"/>
                    <a:pt x="4098" y="1"/>
                    <a:pt x="4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5"/>
            <p:cNvSpPr/>
            <p:nvPr/>
          </p:nvSpPr>
          <p:spPr>
            <a:xfrm>
              <a:off x="991825" y="1931785"/>
              <a:ext cx="330578" cy="1320417"/>
            </a:xfrm>
            <a:custGeom>
              <a:avLst/>
              <a:gdLst/>
              <a:ahLst/>
              <a:cxnLst/>
              <a:rect l="l" t="t" r="r" b="b"/>
              <a:pathLst>
                <a:path w="3493" h="13952" extrusionOk="0">
                  <a:moveTo>
                    <a:pt x="2869" y="1"/>
                  </a:moveTo>
                  <a:cubicBezTo>
                    <a:pt x="2866" y="5"/>
                    <a:pt x="2864" y="9"/>
                    <a:pt x="2862" y="12"/>
                  </a:cubicBezTo>
                  <a:lnTo>
                    <a:pt x="2862" y="12"/>
                  </a:lnTo>
                  <a:cubicBezTo>
                    <a:pt x="2866" y="9"/>
                    <a:pt x="2869" y="6"/>
                    <a:pt x="2869" y="1"/>
                  </a:cubicBezTo>
                  <a:close/>
                  <a:moveTo>
                    <a:pt x="2862" y="12"/>
                  </a:moveTo>
                  <a:cubicBezTo>
                    <a:pt x="2851" y="22"/>
                    <a:pt x="2825" y="25"/>
                    <a:pt x="2810" y="40"/>
                  </a:cubicBezTo>
                  <a:lnTo>
                    <a:pt x="2712" y="138"/>
                  </a:lnTo>
                  <a:lnTo>
                    <a:pt x="2615" y="235"/>
                  </a:lnTo>
                  <a:lnTo>
                    <a:pt x="2537" y="313"/>
                  </a:lnTo>
                  <a:cubicBezTo>
                    <a:pt x="2498" y="372"/>
                    <a:pt x="2420" y="411"/>
                    <a:pt x="2381" y="489"/>
                  </a:cubicBezTo>
                  <a:cubicBezTo>
                    <a:pt x="2381" y="508"/>
                    <a:pt x="2342" y="508"/>
                    <a:pt x="2342" y="528"/>
                  </a:cubicBezTo>
                  <a:cubicBezTo>
                    <a:pt x="2322" y="586"/>
                    <a:pt x="2283" y="625"/>
                    <a:pt x="2225" y="684"/>
                  </a:cubicBezTo>
                  <a:cubicBezTo>
                    <a:pt x="2205" y="703"/>
                    <a:pt x="2186" y="762"/>
                    <a:pt x="2147" y="781"/>
                  </a:cubicBezTo>
                  <a:cubicBezTo>
                    <a:pt x="2108" y="801"/>
                    <a:pt x="2088" y="859"/>
                    <a:pt x="2049" y="879"/>
                  </a:cubicBezTo>
                  <a:cubicBezTo>
                    <a:pt x="2029" y="899"/>
                    <a:pt x="2010" y="957"/>
                    <a:pt x="1990" y="977"/>
                  </a:cubicBezTo>
                  <a:cubicBezTo>
                    <a:pt x="1951" y="996"/>
                    <a:pt x="1932" y="1055"/>
                    <a:pt x="1912" y="1074"/>
                  </a:cubicBezTo>
                  <a:cubicBezTo>
                    <a:pt x="1893" y="1094"/>
                    <a:pt x="1854" y="1152"/>
                    <a:pt x="1834" y="1172"/>
                  </a:cubicBezTo>
                  <a:cubicBezTo>
                    <a:pt x="1815" y="1211"/>
                    <a:pt x="1756" y="1269"/>
                    <a:pt x="1737" y="1308"/>
                  </a:cubicBezTo>
                  <a:cubicBezTo>
                    <a:pt x="1717" y="1347"/>
                    <a:pt x="1698" y="1347"/>
                    <a:pt x="1698" y="1367"/>
                  </a:cubicBezTo>
                  <a:lnTo>
                    <a:pt x="1542" y="1581"/>
                  </a:lnTo>
                  <a:cubicBezTo>
                    <a:pt x="1542" y="1601"/>
                    <a:pt x="1522" y="1640"/>
                    <a:pt x="1503" y="1659"/>
                  </a:cubicBezTo>
                  <a:cubicBezTo>
                    <a:pt x="1464" y="1698"/>
                    <a:pt x="1444" y="1738"/>
                    <a:pt x="1425" y="1777"/>
                  </a:cubicBezTo>
                  <a:cubicBezTo>
                    <a:pt x="1405" y="1796"/>
                    <a:pt x="1366" y="1855"/>
                    <a:pt x="1347" y="1874"/>
                  </a:cubicBezTo>
                  <a:cubicBezTo>
                    <a:pt x="1327" y="1933"/>
                    <a:pt x="1308" y="1952"/>
                    <a:pt x="1269" y="1991"/>
                  </a:cubicBezTo>
                  <a:cubicBezTo>
                    <a:pt x="1269" y="2030"/>
                    <a:pt x="1249" y="2069"/>
                    <a:pt x="1230" y="2089"/>
                  </a:cubicBezTo>
                  <a:cubicBezTo>
                    <a:pt x="1210" y="2147"/>
                    <a:pt x="1171" y="2167"/>
                    <a:pt x="1151" y="2225"/>
                  </a:cubicBezTo>
                  <a:cubicBezTo>
                    <a:pt x="1151" y="2245"/>
                    <a:pt x="1132" y="2284"/>
                    <a:pt x="1112" y="2323"/>
                  </a:cubicBezTo>
                  <a:lnTo>
                    <a:pt x="1034" y="2459"/>
                  </a:lnTo>
                  <a:cubicBezTo>
                    <a:pt x="1034" y="2479"/>
                    <a:pt x="1015" y="2518"/>
                    <a:pt x="1015" y="2537"/>
                  </a:cubicBezTo>
                  <a:cubicBezTo>
                    <a:pt x="1015" y="2557"/>
                    <a:pt x="976" y="2557"/>
                    <a:pt x="976" y="2577"/>
                  </a:cubicBezTo>
                  <a:cubicBezTo>
                    <a:pt x="956" y="2635"/>
                    <a:pt x="937" y="2713"/>
                    <a:pt x="917" y="2752"/>
                  </a:cubicBezTo>
                  <a:cubicBezTo>
                    <a:pt x="917" y="2752"/>
                    <a:pt x="878" y="2772"/>
                    <a:pt x="878" y="2811"/>
                  </a:cubicBezTo>
                  <a:cubicBezTo>
                    <a:pt x="878" y="2830"/>
                    <a:pt x="859" y="2830"/>
                    <a:pt x="859" y="2850"/>
                  </a:cubicBezTo>
                  <a:lnTo>
                    <a:pt x="781" y="3006"/>
                  </a:lnTo>
                  <a:lnTo>
                    <a:pt x="781" y="3025"/>
                  </a:lnTo>
                  <a:cubicBezTo>
                    <a:pt x="761" y="3045"/>
                    <a:pt x="761" y="3103"/>
                    <a:pt x="742" y="3123"/>
                  </a:cubicBezTo>
                  <a:cubicBezTo>
                    <a:pt x="742" y="3162"/>
                    <a:pt x="722" y="3220"/>
                    <a:pt x="683" y="3259"/>
                  </a:cubicBezTo>
                  <a:cubicBezTo>
                    <a:pt x="664" y="3298"/>
                    <a:pt x="664" y="3337"/>
                    <a:pt x="644" y="3357"/>
                  </a:cubicBezTo>
                  <a:cubicBezTo>
                    <a:pt x="644" y="3416"/>
                    <a:pt x="625" y="3455"/>
                    <a:pt x="586" y="3513"/>
                  </a:cubicBezTo>
                  <a:cubicBezTo>
                    <a:pt x="586" y="3533"/>
                    <a:pt x="566" y="3552"/>
                    <a:pt x="566" y="3591"/>
                  </a:cubicBezTo>
                  <a:cubicBezTo>
                    <a:pt x="547" y="3611"/>
                    <a:pt x="547" y="3611"/>
                    <a:pt x="547" y="3630"/>
                  </a:cubicBezTo>
                  <a:cubicBezTo>
                    <a:pt x="547" y="3689"/>
                    <a:pt x="527" y="3747"/>
                    <a:pt x="488" y="3806"/>
                  </a:cubicBezTo>
                  <a:lnTo>
                    <a:pt x="488" y="3825"/>
                  </a:lnTo>
                  <a:cubicBezTo>
                    <a:pt x="488" y="3845"/>
                    <a:pt x="469" y="3884"/>
                    <a:pt x="469" y="3903"/>
                  </a:cubicBezTo>
                  <a:cubicBezTo>
                    <a:pt x="449" y="3942"/>
                    <a:pt x="449" y="4020"/>
                    <a:pt x="430" y="4079"/>
                  </a:cubicBezTo>
                  <a:cubicBezTo>
                    <a:pt x="391" y="4098"/>
                    <a:pt x="391" y="4098"/>
                    <a:pt x="391" y="4118"/>
                  </a:cubicBezTo>
                  <a:cubicBezTo>
                    <a:pt x="391" y="4137"/>
                    <a:pt x="371" y="4176"/>
                    <a:pt x="371" y="4196"/>
                  </a:cubicBezTo>
                  <a:cubicBezTo>
                    <a:pt x="351" y="4235"/>
                    <a:pt x="351" y="4313"/>
                    <a:pt x="332" y="4372"/>
                  </a:cubicBezTo>
                  <a:cubicBezTo>
                    <a:pt x="332" y="4391"/>
                    <a:pt x="293" y="4430"/>
                    <a:pt x="293" y="4469"/>
                  </a:cubicBezTo>
                  <a:cubicBezTo>
                    <a:pt x="273" y="4508"/>
                    <a:pt x="273" y="4586"/>
                    <a:pt x="254" y="4625"/>
                  </a:cubicBezTo>
                  <a:cubicBezTo>
                    <a:pt x="254" y="4684"/>
                    <a:pt x="234" y="4703"/>
                    <a:pt x="234" y="4723"/>
                  </a:cubicBezTo>
                  <a:lnTo>
                    <a:pt x="234" y="4762"/>
                  </a:lnTo>
                  <a:cubicBezTo>
                    <a:pt x="234" y="4820"/>
                    <a:pt x="195" y="4879"/>
                    <a:pt x="195" y="4918"/>
                  </a:cubicBezTo>
                  <a:lnTo>
                    <a:pt x="195" y="4976"/>
                  </a:lnTo>
                  <a:lnTo>
                    <a:pt x="195" y="5055"/>
                  </a:lnTo>
                  <a:cubicBezTo>
                    <a:pt x="195" y="5113"/>
                    <a:pt x="176" y="5172"/>
                    <a:pt x="176" y="5250"/>
                  </a:cubicBezTo>
                  <a:cubicBezTo>
                    <a:pt x="156" y="5269"/>
                    <a:pt x="156" y="5289"/>
                    <a:pt x="156" y="5308"/>
                  </a:cubicBezTo>
                  <a:cubicBezTo>
                    <a:pt x="156" y="5386"/>
                    <a:pt x="137" y="5484"/>
                    <a:pt x="137" y="5562"/>
                  </a:cubicBezTo>
                  <a:lnTo>
                    <a:pt x="137" y="5659"/>
                  </a:lnTo>
                  <a:cubicBezTo>
                    <a:pt x="137" y="5737"/>
                    <a:pt x="98" y="5776"/>
                    <a:pt x="98" y="5854"/>
                  </a:cubicBezTo>
                  <a:lnTo>
                    <a:pt x="98" y="5952"/>
                  </a:lnTo>
                  <a:cubicBezTo>
                    <a:pt x="78" y="5991"/>
                    <a:pt x="78" y="6069"/>
                    <a:pt x="78" y="6108"/>
                  </a:cubicBezTo>
                  <a:lnTo>
                    <a:pt x="78" y="6186"/>
                  </a:lnTo>
                  <a:lnTo>
                    <a:pt x="78" y="6225"/>
                  </a:lnTo>
                  <a:lnTo>
                    <a:pt x="78" y="6420"/>
                  </a:lnTo>
                  <a:lnTo>
                    <a:pt x="78" y="6459"/>
                  </a:lnTo>
                  <a:cubicBezTo>
                    <a:pt x="78" y="6479"/>
                    <a:pt x="59" y="6479"/>
                    <a:pt x="0" y="6596"/>
                  </a:cubicBezTo>
                  <a:lnTo>
                    <a:pt x="0" y="6869"/>
                  </a:lnTo>
                  <a:lnTo>
                    <a:pt x="0" y="7123"/>
                  </a:lnTo>
                  <a:lnTo>
                    <a:pt x="0" y="7201"/>
                  </a:lnTo>
                  <a:lnTo>
                    <a:pt x="0" y="7357"/>
                  </a:lnTo>
                  <a:lnTo>
                    <a:pt x="0" y="7415"/>
                  </a:lnTo>
                  <a:lnTo>
                    <a:pt x="0" y="7454"/>
                  </a:lnTo>
                  <a:lnTo>
                    <a:pt x="0" y="7611"/>
                  </a:lnTo>
                  <a:lnTo>
                    <a:pt x="0" y="7708"/>
                  </a:lnTo>
                  <a:cubicBezTo>
                    <a:pt x="20" y="7747"/>
                    <a:pt x="20" y="7806"/>
                    <a:pt x="20" y="7845"/>
                  </a:cubicBezTo>
                  <a:lnTo>
                    <a:pt x="20" y="7942"/>
                  </a:lnTo>
                  <a:cubicBezTo>
                    <a:pt x="20" y="8001"/>
                    <a:pt x="59" y="8040"/>
                    <a:pt x="59" y="8098"/>
                  </a:cubicBezTo>
                  <a:cubicBezTo>
                    <a:pt x="78" y="8118"/>
                    <a:pt x="78" y="8157"/>
                    <a:pt x="78" y="8196"/>
                  </a:cubicBezTo>
                  <a:cubicBezTo>
                    <a:pt x="78" y="8235"/>
                    <a:pt x="98" y="8293"/>
                    <a:pt x="98" y="8332"/>
                  </a:cubicBezTo>
                  <a:cubicBezTo>
                    <a:pt x="117" y="8352"/>
                    <a:pt x="117" y="8411"/>
                    <a:pt x="117" y="8430"/>
                  </a:cubicBezTo>
                  <a:cubicBezTo>
                    <a:pt x="117" y="8489"/>
                    <a:pt x="156" y="8528"/>
                    <a:pt x="156" y="8586"/>
                  </a:cubicBezTo>
                  <a:cubicBezTo>
                    <a:pt x="156" y="8606"/>
                    <a:pt x="176" y="8645"/>
                    <a:pt x="176" y="8684"/>
                  </a:cubicBezTo>
                  <a:cubicBezTo>
                    <a:pt x="176" y="8723"/>
                    <a:pt x="195" y="8781"/>
                    <a:pt x="195" y="8820"/>
                  </a:cubicBezTo>
                  <a:lnTo>
                    <a:pt x="195" y="8879"/>
                  </a:lnTo>
                  <a:lnTo>
                    <a:pt x="195" y="8918"/>
                  </a:lnTo>
                  <a:cubicBezTo>
                    <a:pt x="215" y="8976"/>
                    <a:pt x="215" y="9035"/>
                    <a:pt x="254" y="9093"/>
                  </a:cubicBezTo>
                  <a:cubicBezTo>
                    <a:pt x="273" y="9093"/>
                    <a:pt x="273" y="9113"/>
                    <a:pt x="273" y="9132"/>
                  </a:cubicBezTo>
                  <a:cubicBezTo>
                    <a:pt x="312" y="9308"/>
                    <a:pt x="371" y="9484"/>
                    <a:pt x="410" y="9620"/>
                  </a:cubicBezTo>
                  <a:cubicBezTo>
                    <a:pt x="449" y="9659"/>
                    <a:pt x="449" y="9659"/>
                    <a:pt x="449" y="9679"/>
                  </a:cubicBezTo>
                  <a:cubicBezTo>
                    <a:pt x="469" y="9757"/>
                    <a:pt x="488" y="9796"/>
                    <a:pt x="508" y="9874"/>
                  </a:cubicBezTo>
                  <a:cubicBezTo>
                    <a:pt x="508" y="9893"/>
                    <a:pt x="547" y="9913"/>
                    <a:pt x="547" y="9952"/>
                  </a:cubicBezTo>
                  <a:cubicBezTo>
                    <a:pt x="547" y="10010"/>
                    <a:pt x="566" y="10069"/>
                    <a:pt x="586" y="10108"/>
                  </a:cubicBezTo>
                  <a:lnTo>
                    <a:pt x="586" y="10147"/>
                  </a:lnTo>
                  <a:cubicBezTo>
                    <a:pt x="586" y="10167"/>
                    <a:pt x="625" y="10167"/>
                    <a:pt x="625" y="10186"/>
                  </a:cubicBezTo>
                  <a:cubicBezTo>
                    <a:pt x="625" y="10245"/>
                    <a:pt x="644" y="10284"/>
                    <a:pt x="664" y="10342"/>
                  </a:cubicBezTo>
                  <a:cubicBezTo>
                    <a:pt x="664" y="10362"/>
                    <a:pt x="683" y="10381"/>
                    <a:pt x="683" y="10420"/>
                  </a:cubicBezTo>
                  <a:lnTo>
                    <a:pt x="761" y="10557"/>
                  </a:lnTo>
                  <a:cubicBezTo>
                    <a:pt x="761" y="10576"/>
                    <a:pt x="781" y="10615"/>
                    <a:pt x="781" y="10635"/>
                  </a:cubicBezTo>
                  <a:lnTo>
                    <a:pt x="859" y="10771"/>
                  </a:lnTo>
                  <a:cubicBezTo>
                    <a:pt x="859" y="10810"/>
                    <a:pt x="878" y="10810"/>
                    <a:pt x="878" y="10830"/>
                  </a:cubicBezTo>
                  <a:lnTo>
                    <a:pt x="878" y="10849"/>
                  </a:lnTo>
                  <a:cubicBezTo>
                    <a:pt x="917" y="10928"/>
                    <a:pt x="937" y="10967"/>
                    <a:pt x="956" y="11025"/>
                  </a:cubicBezTo>
                  <a:cubicBezTo>
                    <a:pt x="956" y="11025"/>
                    <a:pt x="976" y="11045"/>
                    <a:pt x="976" y="11064"/>
                  </a:cubicBezTo>
                  <a:cubicBezTo>
                    <a:pt x="1034" y="11123"/>
                    <a:pt x="1054" y="11201"/>
                    <a:pt x="1073" y="11240"/>
                  </a:cubicBezTo>
                  <a:lnTo>
                    <a:pt x="1073" y="11259"/>
                  </a:lnTo>
                  <a:lnTo>
                    <a:pt x="1073" y="11298"/>
                  </a:lnTo>
                  <a:cubicBezTo>
                    <a:pt x="1230" y="11552"/>
                    <a:pt x="1405" y="11845"/>
                    <a:pt x="1600" y="12118"/>
                  </a:cubicBezTo>
                  <a:lnTo>
                    <a:pt x="1620" y="12137"/>
                  </a:lnTo>
                  <a:cubicBezTo>
                    <a:pt x="1659" y="12196"/>
                    <a:pt x="1698" y="12274"/>
                    <a:pt x="1737" y="12313"/>
                  </a:cubicBezTo>
                  <a:lnTo>
                    <a:pt x="1756" y="12332"/>
                  </a:lnTo>
                  <a:cubicBezTo>
                    <a:pt x="1815" y="12410"/>
                    <a:pt x="1834" y="12469"/>
                    <a:pt x="1893" y="12508"/>
                  </a:cubicBezTo>
                  <a:cubicBezTo>
                    <a:pt x="1912" y="12508"/>
                    <a:pt x="1912" y="12528"/>
                    <a:pt x="1912" y="12528"/>
                  </a:cubicBezTo>
                  <a:lnTo>
                    <a:pt x="1912" y="12567"/>
                  </a:lnTo>
                  <a:cubicBezTo>
                    <a:pt x="1951" y="12606"/>
                    <a:pt x="1990" y="12664"/>
                    <a:pt x="2029" y="12703"/>
                  </a:cubicBezTo>
                  <a:lnTo>
                    <a:pt x="2049" y="12723"/>
                  </a:lnTo>
                  <a:cubicBezTo>
                    <a:pt x="2088" y="12781"/>
                    <a:pt x="2127" y="12820"/>
                    <a:pt x="2186" y="12879"/>
                  </a:cubicBezTo>
                  <a:lnTo>
                    <a:pt x="2205" y="12898"/>
                  </a:lnTo>
                  <a:cubicBezTo>
                    <a:pt x="2244" y="12976"/>
                    <a:pt x="2303" y="13015"/>
                    <a:pt x="2342" y="13074"/>
                  </a:cubicBezTo>
                  <a:lnTo>
                    <a:pt x="2381" y="13093"/>
                  </a:lnTo>
                  <a:cubicBezTo>
                    <a:pt x="2439" y="13152"/>
                    <a:pt x="2498" y="13210"/>
                    <a:pt x="2537" y="13269"/>
                  </a:cubicBezTo>
                  <a:cubicBezTo>
                    <a:pt x="2790" y="13503"/>
                    <a:pt x="3025" y="13737"/>
                    <a:pt x="3278" y="13952"/>
                  </a:cubicBezTo>
                  <a:cubicBezTo>
                    <a:pt x="3200" y="13445"/>
                    <a:pt x="2966" y="12879"/>
                    <a:pt x="2693" y="12196"/>
                  </a:cubicBezTo>
                  <a:cubicBezTo>
                    <a:pt x="2283" y="11142"/>
                    <a:pt x="2732" y="11103"/>
                    <a:pt x="3181" y="10264"/>
                  </a:cubicBezTo>
                  <a:cubicBezTo>
                    <a:pt x="3278" y="10089"/>
                    <a:pt x="3376" y="9971"/>
                    <a:pt x="3493" y="9893"/>
                  </a:cubicBezTo>
                  <a:cubicBezTo>
                    <a:pt x="2400" y="8372"/>
                    <a:pt x="1737" y="6479"/>
                    <a:pt x="1737" y="4469"/>
                  </a:cubicBezTo>
                  <a:cubicBezTo>
                    <a:pt x="1737" y="2854"/>
                    <a:pt x="2144" y="1356"/>
                    <a:pt x="2862" y="12"/>
                  </a:cubicBezTo>
                  <a:close/>
                </a:path>
              </a:pathLst>
            </a:custGeom>
            <a:solidFill>
              <a:srgbClr val="052E3A">
                <a:alpha val="21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5"/>
            <p:cNvSpPr/>
            <p:nvPr/>
          </p:nvSpPr>
          <p:spPr>
            <a:xfrm>
              <a:off x="2044289" y="1917021"/>
              <a:ext cx="733271" cy="1108045"/>
            </a:xfrm>
            <a:custGeom>
              <a:avLst/>
              <a:gdLst/>
              <a:ahLst/>
              <a:cxnLst/>
              <a:rect l="l" t="t" r="r" b="b"/>
              <a:pathLst>
                <a:path w="7748" h="11708" extrusionOk="0">
                  <a:moveTo>
                    <a:pt x="4781" y="1"/>
                  </a:moveTo>
                  <a:cubicBezTo>
                    <a:pt x="4567" y="625"/>
                    <a:pt x="4157" y="1328"/>
                    <a:pt x="3338" y="1542"/>
                  </a:cubicBezTo>
                  <a:cubicBezTo>
                    <a:pt x="1855" y="1933"/>
                    <a:pt x="1" y="2889"/>
                    <a:pt x="703" y="4040"/>
                  </a:cubicBezTo>
                  <a:cubicBezTo>
                    <a:pt x="946" y="4431"/>
                    <a:pt x="1189" y="4521"/>
                    <a:pt x="1459" y="4521"/>
                  </a:cubicBezTo>
                  <a:cubicBezTo>
                    <a:pt x="1690" y="4521"/>
                    <a:pt x="1941" y="4455"/>
                    <a:pt x="2229" y="4455"/>
                  </a:cubicBezTo>
                  <a:cubicBezTo>
                    <a:pt x="2575" y="4455"/>
                    <a:pt x="2974" y="4551"/>
                    <a:pt x="3455" y="4976"/>
                  </a:cubicBezTo>
                  <a:cubicBezTo>
                    <a:pt x="4781" y="6167"/>
                    <a:pt x="2967" y="6713"/>
                    <a:pt x="4059" y="7767"/>
                  </a:cubicBezTo>
                  <a:cubicBezTo>
                    <a:pt x="4294" y="7989"/>
                    <a:pt x="4501" y="8072"/>
                    <a:pt x="4687" y="8072"/>
                  </a:cubicBezTo>
                  <a:cubicBezTo>
                    <a:pt x="5253" y="8072"/>
                    <a:pt x="5634" y="7304"/>
                    <a:pt x="6044" y="7304"/>
                  </a:cubicBezTo>
                  <a:cubicBezTo>
                    <a:pt x="6129" y="7304"/>
                    <a:pt x="6214" y="7337"/>
                    <a:pt x="6303" y="7415"/>
                  </a:cubicBezTo>
                  <a:cubicBezTo>
                    <a:pt x="6928" y="8020"/>
                    <a:pt x="7084" y="9464"/>
                    <a:pt x="6420" y="11708"/>
                  </a:cubicBezTo>
                  <a:cubicBezTo>
                    <a:pt x="7279" y="10303"/>
                    <a:pt x="7747" y="8645"/>
                    <a:pt x="7747" y="6889"/>
                  </a:cubicBezTo>
                  <a:cubicBezTo>
                    <a:pt x="7747" y="4176"/>
                    <a:pt x="6596" y="1757"/>
                    <a:pt x="4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5"/>
            <p:cNvSpPr/>
            <p:nvPr/>
          </p:nvSpPr>
          <p:spPr>
            <a:xfrm>
              <a:off x="1663941" y="2486358"/>
              <a:ext cx="688885" cy="731094"/>
            </a:xfrm>
            <a:custGeom>
              <a:avLst/>
              <a:gdLst/>
              <a:ahLst/>
              <a:cxnLst/>
              <a:rect l="l" t="t" r="r" b="b"/>
              <a:pathLst>
                <a:path w="7279" h="7725" extrusionOk="0">
                  <a:moveTo>
                    <a:pt x="4341" y="1"/>
                  </a:moveTo>
                  <a:cubicBezTo>
                    <a:pt x="4027" y="1"/>
                    <a:pt x="3675" y="188"/>
                    <a:pt x="3298" y="580"/>
                  </a:cubicBezTo>
                  <a:cubicBezTo>
                    <a:pt x="2303" y="1594"/>
                    <a:pt x="1913" y="599"/>
                    <a:pt x="1054" y="1887"/>
                  </a:cubicBezTo>
                  <a:cubicBezTo>
                    <a:pt x="215" y="3175"/>
                    <a:pt x="1" y="3546"/>
                    <a:pt x="1054" y="4033"/>
                  </a:cubicBezTo>
                  <a:cubicBezTo>
                    <a:pt x="2108" y="4521"/>
                    <a:pt x="3493" y="4424"/>
                    <a:pt x="3142" y="5711"/>
                  </a:cubicBezTo>
                  <a:cubicBezTo>
                    <a:pt x="2899" y="6671"/>
                    <a:pt x="2781" y="7724"/>
                    <a:pt x="3306" y="7724"/>
                  </a:cubicBezTo>
                  <a:cubicBezTo>
                    <a:pt x="3497" y="7724"/>
                    <a:pt x="3772" y="7585"/>
                    <a:pt x="4157" y="7253"/>
                  </a:cubicBezTo>
                  <a:cubicBezTo>
                    <a:pt x="5581" y="6004"/>
                    <a:pt x="7278" y="5672"/>
                    <a:pt x="6635" y="3838"/>
                  </a:cubicBezTo>
                  <a:cubicBezTo>
                    <a:pt x="5971" y="2024"/>
                    <a:pt x="5542" y="1438"/>
                    <a:pt x="5542" y="1438"/>
                  </a:cubicBezTo>
                  <a:cubicBezTo>
                    <a:pt x="5275" y="505"/>
                    <a:pt x="4858" y="1"/>
                    <a:pt x="4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5"/>
            <p:cNvSpPr/>
            <p:nvPr/>
          </p:nvSpPr>
          <p:spPr>
            <a:xfrm>
              <a:off x="2209810" y="3011310"/>
              <a:ext cx="259219" cy="258556"/>
            </a:xfrm>
            <a:custGeom>
              <a:avLst/>
              <a:gdLst/>
              <a:ahLst/>
              <a:cxnLst/>
              <a:rect l="l" t="t" r="r" b="b"/>
              <a:pathLst>
                <a:path w="2739" h="2732" extrusionOk="0">
                  <a:moveTo>
                    <a:pt x="2476" y="0"/>
                  </a:moveTo>
                  <a:cubicBezTo>
                    <a:pt x="2278" y="0"/>
                    <a:pt x="1972" y="237"/>
                    <a:pt x="1784" y="613"/>
                  </a:cubicBezTo>
                  <a:cubicBezTo>
                    <a:pt x="1452" y="1316"/>
                    <a:pt x="964" y="1706"/>
                    <a:pt x="964" y="1706"/>
                  </a:cubicBezTo>
                  <a:cubicBezTo>
                    <a:pt x="332" y="2193"/>
                    <a:pt x="1" y="2731"/>
                    <a:pt x="512" y="2731"/>
                  </a:cubicBezTo>
                  <a:cubicBezTo>
                    <a:pt x="553" y="2731"/>
                    <a:pt x="600" y="2728"/>
                    <a:pt x="652" y="2720"/>
                  </a:cubicBezTo>
                  <a:cubicBezTo>
                    <a:pt x="1374" y="2584"/>
                    <a:pt x="2310" y="1491"/>
                    <a:pt x="2603" y="594"/>
                  </a:cubicBezTo>
                  <a:cubicBezTo>
                    <a:pt x="2739" y="177"/>
                    <a:pt x="2648" y="0"/>
                    <a:pt x="2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5"/>
            <p:cNvSpPr/>
            <p:nvPr/>
          </p:nvSpPr>
          <p:spPr>
            <a:xfrm>
              <a:off x="1628830" y="1682511"/>
              <a:ext cx="543044" cy="191362"/>
            </a:xfrm>
            <a:custGeom>
              <a:avLst/>
              <a:gdLst/>
              <a:ahLst/>
              <a:cxnLst/>
              <a:rect l="l" t="t" r="r" b="b"/>
              <a:pathLst>
                <a:path w="5738" h="2022" extrusionOk="0">
                  <a:moveTo>
                    <a:pt x="2693" y="1"/>
                  </a:moveTo>
                  <a:cubicBezTo>
                    <a:pt x="1757" y="1"/>
                    <a:pt x="859" y="137"/>
                    <a:pt x="1" y="391"/>
                  </a:cubicBezTo>
                  <a:cubicBezTo>
                    <a:pt x="196" y="567"/>
                    <a:pt x="450" y="703"/>
                    <a:pt x="664" y="820"/>
                  </a:cubicBezTo>
                  <a:cubicBezTo>
                    <a:pt x="1351" y="1190"/>
                    <a:pt x="1020" y="2022"/>
                    <a:pt x="1682" y="2022"/>
                  </a:cubicBezTo>
                  <a:cubicBezTo>
                    <a:pt x="1753" y="2022"/>
                    <a:pt x="1836" y="2012"/>
                    <a:pt x="1933" y="1991"/>
                  </a:cubicBezTo>
                  <a:cubicBezTo>
                    <a:pt x="2624" y="1842"/>
                    <a:pt x="2816" y="1711"/>
                    <a:pt x="3204" y="1711"/>
                  </a:cubicBezTo>
                  <a:cubicBezTo>
                    <a:pt x="3373" y="1711"/>
                    <a:pt x="3580" y="1737"/>
                    <a:pt x="3884" y="1796"/>
                  </a:cubicBezTo>
                  <a:cubicBezTo>
                    <a:pt x="3993" y="1817"/>
                    <a:pt x="4094" y="1826"/>
                    <a:pt x="4188" y="1826"/>
                  </a:cubicBezTo>
                  <a:cubicBezTo>
                    <a:pt x="4979" y="1826"/>
                    <a:pt x="5249" y="1134"/>
                    <a:pt x="5737" y="489"/>
                  </a:cubicBezTo>
                  <a:cubicBezTo>
                    <a:pt x="4781" y="176"/>
                    <a:pt x="3767" y="1"/>
                    <a:pt x="2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5"/>
            <p:cNvSpPr/>
            <p:nvPr/>
          </p:nvSpPr>
          <p:spPr>
            <a:xfrm>
              <a:off x="1571575" y="3269859"/>
              <a:ext cx="358402" cy="189185"/>
            </a:xfrm>
            <a:custGeom>
              <a:avLst/>
              <a:gdLst/>
              <a:ahLst/>
              <a:cxnLst/>
              <a:rect l="l" t="t" r="r" b="b"/>
              <a:pathLst>
                <a:path w="3787" h="1999" extrusionOk="0">
                  <a:moveTo>
                    <a:pt x="2394" y="0"/>
                  </a:moveTo>
                  <a:cubicBezTo>
                    <a:pt x="2150" y="0"/>
                    <a:pt x="1928" y="202"/>
                    <a:pt x="1757" y="535"/>
                  </a:cubicBezTo>
                  <a:cubicBezTo>
                    <a:pt x="1573" y="884"/>
                    <a:pt x="1415" y="982"/>
                    <a:pt x="1249" y="982"/>
                  </a:cubicBezTo>
                  <a:cubicBezTo>
                    <a:pt x="1062" y="982"/>
                    <a:pt x="864" y="858"/>
                    <a:pt x="606" y="827"/>
                  </a:cubicBezTo>
                  <a:cubicBezTo>
                    <a:pt x="598" y="827"/>
                    <a:pt x="590" y="827"/>
                    <a:pt x="582" y="827"/>
                  </a:cubicBezTo>
                  <a:cubicBezTo>
                    <a:pt x="341" y="827"/>
                    <a:pt x="171" y="1110"/>
                    <a:pt x="1" y="1393"/>
                  </a:cubicBezTo>
                  <a:cubicBezTo>
                    <a:pt x="1055" y="1784"/>
                    <a:pt x="2167" y="1998"/>
                    <a:pt x="3377" y="1998"/>
                  </a:cubicBezTo>
                  <a:lnTo>
                    <a:pt x="3786" y="1998"/>
                  </a:lnTo>
                  <a:cubicBezTo>
                    <a:pt x="3669" y="1842"/>
                    <a:pt x="3533" y="1569"/>
                    <a:pt x="3377" y="1159"/>
                  </a:cubicBezTo>
                  <a:cubicBezTo>
                    <a:pt x="3058" y="335"/>
                    <a:pt x="2709" y="0"/>
                    <a:pt x="2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3" name="Google Shape;2703;p75"/>
          <p:cNvGrpSpPr/>
          <p:nvPr/>
        </p:nvGrpSpPr>
        <p:grpSpPr>
          <a:xfrm rot="-5400000">
            <a:off x="7708813" y="2050871"/>
            <a:ext cx="1541785" cy="1148432"/>
            <a:chOff x="196150" y="293700"/>
            <a:chExt cx="673975" cy="502025"/>
          </a:xfrm>
        </p:grpSpPr>
        <p:sp>
          <p:nvSpPr>
            <p:cNvPr id="2704" name="Google Shape;2704;p75"/>
            <p:cNvSpPr/>
            <p:nvPr/>
          </p:nvSpPr>
          <p:spPr>
            <a:xfrm>
              <a:off x="212350" y="316275"/>
              <a:ext cx="507625" cy="424000"/>
            </a:xfrm>
            <a:custGeom>
              <a:avLst/>
              <a:gdLst/>
              <a:ahLst/>
              <a:cxnLst/>
              <a:rect l="l" t="t" r="r" b="b"/>
              <a:pathLst>
                <a:path w="20305" h="16960" extrusionOk="0">
                  <a:moveTo>
                    <a:pt x="12908" y="0"/>
                  </a:moveTo>
                  <a:cubicBezTo>
                    <a:pt x="12602" y="0"/>
                    <a:pt x="12292" y="33"/>
                    <a:pt x="11983" y="60"/>
                  </a:cubicBezTo>
                  <a:cubicBezTo>
                    <a:pt x="10344" y="227"/>
                    <a:pt x="8646" y="404"/>
                    <a:pt x="7095" y="1189"/>
                  </a:cubicBezTo>
                  <a:cubicBezTo>
                    <a:pt x="6732" y="1375"/>
                    <a:pt x="6389" y="1581"/>
                    <a:pt x="6026" y="1699"/>
                  </a:cubicBezTo>
                  <a:cubicBezTo>
                    <a:pt x="5780" y="1787"/>
                    <a:pt x="5525" y="1837"/>
                    <a:pt x="5260" y="1935"/>
                  </a:cubicBezTo>
                  <a:cubicBezTo>
                    <a:pt x="5005" y="2033"/>
                    <a:pt x="4770" y="2190"/>
                    <a:pt x="4544" y="2357"/>
                  </a:cubicBezTo>
                  <a:cubicBezTo>
                    <a:pt x="3464" y="3073"/>
                    <a:pt x="2365" y="3789"/>
                    <a:pt x="1325" y="4575"/>
                  </a:cubicBezTo>
                  <a:cubicBezTo>
                    <a:pt x="844" y="4938"/>
                    <a:pt x="442" y="5428"/>
                    <a:pt x="226" y="5958"/>
                  </a:cubicBezTo>
                  <a:cubicBezTo>
                    <a:pt x="0" y="6478"/>
                    <a:pt x="304" y="6626"/>
                    <a:pt x="344" y="7087"/>
                  </a:cubicBezTo>
                  <a:cubicBezTo>
                    <a:pt x="354" y="7273"/>
                    <a:pt x="246" y="7470"/>
                    <a:pt x="295" y="7636"/>
                  </a:cubicBezTo>
                  <a:cubicBezTo>
                    <a:pt x="324" y="7725"/>
                    <a:pt x="373" y="7803"/>
                    <a:pt x="403" y="7882"/>
                  </a:cubicBezTo>
                  <a:cubicBezTo>
                    <a:pt x="491" y="8127"/>
                    <a:pt x="334" y="8461"/>
                    <a:pt x="422" y="8706"/>
                  </a:cubicBezTo>
                  <a:cubicBezTo>
                    <a:pt x="556" y="9069"/>
                    <a:pt x="989" y="9215"/>
                    <a:pt x="1422" y="9215"/>
                  </a:cubicBezTo>
                  <a:cubicBezTo>
                    <a:pt x="1622" y="9215"/>
                    <a:pt x="1822" y="9184"/>
                    <a:pt x="1992" y="9128"/>
                  </a:cubicBezTo>
                  <a:cubicBezTo>
                    <a:pt x="2355" y="9000"/>
                    <a:pt x="2699" y="8794"/>
                    <a:pt x="3033" y="8588"/>
                  </a:cubicBezTo>
                  <a:cubicBezTo>
                    <a:pt x="3268" y="8441"/>
                    <a:pt x="3514" y="8294"/>
                    <a:pt x="3720" y="8107"/>
                  </a:cubicBezTo>
                  <a:cubicBezTo>
                    <a:pt x="4083" y="7754"/>
                    <a:pt x="4299" y="7283"/>
                    <a:pt x="4603" y="6881"/>
                  </a:cubicBezTo>
                  <a:cubicBezTo>
                    <a:pt x="4956" y="6429"/>
                    <a:pt x="5457" y="6056"/>
                    <a:pt x="5996" y="5860"/>
                  </a:cubicBezTo>
                  <a:cubicBezTo>
                    <a:pt x="6320" y="5742"/>
                    <a:pt x="6664" y="5693"/>
                    <a:pt x="6978" y="5556"/>
                  </a:cubicBezTo>
                  <a:cubicBezTo>
                    <a:pt x="7704" y="5262"/>
                    <a:pt x="8303" y="4624"/>
                    <a:pt x="9039" y="4427"/>
                  </a:cubicBezTo>
                  <a:cubicBezTo>
                    <a:pt x="9239" y="4372"/>
                    <a:pt x="9438" y="4350"/>
                    <a:pt x="9633" y="4350"/>
                  </a:cubicBezTo>
                  <a:cubicBezTo>
                    <a:pt x="9888" y="4350"/>
                    <a:pt x="10139" y="4387"/>
                    <a:pt x="10383" y="4437"/>
                  </a:cubicBezTo>
                  <a:cubicBezTo>
                    <a:pt x="10991" y="4545"/>
                    <a:pt x="11580" y="4683"/>
                    <a:pt x="12159" y="4859"/>
                  </a:cubicBezTo>
                  <a:cubicBezTo>
                    <a:pt x="12503" y="4957"/>
                    <a:pt x="12846" y="5085"/>
                    <a:pt x="13043" y="5350"/>
                  </a:cubicBezTo>
                  <a:cubicBezTo>
                    <a:pt x="13209" y="5566"/>
                    <a:pt x="13258" y="5870"/>
                    <a:pt x="13337" y="6155"/>
                  </a:cubicBezTo>
                  <a:cubicBezTo>
                    <a:pt x="13494" y="6734"/>
                    <a:pt x="13788" y="7244"/>
                    <a:pt x="14014" y="7784"/>
                  </a:cubicBezTo>
                  <a:cubicBezTo>
                    <a:pt x="14240" y="8323"/>
                    <a:pt x="14407" y="8932"/>
                    <a:pt x="14289" y="9570"/>
                  </a:cubicBezTo>
                  <a:cubicBezTo>
                    <a:pt x="14259" y="9746"/>
                    <a:pt x="14191" y="9943"/>
                    <a:pt x="14073" y="10109"/>
                  </a:cubicBezTo>
                  <a:cubicBezTo>
                    <a:pt x="13965" y="10237"/>
                    <a:pt x="13818" y="10355"/>
                    <a:pt x="13680" y="10463"/>
                  </a:cubicBezTo>
                  <a:cubicBezTo>
                    <a:pt x="13278" y="10777"/>
                    <a:pt x="12895" y="11120"/>
                    <a:pt x="12454" y="11415"/>
                  </a:cubicBezTo>
                  <a:cubicBezTo>
                    <a:pt x="12022" y="11699"/>
                    <a:pt x="11531" y="11925"/>
                    <a:pt x="11050" y="11935"/>
                  </a:cubicBezTo>
                  <a:cubicBezTo>
                    <a:pt x="10825" y="11935"/>
                    <a:pt x="10599" y="11896"/>
                    <a:pt x="10383" y="11846"/>
                  </a:cubicBezTo>
                  <a:cubicBezTo>
                    <a:pt x="9824" y="11729"/>
                    <a:pt x="9274" y="11591"/>
                    <a:pt x="8823" y="11307"/>
                  </a:cubicBezTo>
                  <a:cubicBezTo>
                    <a:pt x="8371" y="11022"/>
                    <a:pt x="8008" y="10571"/>
                    <a:pt x="7979" y="10021"/>
                  </a:cubicBezTo>
                  <a:cubicBezTo>
                    <a:pt x="7959" y="9923"/>
                    <a:pt x="7979" y="9815"/>
                    <a:pt x="8028" y="9697"/>
                  </a:cubicBezTo>
                  <a:cubicBezTo>
                    <a:pt x="8077" y="9589"/>
                    <a:pt x="8185" y="9501"/>
                    <a:pt x="8283" y="9422"/>
                  </a:cubicBezTo>
                  <a:cubicBezTo>
                    <a:pt x="8479" y="9246"/>
                    <a:pt x="8685" y="9079"/>
                    <a:pt x="8882" y="8902"/>
                  </a:cubicBezTo>
                  <a:cubicBezTo>
                    <a:pt x="9066" y="8745"/>
                    <a:pt x="9357" y="8584"/>
                    <a:pt x="9551" y="8584"/>
                  </a:cubicBezTo>
                  <a:cubicBezTo>
                    <a:pt x="9707" y="8584"/>
                    <a:pt x="9800" y="8688"/>
                    <a:pt x="9726" y="8981"/>
                  </a:cubicBezTo>
                  <a:cubicBezTo>
                    <a:pt x="9696" y="9099"/>
                    <a:pt x="9647" y="9236"/>
                    <a:pt x="9667" y="9354"/>
                  </a:cubicBezTo>
                  <a:cubicBezTo>
                    <a:pt x="9676" y="9452"/>
                    <a:pt x="9745" y="9540"/>
                    <a:pt x="9775" y="9629"/>
                  </a:cubicBezTo>
                  <a:cubicBezTo>
                    <a:pt x="9892" y="9894"/>
                    <a:pt x="9863" y="10276"/>
                    <a:pt x="10118" y="10433"/>
                  </a:cubicBezTo>
                  <a:cubicBezTo>
                    <a:pt x="10206" y="10482"/>
                    <a:pt x="10305" y="10512"/>
                    <a:pt x="10403" y="10512"/>
                  </a:cubicBezTo>
                  <a:cubicBezTo>
                    <a:pt x="10453" y="10516"/>
                    <a:pt x="10503" y="10518"/>
                    <a:pt x="10554" y="10518"/>
                  </a:cubicBezTo>
                  <a:cubicBezTo>
                    <a:pt x="11067" y="10518"/>
                    <a:pt x="11632" y="10299"/>
                    <a:pt x="12051" y="9933"/>
                  </a:cubicBezTo>
                  <a:cubicBezTo>
                    <a:pt x="12199" y="9815"/>
                    <a:pt x="12316" y="9668"/>
                    <a:pt x="12375" y="9491"/>
                  </a:cubicBezTo>
                  <a:cubicBezTo>
                    <a:pt x="12444" y="9344"/>
                    <a:pt x="12454" y="9197"/>
                    <a:pt x="12464" y="9050"/>
                  </a:cubicBezTo>
                  <a:cubicBezTo>
                    <a:pt x="12503" y="8461"/>
                    <a:pt x="12552" y="7882"/>
                    <a:pt x="12591" y="7293"/>
                  </a:cubicBezTo>
                  <a:cubicBezTo>
                    <a:pt x="12601" y="7126"/>
                    <a:pt x="12611" y="6940"/>
                    <a:pt x="12562" y="6792"/>
                  </a:cubicBezTo>
                  <a:cubicBezTo>
                    <a:pt x="12513" y="6635"/>
                    <a:pt x="12405" y="6508"/>
                    <a:pt x="12277" y="6400"/>
                  </a:cubicBezTo>
                  <a:cubicBezTo>
                    <a:pt x="12032" y="6155"/>
                    <a:pt x="11737" y="5958"/>
                    <a:pt x="11384" y="5860"/>
                  </a:cubicBezTo>
                  <a:cubicBezTo>
                    <a:pt x="11198" y="5811"/>
                    <a:pt x="11001" y="5801"/>
                    <a:pt x="10825" y="5762"/>
                  </a:cubicBezTo>
                  <a:cubicBezTo>
                    <a:pt x="10462" y="5703"/>
                    <a:pt x="10118" y="5576"/>
                    <a:pt x="9765" y="5526"/>
                  </a:cubicBezTo>
                  <a:cubicBezTo>
                    <a:pt x="9637" y="5509"/>
                    <a:pt x="9513" y="5501"/>
                    <a:pt x="9390" y="5501"/>
                  </a:cubicBezTo>
                  <a:cubicBezTo>
                    <a:pt x="8755" y="5501"/>
                    <a:pt x="8170" y="5720"/>
                    <a:pt x="7537" y="6007"/>
                  </a:cubicBezTo>
                  <a:cubicBezTo>
                    <a:pt x="6723" y="6380"/>
                    <a:pt x="5977" y="6694"/>
                    <a:pt x="5280" y="7283"/>
                  </a:cubicBezTo>
                  <a:cubicBezTo>
                    <a:pt x="4907" y="7587"/>
                    <a:pt x="4613" y="7931"/>
                    <a:pt x="4318" y="8294"/>
                  </a:cubicBezTo>
                  <a:cubicBezTo>
                    <a:pt x="4083" y="8569"/>
                    <a:pt x="3818" y="8814"/>
                    <a:pt x="3729" y="9158"/>
                  </a:cubicBezTo>
                  <a:cubicBezTo>
                    <a:pt x="3690" y="9344"/>
                    <a:pt x="3690" y="9530"/>
                    <a:pt x="3680" y="9717"/>
                  </a:cubicBezTo>
                  <a:cubicBezTo>
                    <a:pt x="3661" y="10031"/>
                    <a:pt x="3563" y="10335"/>
                    <a:pt x="3484" y="10659"/>
                  </a:cubicBezTo>
                  <a:cubicBezTo>
                    <a:pt x="3082" y="12386"/>
                    <a:pt x="3641" y="14123"/>
                    <a:pt x="4858" y="15183"/>
                  </a:cubicBezTo>
                  <a:cubicBezTo>
                    <a:pt x="5113" y="15409"/>
                    <a:pt x="5398" y="15605"/>
                    <a:pt x="5722" y="15762"/>
                  </a:cubicBezTo>
                  <a:cubicBezTo>
                    <a:pt x="6281" y="16047"/>
                    <a:pt x="6909" y="16213"/>
                    <a:pt x="7498" y="16449"/>
                  </a:cubicBezTo>
                  <a:cubicBezTo>
                    <a:pt x="7930" y="16606"/>
                    <a:pt x="8332" y="16822"/>
                    <a:pt x="8793" y="16900"/>
                  </a:cubicBezTo>
                  <a:cubicBezTo>
                    <a:pt x="9013" y="16942"/>
                    <a:pt x="9240" y="16959"/>
                    <a:pt x="9470" y="16959"/>
                  </a:cubicBezTo>
                  <a:cubicBezTo>
                    <a:pt x="10064" y="16959"/>
                    <a:pt x="10685" y="16844"/>
                    <a:pt x="11286" y="16724"/>
                  </a:cubicBezTo>
                  <a:cubicBezTo>
                    <a:pt x="11816" y="16606"/>
                    <a:pt x="12346" y="16508"/>
                    <a:pt x="12856" y="16312"/>
                  </a:cubicBezTo>
                  <a:cubicBezTo>
                    <a:pt x="13474" y="16086"/>
                    <a:pt x="14043" y="15742"/>
                    <a:pt x="14662" y="15477"/>
                  </a:cubicBezTo>
                  <a:cubicBezTo>
                    <a:pt x="15663" y="15065"/>
                    <a:pt x="16791" y="14889"/>
                    <a:pt x="17616" y="14153"/>
                  </a:cubicBezTo>
                  <a:cubicBezTo>
                    <a:pt x="17910" y="13897"/>
                    <a:pt x="18136" y="13574"/>
                    <a:pt x="18352" y="13260"/>
                  </a:cubicBezTo>
                  <a:cubicBezTo>
                    <a:pt x="18783" y="12632"/>
                    <a:pt x="19147" y="11974"/>
                    <a:pt x="19470" y="11307"/>
                  </a:cubicBezTo>
                  <a:cubicBezTo>
                    <a:pt x="19951" y="10316"/>
                    <a:pt x="20305" y="9256"/>
                    <a:pt x="20295" y="8245"/>
                  </a:cubicBezTo>
                  <a:cubicBezTo>
                    <a:pt x="20295" y="7411"/>
                    <a:pt x="20059" y="6635"/>
                    <a:pt x="19824" y="5870"/>
                  </a:cubicBezTo>
                  <a:cubicBezTo>
                    <a:pt x="19667" y="5360"/>
                    <a:pt x="19510" y="4840"/>
                    <a:pt x="19362" y="4329"/>
                  </a:cubicBezTo>
                  <a:cubicBezTo>
                    <a:pt x="19284" y="4084"/>
                    <a:pt x="19215" y="3839"/>
                    <a:pt x="19078" y="3613"/>
                  </a:cubicBezTo>
                  <a:cubicBezTo>
                    <a:pt x="18734" y="3024"/>
                    <a:pt x="18057" y="2720"/>
                    <a:pt x="17518" y="2288"/>
                  </a:cubicBezTo>
                  <a:cubicBezTo>
                    <a:pt x="16988" y="1886"/>
                    <a:pt x="16575" y="1375"/>
                    <a:pt x="16026" y="1002"/>
                  </a:cubicBezTo>
                  <a:cubicBezTo>
                    <a:pt x="15516" y="669"/>
                    <a:pt x="14917" y="472"/>
                    <a:pt x="14328" y="276"/>
                  </a:cubicBezTo>
                  <a:cubicBezTo>
                    <a:pt x="13994" y="168"/>
                    <a:pt x="13671" y="60"/>
                    <a:pt x="13298" y="21"/>
                  </a:cubicBezTo>
                  <a:cubicBezTo>
                    <a:pt x="13168" y="6"/>
                    <a:pt x="13038" y="0"/>
                    <a:pt x="12908" y="0"/>
                  </a:cubicBezTo>
                  <a:close/>
                </a:path>
              </a:pathLst>
            </a:custGeom>
            <a:solidFill>
              <a:srgbClr val="052E3A">
                <a:alpha val="3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5"/>
            <p:cNvSpPr/>
            <p:nvPr/>
          </p:nvSpPr>
          <p:spPr>
            <a:xfrm>
              <a:off x="454250" y="698100"/>
              <a:ext cx="217650" cy="97625"/>
            </a:xfrm>
            <a:custGeom>
              <a:avLst/>
              <a:gdLst/>
              <a:ahLst/>
              <a:cxnLst/>
              <a:rect l="l" t="t" r="r" b="b"/>
              <a:pathLst>
                <a:path w="8706" h="3905" extrusionOk="0">
                  <a:moveTo>
                    <a:pt x="8297" y="0"/>
                  </a:moveTo>
                  <a:cubicBezTo>
                    <a:pt x="7884" y="0"/>
                    <a:pt x="7379" y="211"/>
                    <a:pt x="7056" y="254"/>
                  </a:cubicBezTo>
                  <a:cubicBezTo>
                    <a:pt x="6615" y="312"/>
                    <a:pt x="6212" y="283"/>
                    <a:pt x="5810" y="479"/>
                  </a:cubicBezTo>
                  <a:cubicBezTo>
                    <a:pt x="5437" y="646"/>
                    <a:pt x="5123" y="960"/>
                    <a:pt x="4750" y="1205"/>
                  </a:cubicBezTo>
                  <a:cubicBezTo>
                    <a:pt x="3975" y="1716"/>
                    <a:pt x="3033" y="1941"/>
                    <a:pt x="2101" y="1951"/>
                  </a:cubicBezTo>
                  <a:cubicBezTo>
                    <a:pt x="1492" y="1961"/>
                    <a:pt x="776" y="1941"/>
                    <a:pt x="383" y="2403"/>
                  </a:cubicBezTo>
                  <a:cubicBezTo>
                    <a:pt x="0" y="2874"/>
                    <a:pt x="246" y="3688"/>
                    <a:pt x="825" y="3865"/>
                  </a:cubicBezTo>
                  <a:cubicBezTo>
                    <a:pt x="921" y="3892"/>
                    <a:pt x="1019" y="3904"/>
                    <a:pt x="1117" y="3904"/>
                  </a:cubicBezTo>
                  <a:cubicBezTo>
                    <a:pt x="1372" y="3904"/>
                    <a:pt x="1629" y="3824"/>
                    <a:pt x="1855" y="3718"/>
                  </a:cubicBezTo>
                  <a:cubicBezTo>
                    <a:pt x="2179" y="3571"/>
                    <a:pt x="2483" y="3364"/>
                    <a:pt x="2817" y="3247"/>
                  </a:cubicBezTo>
                  <a:cubicBezTo>
                    <a:pt x="3084" y="3160"/>
                    <a:pt x="3363" y="3134"/>
                    <a:pt x="3648" y="3134"/>
                  </a:cubicBezTo>
                  <a:cubicBezTo>
                    <a:pt x="4094" y="3134"/>
                    <a:pt x="4552" y="3198"/>
                    <a:pt x="4995" y="3198"/>
                  </a:cubicBezTo>
                  <a:cubicBezTo>
                    <a:pt x="5332" y="3198"/>
                    <a:pt x="5660" y="3161"/>
                    <a:pt x="5967" y="3031"/>
                  </a:cubicBezTo>
                  <a:cubicBezTo>
                    <a:pt x="6311" y="2884"/>
                    <a:pt x="6595" y="2619"/>
                    <a:pt x="6850" y="2354"/>
                  </a:cubicBezTo>
                  <a:cubicBezTo>
                    <a:pt x="7243" y="1922"/>
                    <a:pt x="7527" y="1461"/>
                    <a:pt x="7783" y="940"/>
                  </a:cubicBezTo>
                  <a:cubicBezTo>
                    <a:pt x="7920" y="685"/>
                    <a:pt x="8018" y="479"/>
                    <a:pt x="8263" y="332"/>
                  </a:cubicBezTo>
                  <a:cubicBezTo>
                    <a:pt x="8401" y="244"/>
                    <a:pt x="8587" y="234"/>
                    <a:pt x="8705" y="106"/>
                  </a:cubicBezTo>
                  <a:cubicBezTo>
                    <a:pt x="8591" y="29"/>
                    <a:pt x="8450" y="0"/>
                    <a:pt x="8297" y="0"/>
                  </a:cubicBezTo>
                  <a:close/>
                </a:path>
              </a:pathLst>
            </a:custGeom>
            <a:solidFill>
              <a:srgbClr val="052E3A">
                <a:alpha val="3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5"/>
            <p:cNvSpPr/>
            <p:nvPr/>
          </p:nvSpPr>
          <p:spPr>
            <a:xfrm>
              <a:off x="196150" y="576650"/>
              <a:ext cx="81225" cy="118325"/>
            </a:xfrm>
            <a:custGeom>
              <a:avLst/>
              <a:gdLst/>
              <a:ahLst/>
              <a:cxnLst/>
              <a:rect l="l" t="t" r="r" b="b"/>
              <a:pathLst>
                <a:path w="3249" h="4733" extrusionOk="0">
                  <a:moveTo>
                    <a:pt x="912" y="1"/>
                  </a:moveTo>
                  <a:cubicBezTo>
                    <a:pt x="850" y="1"/>
                    <a:pt x="786" y="12"/>
                    <a:pt x="717" y="38"/>
                  </a:cubicBezTo>
                  <a:cubicBezTo>
                    <a:pt x="472" y="126"/>
                    <a:pt x="1" y="617"/>
                    <a:pt x="20" y="882"/>
                  </a:cubicBezTo>
                  <a:cubicBezTo>
                    <a:pt x="20" y="970"/>
                    <a:pt x="79" y="1039"/>
                    <a:pt x="148" y="1108"/>
                  </a:cubicBezTo>
                  <a:cubicBezTo>
                    <a:pt x="315" y="1304"/>
                    <a:pt x="501" y="1510"/>
                    <a:pt x="678" y="1706"/>
                  </a:cubicBezTo>
                  <a:cubicBezTo>
                    <a:pt x="795" y="1824"/>
                    <a:pt x="903" y="1971"/>
                    <a:pt x="923" y="2148"/>
                  </a:cubicBezTo>
                  <a:cubicBezTo>
                    <a:pt x="933" y="2364"/>
                    <a:pt x="756" y="2550"/>
                    <a:pt x="707" y="2756"/>
                  </a:cubicBezTo>
                  <a:cubicBezTo>
                    <a:pt x="638" y="3080"/>
                    <a:pt x="874" y="3375"/>
                    <a:pt x="1090" y="3620"/>
                  </a:cubicBezTo>
                  <a:cubicBezTo>
                    <a:pt x="1522" y="4071"/>
                    <a:pt x="2003" y="4503"/>
                    <a:pt x="2601" y="4690"/>
                  </a:cubicBezTo>
                  <a:cubicBezTo>
                    <a:pt x="2677" y="4716"/>
                    <a:pt x="2759" y="4733"/>
                    <a:pt x="2839" y="4733"/>
                  </a:cubicBezTo>
                  <a:cubicBezTo>
                    <a:pt x="2934" y="4733"/>
                    <a:pt x="3027" y="4709"/>
                    <a:pt x="3102" y="4650"/>
                  </a:cubicBezTo>
                  <a:cubicBezTo>
                    <a:pt x="3229" y="4542"/>
                    <a:pt x="3249" y="4356"/>
                    <a:pt x="3200" y="4199"/>
                  </a:cubicBezTo>
                  <a:cubicBezTo>
                    <a:pt x="3151" y="4032"/>
                    <a:pt x="3053" y="3904"/>
                    <a:pt x="2984" y="3757"/>
                  </a:cubicBezTo>
                  <a:cubicBezTo>
                    <a:pt x="2739" y="3276"/>
                    <a:pt x="2758" y="2707"/>
                    <a:pt x="2640" y="2187"/>
                  </a:cubicBezTo>
                  <a:cubicBezTo>
                    <a:pt x="2464" y="1422"/>
                    <a:pt x="1983" y="695"/>
                    <a:pt x="1384" y="224"/>
                  </a:cubicBezTo>
                  <a:cubicBezTo>
                    <a:pt x="1232" y="94"/>
                    <a:pt x="1085" y="1"/>
                    <a:pt x="912" y="1"/>
                  </a:cubicBezTo>
                  <a:close/>
                </a:path>
              </a:pathLst>
            </a:custGeom>
            <a:solidFill>
              <a:srgbClr val="052E3A">
                <a:alpha val="3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5"/>
            <p:cNvSpPr/>
            <p:nvPr/>
          </p:nvSpPr>
          <p:spPr>
            <a:xfrm>
              <a:off x="733700" y="393500"/>
              <a:ext cx="130050" cy="105650"/>
            </a:xfrm>
            <a:custGeom>
              <a:avLst/>
              <a:gdLst/>
              <a:ahLst/>
              <a:cxnLst/>
              <a:rect l="l" t="t" r="r" b="b"/>
              <a:pathLst>
                <a:path w="5202" h="4226" extrusionOk="0">
                  <a:moveTo>
                    <a:pt x="1547" y="0"/>
                  </a:moveTo>
                  <a:cubicBezTo>
                    <a:pt x="1470" y="0"/>
                    <a:pt x="1395" y="10"/>
                    <a:pt x="1325" y="33"/>
                  </a:cubicBezTo>
                  <a:cubicBezTo>
                    <a:pt x="972" y="161"/>
                    <a:pt x="599" y="642"/>
                    <a:pt x="393" y="946"/>
                  </a:cubicBezTo>
                  <a:cubicBezTo>
                    <a:pt x="177" y="1250"/>
                    <a:pt x="0" y="1643"/>
                    <a:pt x="147" y="1986"/>
                  </a:cubicBezTo>
                  <a:cubicBezTo>
                    <a:pt x="196" y="2114"/>
                    <a:pt x="295" y="2222"/>
                    <a:pt x="383" y="2330"/>
                  </a:cubicBezTo>
                  <a:cubicBezTo>
                    <a:pt x="883" y="2918"/>
                    <a:pt x="1413" y="3468"/>
                    <a:pt x="1963" y="3998"/>
                  </a:cubicBezTo>
                  <a:cubicBezTo>
                    <a:pt x="2071" y="4096"/>
                    <a:pt x="2179" y="4194"/>
                    <a:pt x="2326" y="4224"/>
                  </a:cubicBezTo>
                  <a:cubicBezTo>
                    <a:pt x="2339" y="4225"/>
                    <a:pt x="2353" y="4225"/>
                    <a:pt x="2366" y="4225"/>
                  </a:cubicBezTo>
                  <a:cubicBezTo>
                    <a:pt x="2555" y="4225"/>
                    <a:pt x="2720" y="4099"/>
                    <a:pt x="2885" y="3998"/>
                  </a:cubicBezTo>
                  <a:cubicBezTo>
                    <a:pt x="3190" y="3811"/>
                    <a:pt x="3543" y="3703"/>
                    <a:pt x="3896" y="3694"/>
                  </a:cubicBezTo>
                  <a:cubicBezTo>
                    <a:pt x="3933" y="3693"/>
                    <a:pt x="3971" y="3693"/>
                    <a:pt x="4009" y="3693"/>
                  </a:cubicBezTo>
                  <a:cubicBezTo>
                    <a:pt x="4072" y="3693"/>
                    <a:pt x="4136" y="3693"/>
                    <a:pt x="4200" y="3693"/>
                  </a:cubicBezTo>
                  <a:cubicBezTo>
                    <a:pt x="4550" y="3693"/>
                    <a:pt x="4902" y="3672"/>
                    <a:pt x="5084" y="3399"/>
                  </a:cubicBezTo>
                  <a:cubicBezTo>
                    <a:pt x="5201" y="3223"/>
                    <a:pt x="5192" y="2977"/>
                    <a:pt x="5152" y="2771"/>
                  </a:cubicBezTo>
                  <a:cubicBezTo>
                    <a:pt x="5064" y="2231"/>
                    <a:pt x="4868" y="1692"/>
                    <a:pt x="4524" y="1279"/>
                  </a:cubicBezTo>
                  <a:cubicBezTo>
                    <a:pt x="3975" y="612"/>
                    <a:pt x="3121" y="318"/>
                    <a:pt x="2297" y="151"/>
                  </a:cubicBezTo>
                  <a:cubicBezTo>
                    <a:pt x="2072" y="98"/>
                    <a:pt x="1796" y="0"/>
                    <a:pt x="1547" y="0"/>
                  </a:cubicBezTo>
                  <a:close/>
                </a:path>
              </a:pathLst>
            </a:custGeom>
            <a:solidFill>
              <a:srgbClr val="052E3A">
                <a:alpha val="3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5"/>
            <p:cNvSpPr/>
            <p:nvPr/>
          </p:nvSpPr>
          <p:spPr>
            <a:xfrm>
              <a:off x="743250" y="513775"/>
              <a:ext cx="51550" cy="57700"/>
            </a:xfrm>
            <a:custGeom>
              <a:avLst/>
              <a:gdLst/>
              <a:ahLst/>
              <a:cxnLst/>
              <a:rect l="l" t="t" r="r" b="b"/>
              <a:pathLst>
                <a:path w="2062" h="2308" extrusionOk="0">
                  <a:moveTo>
                    <a:pt x="606" y="0"/>
                  </a:moveTo>
                  <a:cubicBezTo>
                    <a:pt x="282" y="0"/>
                    <a:pt x="58" y="333"/>
                    <a:pt x="20" y="728"/>
                  </a:cubicBezTo>
                  <a:cubicBezTo>
                    <a:pt x="11" y="885"/>
                    <a:pt x="1" y="1032"/>
                    <a:pt x="20" y="1179"/>
                  </a:cubicBezTo>
                  <a:cubicBezTo>
                    <a:pt x="99" y="1640"/>
                    <a:pt x="501" y="1964"/>
                    <a:pt x="904" y="2200"/>
                  </a:cubicBezTo>
                  <a:cubicBezTo>
                    <a:pt x="992" y="2249"/>
                    <a:pt x="1090" y="2308"/>
                    <a:pt x="1198" y="2308"/>
                  </a:cubicBezTo>
                  <a:cubicBezTo>
                    <a:pt x="1296" y="2308"/>
                    <a:pt x="1375" y="2278"/>
                    <a:pt x="1463" y="2249"/>
                  </a:cubicBezTo>
                  <a:cubicBezTo>
                    <a:pt x="1679" y="2160"/>
                    <a:pt x="1875" y="2033"/>
                    <a:pt x="2062" y="1876"/>
                  </a:cubicBezTo>
                  <a:cubicBezTo>
                    <a:pt x="1885" y="1277"/>
                    <a:pt x="1493" y="472"/>
                    <a:pt x="943" y="109"/>
                  </a:cubicBezTo>
                  <a:cubicBezTo>
                    <a:pt x="822" y="34"/>
                    <a:pt x="709" y="0"/>
                    <a:pt x="606" y="0"/>
                  </a:cubicBezTo>
                  <a:close/>
                </a:path>
              </a:pathLst>
            </a:custGeom>
            <a:solidFill>
              <a:srgbClr val="052E3A">
                <a:alpha val="3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5"/>
            <p:cNvSpPr/>
            <p:nvPr/>
          </p:nvSpPr>
          <p:spPr>
            <a:xfrm>
              <a:off x="218475" y="293700"/>
              <a:ext cx="507625" cy="423975"/>
            </a:xfrm>
            <a:custGeom>
              <a:avLst/>
              <a:gdLst/>
              <a:ahLst/>
              <a:cxnLst/>
              <a:rect l="l" t="t" r="r" b="b"/>
              <a:pathLst>
                <a:path w="20305" h="16959" extrusionOk="0">
                  <a:moveTo>
                    <a:pt x="12899" y="0"/>
                  </a:moveTo>
                  <a:cubicBezTo>
                    <a:pt x="12596" y="0"/>
                    <a:pt x="12289" y="30"/>
                    <a:pt x="11983" y="51"/>
                  </a:cubicBezTo>
                  <a:cubicBezTo>
                    <a:pt x="10344" y="227"/>
                    <a:pt x="8646" y="394"/>
                    <a:pt x="7096" y="1179"/>
                  </a:cubicBezTo>
                  <a:cubicBezTo>
                    <a:pt x="6733" y="1366"/>
                    <a:pt x="6389" y="1572"/>
                    <a:pt x="6026" y="1699"/>
                  </a:cubicBezTo>
                  <a:cubicBezTo>
                    <a:pt x="5781" y="1788"/>
                    <a:pt x="5526" y="1837"/>
                    <a:pt x="5261" y="1935"/>
                  </a:cubicBezTo>
                  <a:cubicBezTo>
                    <a:pt x="5006" y="2033"/>
                    <a:pt x="4770" y="2190"/>
                    <a:pt x="4544" y="2347"/>
                  </a:cubicBezTo>
                  <a:cubicBezTo>
                    <a:pt x="3465" y="3073"/>
                    <a:pt x="2366" y="3780"/>
                    <a:pt x="1325" y="4565"/>
                  </a:cubicBezTo>
                  <a:cubicBezTo>
                    <a:pt x="845" y="4938"/>
                    <a:pt x="442" y="5428"/>
                    <a:pt x="226" y="5958"/>
                  </a:cubicBezTo>
                  <a:cubicBezTo>
                    <a:pt x="1" y="6469"/>
                    <a:pt x="305" y="6616"/>
                    <a:pt x="344" y="7087"/>
                  </a:cubicBezTo>
                  <a:cubicBezTo>
                    <a:pt x="354" y="7264"/>
                    <a:pt x="246" y="7460"/>
                    <a:pt x="295" y="7637"/>
                  </a:cubicBezTo>
                  <a:cubicBezTo>
                    <a:pt x="324" y="7725"/>
                    <a:pt x="373" y="7794"/>
                    <a:pt x="403" y="7882"/>
                  </a:cubicBezTo>
                  <a:cubicBezTo>
                    <a:pt x="491" y="8127"/>
                    <a:pt x="334" y="8461"/>
                    <a:pt x="423" y="8706"/>
                  </a:cubicBezTo>
                  <a:cubicBezTo>
                    <a:pt x="556" y="9061"/>
                    <a:pt x="987" y="9210"/>
                    <a:pt x="1418" y="9210"/>
                  </a:cubicBezTo>
                  <a:cubicBezTo>
                    <a:pt x="1620" y="9210"/>
                    <a:pt x="1821" y="9178"/>
                    <a:pt x="1993" y="9118"/>
                  </a:cubicBezTo>
                  <a:cubicBezTo>
                    <a:pt x="2356" y="9001"/>
                    <a:pt x="2699" y="8785"/>
                    <a:pt x="3033" y="8579"/>
                  </a:cubicBezTo>
                  <a:cubicBezTo>
                    <a:pt x="3269" y="8431"/>
                    <a:pt x="3514" y="8284"/>
                    <a:pt x="3720" y="8098"/>
                  </a:cubicBezTo>
                  <a:cubicBezTo>
                    <a:pt x="4083" y="7745"/>
                    <a:pt x="4299" y="7283"/>
                    <a:pt x="4603" y="6871"/>
                  </a:cubicBezTo>
                  <a:cubicBezTo>
                    <a:pt x="4956" y="6420"/>
                    <a:pt x="5457" y="6057"/>
                    <a:pt x="5997" y="5860"/>
                  </a:cubicBezTo>
                  <a:cubicBezTo>
                    <a:pt x="6321" y="5733"/>
                    <a:pt x="6664" y="5684"/>
                    <a:pt x="6978" y="5546"/>
                  </a:cubicBezTo>
                  <a:cubicBezTo>
                    <a:pt x="7704" y="5252"/>
                    <a:pt x="8303" y="4614"/>
                    <a:pt x="9039" y="4418"/>
                  </a:cubicBezTo>
                  <a:cubicBezTo>
                    <a:pt x="9233" y="4368"/>
                    <a:pt x="9425" y="4348"/>
                    <a:pt x="9615" y="4348"/>
                  </a:cubicBezTo>
                  <a:cubicBezTo>
                    <a:pt x="9876" y="4348"/>
                    <a:pt x="10133" y="4386"/>
                    <a:pt x="10383" y="4437"/>
                  </a:cubicBezTo>
                  <a:cubicBezTo>
                    <a:pt x="10992" y="4545"/>
                    <a:pt x="11581" y="4683"/>
                    <a:pt x="12160" y="4849"/>
                  </a:cubicBezTo>
                  <a:cubicBezTo>
                    <a:pt x="12503" y="4948"/>
                    <a:pt x="12847" y="5085"/>
                    <a:pt x="13043" y="5340"/>
                  </a:cubicBezTo>
                  <a:cubicBezTo>
                    <a:pt x="13210" y="5566"/>
                    <a:pt x="13259" y="5870"/>
                    <a:pt x="13337" y="6155"/>
                  </a:cubicBezTo>
                  <a:cubicBezTo>
                    <a:pt x="13494" y="6724"/>
                    <a:pt x="13789" y="7244"/>
                    <a:pt x="14014" y="7784"/>
                  </a:cubicBezTo>
                  <a:cubicBezTo>
                    <a:pt x="14240" y="8324"/>
                    <a:pt x="14407" y="8922"/>
                    <a:pt x="14289" y="9560"/>
                  </a:cubicBezTo>
                  <a:cubicBezTo>
                    <a:pt x="14260" y="9746"/>
                    <a:pt x="14191" y="9943"/>
                    <a:pt x="14073" y="10100"/>
                  </a:cubicBezTo>
                  <a:cubicBezTo>
                    <a:pt x="13965" y="10237"/>
                    <a:pt x="13818" y="10345"/>
                    <a:pt x="13681" y="10453"/>
                  </a:cubicBezTo>
                  <a:cubicBezTo>
                    <a:pt x="13278" y="10777"/>
                    <a:pt x="12896" y="11120"/>
                    <a:pt x="12454" y="11415"/>
                  </a:cubicBezTo>
                  <a:cubicBezTo>
                    <a:pt x="12022" y="11699"/>
                    <a:pt x="11532" y="11915"/>
                    <a:pt x="11051" y="11925"/>
                  </a:cubicBezTo>
                  <a:cubicBezTo>
                    <a:pt x="10825" y="11925"/>
                    <a:pt x="10599" y="11896"/>
                    <a:pt x="10383" y="11847"/>
                  </a:cubicBezTo>
                  <a:cubicBezTo>
                    <a:pt x="9824" y="11719"/>
                    <a:pt x="9274" y="11582"/>
                    <a:pt x="8823" y="11307"/>
                  </a:cubicBezTo>
                  <a:cubicBezTo>
                    <a:pt x="8372" y="11022"/>
                    <a:pt x="8008" y="10571"/>
                    <a:pt x="7979" y="10011"/>
                  </a:cubicBezTo>
                  <a:cubicBezTo>
                    <a:pt x="7959" y="9913"/>
                    <a:pt x="7979" y="9805"/>
                    <a:pt x="8028" y="9697"/>
                  </a:cubicBezTo>
                  <a:cubicBezTo>
                    <a:pt x="8077" y="9589"/>
                    <a:pt x="8185" y="9501"/>
                    <a:pt x="8283" y="9413"/>
                  </a:cubicBezTo>
                  <a:cubicBezTo>
                    <a:pt x="8480" y="9246"/>
                    <a:pt x="8686" y="9069"/>
                    <a:pt x="8882" y="8903"/>
                  </a:cubicBezTo>
                  <a:cubicBezTo>
                    <a:pt x="9068" y="8744"/>
                    <a:pt x="9360" y="8582"/>
                    <a:pt x="9554" y="8582"/>
                  </a:cubicBezTo>
                  <a:cubicBezTo>
                    <a:pt x="9708" y="8582"/>
                    <a:pt x="9800" y="8684"/>
                    <a:pt x="9726" y="8971"/>
                  </a:cubicBezTo>
                  <a:cubicBezTo>
                    <a:pt x="9696" y="9099"/>
                    <a:pt x="9647" y="9226"/>
                    <a:pt x="9667" y="9354"/>
                  </a:cubicBezTo>
                  <a:cubicBezTo>
                    <a:pt x="9677" y="9452"/>
                    <a:pt x="9745" y="9540"/>
                    <a:pt x="9775" y="9619"/>
                  </a:cubicBezTo>
                  <a:cubicBezTo>
                    <a:pt x="9893" y="9894"/>
                    <a:pt x="9863" y="10276"/>
                    <a:pt x="10118" y="10433"/>
                  </a:cubicBezTo>
                  <a:cubicBezTo>
                    <a:pt x="10207" y="10482"/>
                    <a:pt x="10305" y="10502"/>
                    <a:pt x="10403" y="10502"/>
                  </a:cubicBezTo>
                  <a:cubicBezTo>
                    <a:pt x="10455" y="10507"/>
                    <a:pt x="10507" y="10509"/>
                    <a:pt x="10560" y="10509"/>
                  </a:cubicBezTo>
                  <a:cubicBezTo>
                    <a:pt x="11071" y="10509"/>
                    <a:pt x="11634" y="10298"/>
                    <a:pt x="12052" y="9933"/>
                  </a:cubicBezTo>
                  <a:cubicBezTo>
                    <a:pt x="12199" y="9805"/>
                    <a:pt x="12317" y="9658"/>
                    <a:pt x="12376" y="9491"/>
                  </a:cubicBezTo>
                  <a:cubicBezTo>
                    <a:pt x="12444" y="9344"/>
                    <a:pt x="12454" y="9197"/>
                    <a:pt x="12464" y="9050"/>
                  </a:cubicBezTo>
                  <a:cubicBezTo>
                    <a:pt x="12503" y="8461"/>
                    <a:pt x="12552" y="7882"/>
                    <a:pt x="12591" y="7293"/>
                  </a:cubicBezTo>
                  <a:cubicBezTo>
                    <a:pt x="12601" y="7116"/>
                    <a:pt x="12611" y="6940"/>
                    <a:pt x="12562" y="6793"/>
                  </a:cubicBezTo>
                  <a:cubicBezTo>
                    <a:pt x="12513" y="6626"/>
                    <a:pt x="12405" y="6508"/>
                    <a:pt x="12277" y="6400"/>
                  </a:cubicBezTo>
                  <a:cubicBezTo>
                    <a:pt x="12032" y="6155"/>
                    <a:pt x="11738" y="5958"/>
                    <a:pt x="11384" y="5860"/>
                  </a:cubicBezTo>
                  <a:cubicBezTo>
                    <a:pt x="11198" y="5811"/>
                    <a:pt x="11002" y="5792"/>
                    <a:pt x="10825" y="5762"/>
                  </a:cubicBezTo>
                  <a:cubicBezTo>
                    <a:pt x="10462" y="5693"/>
                    <a:pt x="10118" y="5576"/>
                    <a:pt x="9765" y="5527"/>
                  </a:cubicBezTo>
                  <a:cubicBezTo>
                    <a:pt x="9638" y="5509"/>
                    <a:pt x="9513" y="5501"/>
                    <a:pt x="9390" y="5501"/>
                  </a:cubicBezTo>
                  <a:cubicBezTo>
                    <a:pt x="8755" y="5501"/>
                    <a:pt x="8170" y="5720"/>
                    <a:pt x="7537" y="6007"/>
                  </a:cubicBezTo>
                  <a:cubicBezTo>
                    <a:pt x="6723" y="6371"/>
                    <a:pt x="5977" y="6694"/>
                    <a:pt x="5280" y="7283"/>
                  </a:cubicBezTo>
                  <a:cubicBezTo>
                    <a:pt x="4907" y="7587"/>
                    <a:pt x="4613" y="7931"/>
                    <a:pt x="4319" y="8284"/>
                  </a:cubicBezTo>
                  <a:cubicBezTo>
                    <a:pt x="4083" y="8569"/>
                    <a:pt x="3818" y="8814"/>
                    <a:pt x="3730" y="9158"/>
                  </a:cubicBezTo>
                  <a:cubicBezTo>
                    <a:pt x="3690" y="9344"/>
                    <a:pt x="3690" y="9521"/>
                    <a:pt x="3681" y="9707"/>
                  </a:cubicBezTo>
                  <a:cubicBezTo>
                    <a:pt x="3661" y="10031"/>
                    <a:pt x="3563" y="10335"/>
                    <a:pt x="3484" y="10649"/>
                  </a:cubicBezTo>
                  <a:cubicBezTo>
                    <a:pt x="3082" y="12386"/>
                    <a:pt x="3641" y="14123"/>
                    <a:pt x="4858" y="15183"/>
                  </a:cubicBezTo>
                  <a:cubicBezTo>
                    <a:pt x="5113" y="15399"/>
                    <a:pt x="5398" y="15595"/>
                    <a:pt x="5722" y="15762"/>
                  </a:cubicBezTo>
                  <a:cubicBezTo>
                    <a:pt x="6281" y="16037"/>
                    <a:pt x="6909" y="16214"/>
                    <a:pt x="7498" y="16449"/>
                  </a:cubicBezTo>
                  <a:cubicBezTo>
                    <a:pt x="7930" y="16606"/>
                    <a:pt x="8332" y="16812"/>
                    <a:pt x="8794" y="16901"/>
                  </a:cubicBezTo>
                  <a:cubicBezTo>
                    <a:pt x="9012" y="16942"/>
                    <a:pt x="9237" y="16959"/>
                    <a:pt x="9466" y="16959"/>
                  </a:cubicBezTo>
                  <a:cubicBezTo>
                    <a:pt x="10061" y="16959"/>
                    <a:pt x="10684" y="16842"/>
                    <a:pt x="11286" y="16714"/>
                  </a:cubicBezTo>
                  <a:cubicBezTo>
                    <a:pt x="11816" y="16606"/>
                    <a:pt x="12346" y="16508"/>
                    <a:pt x="12856" y="16312"/>
                  </a:cubicBezTo>
                  <a:cubicBezTo>
                    <a:pt x="13475" y="16076"/>
                    <a:pt x="14044" y="15733"/>
                    <a:pt x="14662" y="15478"/>
                  </a:cubicBezTo>
                  <a:cubicBezTo>
                    <a:pt x="15663" y="15056"/>
                    <a:pt x="16792" y="14889"/>
                    <a:pt x="17616" y="14153"/>
                  </a:cubicBezTo>
                  <a:cubicBezTo>
                    <a:pt x="17910" y="13888"/>
                    <a:pt x="18136" y="13574"/>
                    <a:pt x="18352" y="13250"/>
                  </a:cubicBezTo>
                  <a:cubicBezTo>
                    <a:pt x="18784" y="12632"/>
                    <a:pt x="19147" y="11964"/>
                    <a:pt x="19471" y="11307"/>
                  </a:cubicBezTo>
                  <a:cubicBezTo>
                    <a:pt x="19952" y="10306"/>
                    <a:pt x="20305" y="9256"/>
                    <a:pt x="20295" y="8235"/>
                  </a:cubicBezTo>
                  <a:cubicBezTo>
                    <a:pt x="20295" y="7401"/>
                    <a:pt x="20060" y="6636"/>
                    <a:pt x="19824" y="5870"/>
                  </a:cubicBezTo>
                  <a:cubicBezTo>
                    <a:pt x="19667" y="5350"/>
                    <a:pt x="19510" y="4840"/>
                    <a:pt x="19363" y="4320"/>
                  </a:cubicBezTo>
                  <a:cubicBezTo>
                    <a:pt x="19284" y="4074"/>
                    <a:pt x="19216" y="3829"/>
                    <a:pt x="19078" y="3613"/>
                  </a:cubicBezTo>
                  <a:cubicBezTo>
                    <a:pt x="18735" y="3024"/>
                    <a:pt x="18058" y="2720"/>
                    <a:pt x="17518" y="2288"/>
                  </a:cubicBezTo>
                  <a:cubicBezTo>
                    <a:pt x="16988" y="1886"/>
                    <a:pt x="16576" y="1366"/>
                    <a:pt x="16026" y="1003"/>
                  </a:cubicBezTo>
                  <a:cubicBezTo>
                    <a:pt x="15516" y="669"/>
                    <a:pt x="14917" y="473"/>
                    <a:pt x="14328" y="276"/>
                  </a:cubicBezTo>
                  <a:cubicBezTo>
                    <a:pt x="13995" y="168"/>
                    <a:pt x="13671" y="51"/>
                    <a:pt x="13298" y="21"/>
                  </a:cubicBezTo>
                  <a:cubicBezTo>
                    <a:pt x="13166" y="6"/>
                    <a:pt x="13033" y="0"/>
                    <a:pt x="1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5"/>
            <p:cNvSpPr/>
            <p:nvPr/>
          </p:nvSpPr>
          <p:spPr>
            <a:xfrm>
              <a:off x="228525" y="372950"/>
              <a:ext cx="403375" cy="256150"/>
            </a:xfrm>
            <a:custGeom>
              <a:avLst/>
              <a:gdLst/>
              <a:ahLst/>
              <a:cxnLst/>
              <a:rect l="l" t="t" r="r" b="b"/>
              <a:pathLst>
                <a:path w="16135" h="10246" extrusionOk="0">
                  <a:moveTo>
                    <a:pt x="9014" y="0"/>
                  </a:moveTo>
                  <a:cubicBezTo>
                    <a:pt x="8591" y="0"/>
                    <a:pt x="8194" y="69"/>
                    <a:pt x="7842" y="237"/>
                  </a:cubicBezTo>
                  <a:cubicBezTo>
                    <a:pt x="5958" y="1189"/>
                    <a:pt x="4878" y="3230"/>
                    <a:pt x="2474" y="3495"/>
                  </a:cubicBezTo>
                  <a:cubicBezTo>
                    <a:pt x="1758" y="3574"/>
                    <a:pt x="1640" y="5046"/>
                    <a:pt x="708" y="5438"/>
                  </a:cubicBezTo>
                  <a:cubicBezTo>
                    <a:pt x="632" y="5461"/>
                    <a:pt x="547" y="5472"/>
                    <a:pt x="456" y="5472"/>
                  </a:cubicBezTo>
                  <a:cubicBezTo>
                    <a:pt x="311" y="5472"/>
                    <a:pt x="152" y="5443"/>
                    <a:pt x="1" y="5389"/>
                  </a:cubicBezTo>
                  <a:lnTo>
                    <a:pt x="1" y="5389"/>
                  </a:lnTo>
                  <a:cubicBezTo>
                    <a:pt x="1" y="5438"/>
                    <a:pt x="21" y="5487"/>
                    <a:pt x="30" y="5536"/>
                  </a:cubicBezTo>
                  <a:cubicBezTo>
                    <a:pt x="175" y="5907"/>
                    <a:pt x="627" y="6048"/>
                    <a:pt x="1068" y="6048"/>
                  </a:cubicBezTo>
                  <a:cubicBezTo>
                    <a:pt x="1256" y="6048"/>
                    <a:pt x="1442" y="6022"/>
                    <a:pt x="1601" y="5978"/>
                  </a:cubicBezTo>
                  <a:cubicBezTo>
                    <a:pt x="1954" y="5840"/>
                    <a:pt x="2297" y="5644"/>
                    <a:pt x="2641" y="5438"/>
                  </a:cubicBezTo>
                  <a:cubicBezTo>
                    <a:pt x="2886" y="5291"/>
                    <a:pt x="3131" y="5154"/>
                    <a:pt x="3328" y="4957"/>
                  </a:cubicBezTo>
                  <a:cubicBezTo>
                    <a:pt x="3691" y="4604"/>
                    <a:pt x="3907" y="4133"/>
                    <a:pt x="4211" y="3731"/>
                  </a:cubicBezTo>
                  <a:cubicBezTo>
                    <a:pt x="4564" y="3279"/>
                    <a:pt x="5065" y="2906"/>
                    <a:pt x="5604" y="2710"/>
                  </a:cubicBezTo>
                  <a:cubicBezTo>
                    <a:pt x="5928" y="2592"/>
                    <a:pt x="6272" y="2543"/>
                    <a:pt x="6586" y="2406"/>
                  </a:cubicBezTo>
                  <a:cubicBezTo>
                    <a:pt x="7312" y="2111"/>
                    <a:pt x="7921" y="1473"/>
                    <a:pt x="8657" y="1277"/>
                  </a:cubicBezTo>
                  <a:cubicBezTo>
                    <a:pt x="8841" y="1225"/>
                    <a:pt x="9025" y="1206"/>
                    <a:pt x="9208" y="1206"/>
                  </a:cubicBezTo>
                  <a:cubicBezTo>
                    <a:pt x="9473" y="1206"/>
                    <a:pt x="9736" y="1246"/>
                    <a:pt x="9991" y="1287"/>
                  </a:cubicBezTo>
                  <a:cubicBezTo>
                    <a:pt x="10590" y="1385"/>
                    <a:pt x="11188" y="1532"/>
                    <a:pt x="11767" y="1709"/>
                  </a:cubicBezTo>
                  <a:cubicBezTo>
                    <a:pt x="12101" y="1807"/>
                    <a:pt x="12445" y="1925"/>
                    <a:pt x="12651" y="2200"/>
                  </a:cubicBezTo>
                  <a:cubicBezTo>
                    <a:pt x="12817" y="2416"/>
                    <a:pt x="12867" y="2720"/>
                    <a:pt x="12945" y="3004"/>
                  </a:cubicBezTo>
                  <a:cubicBezTo>
                    <a:pt x="13092" y="3583"/>
                    <a:pt x="13387" y="4094"/>
                    <a:pt x="13622" y="4633"/>
                  </a:cubicBezTo>
                  <a:cubicBezTo>
                    <a:pt x="13858" y="5193"/>
                    <a:pt x="14025" y="5791"/>
                    <a:pt x="13897" y="6419"/>
                  </a:cubicBezTo>
                  <a:cubicBezTo>
                    <a:pt x="13868" y="6596"/>
                    <a:pt x="13799" y="6792"/>
                    <a:pt x="13681" y="6959"/>
                  </a:cubicBezTo>
                  <a:cubicBezTo>
                    <a:pt x="13573" y="7087"/>
                    <a:pt x="13426" y="7205"/>
                    <a:pt x="13289" y="7312"/>
                  </a:cubicBezTo>
                  <a:cubicBezTo>
                    <a:pt x="12876" y="7627"/>
                    <a:pt x="12494" y="7990"/>
                    <a:pt x="12062" y="8264"/>
                  </a:cubicBezTo>
                  <a:cubicBezTo>
                    <a:pt x="11630" y="8549"/>
                    <a:pt x="11139" y="8775"/>
                    <a:pt x="10668" y="8785"/>
                  </a:cubicBezTo>
                  <a:cubicBezTo>
                    <a:pt x="10433" y="8785"/>
                    <a:pt x="10207" y="8745"/>
                    <a:pt x="9991" y="8696"/>
                  </a:cubicBezTo>
                  <a:cubicBezTo>
                    <a:pt x="9442" y="8588"/>
                    <a:pt x="8882" y="8441"/>
                    <a:pt x="8431" y="8156"/>
                  </a:cubicBezTo>
                  <a:cubicBezTo>
                    <a:pt x="7979" y="7872"/>
                    <a:pt x="7626" y="7420"/>
                    <a:pt x="7587" y="6871"/>
                  </a:cubicBezTo>
                  <a:cubicBezTo>
                    <a:pt x="7587" y="6763"/>
                    <a:pt x="7587" y="6645"/>
                    <a:pt x="7636" y="6547"/>
                  </a:cubicBezTo>
                  <a:cubicBezTo>
                    <a:pt x="7695" y="6439"/>
                    <a:pt x="7793" y="6351"/>
                    <a:pt x="7891" y="6272"/>
                  </a:cubicBezTo>
                  <a:cubicBezTo>
                    <a:pt x="8087" y="6096"/>
                    <a:pt x="8293" y="5929"/>
                    <a:pt x="8490" y="5752"/>
                  </a:cubicBezTo>
                  <a:cubicBezTo>
                    <a:pt x="8676" y="5599"/>
                    <a:pt x="8968" y="5437"/>
                    <a:pt x="9163" y="5437"/>
                  </a:cubicBezTo>
                  <a:cubicBezTo>
                    <a:pt x="9319" y="5437"/>
                    <a:pt x="9413" y="5539"/>
                    <a:pt x="9343" y="5831"/>
                  </a:cubicBezTo>
                  <a:cubicBezTo>
                    <a:pt x="9304" y="5948"/>
                    <a:pt x="9265" y="6086"/>
                    <a:pt x="9275" y="6213"/>
                  </a:cubicBezTo>
                  <a:cubicBezTo>
                    <a:pt x="9294" y="6312"/>
                    <a:pt x="9353" y="6390"/>
                    <a:pt x="9393" y="6478"/>
                  </a:cubicBezTo>
                  <a:cubicBezTo>
                    <a:pt x="9500" y="6763"/>
                    <a:pt x="9471" y="7126"/>
                    <a:pt x="9736" y="7293"/>
                  </a:cubicBezTo>
                  <a:cubicBezTo>
                    <a:pt x="9805" y="7342"/>
                    <a:pt x="9913" y="7352"/>
                    <a:pt x="10011" y="7362"/>
                  </a:cubicBezTo>
                  <a:cubicBezTo>
                    <a:pt x="10072" y="7366"/>
                    <a:pt x="10133" y="7368"/>
                    <a:pt x="10194" y="7368"/>
                  </a:cubicBezTo>
                  <a:cubicBezTo>
                    <a:pt x="10280" y="7368"/>
                    <a:pt x="10366" y="7363"/>
                    <a:pt x="10452" y="7352"/>
                  </a:cubicBezTo>
                  <a:cubicBezTo>
                    <a:pt x="10482" y="7322"/>
                    <a:pt x="10492" y="7303"/>
                    <a:pt x="10521" y="7273"/>
                  </a:cubicBezTo>
                  <a:cubicBezTo>
                    <a:pt x="10178" y="7224"/>
                    <a:pt x="9883" y="6832"/>
                    <a:pt x="9932" y="6488"/>
                  </a:cubicBezTo>
                  <a:cubicBezTo>
                    <a:pt x="9932" y="5880"/>
                    <a:pt x="10148" y="4947"/>
                    <a:pt x="9314" y="4653"/>
                  </a:cubicBezTo>
                  <a:cubicBezTo>
                    <a:pt x="9054" y="4534"/>
                    <a:pt x="8784" y="4481"/>
                    <a:pt x="8519" y="4481"/>
                  </a:cubicBezTo>
                  <a:cubicBezTo>
                    <a:pt x="7362" y="4481"/>
                    <a:pt x="6283" y="5496"/>
                    <a:pt x="6419" y="6518"/>
                  </a:cubicBezTo>
                  <a:cubicBezTo>
                    <a:pt x="6448" y="7568"/>
                    <a:pt x="7626" y="8529"/>
                    <a:pt x="8755" y="9216"/>
                  </a:cubicBezTo>
                  <a:cubicBezTo>
                    <a:pt x="8810" y="9223"/>
                    <a:pt x="8896" y="9225"/>
                    <a:pt x="8987" y="9225"/>
                  </a:cubicBezTo>
                  <a:cubicBezTo>
                    <a:pt x="9167" y="9225"/>
                    <a:pt x="9363" y="9216"/>
                    <a:pt x="9363" y="9216"/>
                  </a:cubicBezTo>
                  <a:cubicBezTo>
                    <a:pt x="10001" y="9577"/>
                    <a:pt x="10482" y="10245"/>
                    <a:pt x="11122" y="10245"/>
                  </a:cubicBezTo>
                  <a:cubicBezTo>
                    <a:pt x="11300" y="10245"/>
                    <a:pt x="11490" y="10194"/>
                    <a:pt x="11699" y="10070"/>
                  </a:cubicBezTo>
                  <a:cubicBezTo>
                    <a:pt x="12827" y="9530"/>
                    <a:pt x="13367" y="8206"/>
                    <a:pt x="14496" y="7666"/>
                  </a:cubicBezTo>
                  <a:cubicBezTo>
                    <a:pt x="16134" y="6586"/>
                    <a:pt x="15330" y="4898"/>
                    <a:pt x="14397" y="3446"/>
                  </a:cubicBezTo>
                  <a:cubicBezTo>
                    <a:pt x="14172" y="3152"/>
                    <a:pt x="14515" y="2592"/>
                    <a:pt x="14417" y="2052"/>
                  </a:cubicBezTo>
                  <a:cubicBezTo>
                    <a:pt x="14221" y="973"/>
                    <a:pt x="12651" y="924"/>
                    <a:pt x="11993" y="649"/>
                  </a:cubicBezTo>
                  <a:cubicBezTo>
                    <a:pt x="11007" y="332"/>
                    <a:pt x="9947" y="0"/>
                    <a:pt x="9014" y="0"/>
                  </a:cubicBezTo>
                  <a:close/>
                </a:path>
              </a:pathLst>
            </a:custGeom>
            <a:solidFill>
              <a:srgbClr val="0088D3">
                <a:alpha val="151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5"/>
            <p:cNvSpPr/>
            <p:nvPr/>
          </p:nvSpPr>
          <p:spPr>
            <a:xfrm>
              <a:off x="295525" y="304525"/>
              <a:ext cx="430350" cy="413875"/>
            </a:xfrm>
            <a:custGeom>
              <a:avLst/>
              <a:gdLst/>
              <a:ahLst/>
              <a:cxnLst/>
              <a:rect l="l" t="t" r="r" b="b"/>
              <a:pathLst>
                <a:path w="17214" h="16555" extrusionOk="0">
                  <a:moveTo>
                    <a:pt x="11639" y="0"/>
                  </a:moveTo>
                  <a:lnTo>
                    <a:pt x="11639" y="0"/>
                  </a:lnTo>
                  <a:cubicBezTo>
                    <a:pt x="12895" y="1257"/>
                    <a:pt x="14328" y="2277"/>
                    <a:pt x="14828" y="3995"/>
                  </a:cubicBezTo>
                  <a:cubicBezTo>
                    <a:pt x="14956" y="4358"/>
                    <a:pt x="14534" y="4829"/>
                    <a:pt x="14563" y="5270"/>
                  </a:cubicBezTo>
                  <a:cubicBezTo>
                    <a:pt x="14760" y="6958"/>
                    <a:pt x="16722" y="8558"/>
                    <a:pt x="15172" y="10177"/>
                  </a:cubicBezTo>
                  <a:cubicBezTo>
                    <a:pt x="14436" y="11031"/>
                    <a:pt x="14073" y="11767"/>
                    <a:pt x="13504" y="12650"/>
                  </a:cubicBezTo>
                  <a:cubicBezTo>
                    <a:pt x="12768" y="13514"/>
                    <a:pt x="11119" y="13366"/>
                    <a:pt x="10363" y="13779"/>
                  </a:cubicBezTo>
                  <a:cubicBezTo>
                    <a:pt x="9048" y="14606"/>
                    <a:pt x="7491" y="15103"/>
                    <a:pt x="5990" y="15103"/>
                  </a:cubicBezTo>
                  <a:cubicBezTo>
                    <a:pt x="4747" y="15103"/>
                    <a:pt x="3542" y="14762"/>
                    <a:pt x="2542" y="13985"/>
                  </a:cubicBezTo>
                  <a:cubicBezTo>
                    <a:pt x="2463" y="13887"/>
                    <a:pt x="2512" y="13543"/>
                    <a:pt x="2542" y="13376"/>
                  </a:cubicBezTo>
                  <a:cubicBezTo>
                    <a:pt x="2345" y="12297"/>
                    <a:pt x="1089" y="11855"/>
                    <a:pt x="795" y="10844"/>
                  </a:cubicBezTo>
                  <a:cubicBezTo>
                    <a:pt x="559" y="10138"/>
                    <a:pt x="540" y="9196"/>
                    <a:pt x="795" y="8391"/>
                  </a:cubicBezTo>
                  <a:lnTo>
                    <a:pt x="795" y="8391"/>
                  </a:lnTo>
                  <a:cubicBezTo>
                    <a:pt x="736" y="8489"/>
                    <a:pt x="677" y="8607"/>
                    <a:pt x="648" y="8725"/>
                  </a:cubicBezTo>
                  <a:cubicBezTo>
                    <a:pt x="599" y="8911"/>
                    <a:pt x="608" y="9098"/>
                    <a:pt x="599" y="9274"/>
                  </a:cubicBezTo>
                  <a:cubicBezTo>
                    <a:pt x="579" y="9598"/>
                    <a:pt x="481" y="9902"/>
                    <a:pt x="402" y="10226"/>
                  </a:cubicBezTo>
                  <a:cubicBezTo>
                    <a:pt x="0" y="11953"/>
                    <a:pt x="559" y="13690"/>
                    <a:pt x="1776" y="14770"/>
                  </a:cubicBezTo>
                  <a:cubicBezTo>
                    <a:pt x="2031" y="14996"/>
                    <a:pt x="2316" y="15192"/>
                    <a:pt x="2640" y="15349"/>
                  </a:cubicBezTo>
                  <a:cubicBezTo>
                    <a:pt x="3189" y="15633"/>
                    <a:pt x="3827" y="15800"/>
                    <a:pt x="4416" y="16036"/>
                  </a:cubicBezTo>
                  <a:cubicBezTo>
                    <a:pt x="4848" y="16212"/>
                    <a:pt x="5250" y="16409"/>
                    <a:pt x="5712" y="16487"/>
                  </a:cubicBezTo>
                  <a:cubicBezTo>
                    <a:pt x="5935" y="16535"/>
                    <a:pt x="6165" y="16554"/>
                    <a:pt x="6398" y="16554"/>
                  </a:cubicBezTo>
                  <a:cubicBezTo>
                    <a:pt x="6986" y="16554"/>
                    <a:pt x="7600" y="16430"/>
                    <a:pt x="8204" y="16311"/>
                  </a:cubicBezTo>
                  <a:cubicBezTo>
                    <a:pt x="8734" y="16193"/>
                    <a:pt x="9264" y="16095"/>
                    <a:pt x="9774" y="15898"/>
                  </a:cubicBezTo>
                  <a:cubicBezTo>
                    <a:pt x="10393" y="15673"/>
                    <a:pt x="10962" y="15329"/>
                    <a:pt x="11580" y="15064"/>
                  </a:cubicBezTo>
                  <a:cubicBezTo>
                    <a:pt x="12581" y="14652"/>
                    <a:pt x="13710" y="14475"/>
                    <a:pt x="14534" y="13739"/>
                  </a:cubicBezTo>
                  <a:cubicBezTo>
                    <a:pt x="14828" y="13474"/>
                    <a:pt x="15064" y="13170"/>
                    <a:pt x="15270" y="12846"/>
                  </a:cubicBezTo>
                  <a:cubicBezTo>
                    <a:pt x="15702" y="12218"/>
                    <a:pt x="16065" y="11571"/>
                    <a:pt x="16389" y="10893"/>
                  </a:cubicBezTo>
                  <a:cubicBezTo>
                    <a:pt x="16850" y="9902"/>
                    <a:pt x="17213" y="8852"/>
                    <a:pt x="17213" y="7832"/>
                  </a:cubicBezTo>
                  <a:cubicBezTo>
                    <a:pt x="17213" y="6997"/>
                    <a:pt x="16978" y="6222"/>
                    <a:pt x="16742" y="5467"/>
                  </a:cubicBezTo>
                  <a:cubicBezTo>
                    <a:pt x="16595" y="4946"/>
                    <a:pt x="16438" y="4436"/>
                    <a:pt x="16281" y="3916"/>
                  </a:cubicBezTo>
                  <a:cubicBezTo>
                    <a:pt x="16202" y="3671"/>
                    <a:pt x="16114" y="3425"/>
                    <a:pt x="15996" y="3209"/>
                  </a:cubicBezTo>
                  <a:cubicBezTo>
                    <a:pt x="15653" y="2621"/>
                    <a:pt x="14976" y="2297"/>
                    <a:pt x="14436" y="1885"/>
                  </a:cubicBezTo>
                  <a:cubicBezTo>
                    <a:pt x="13906" y="1472"/>
                    <a:pt x="13494" y="962"/>
                    <a:pt x="12944" y="589"/>
                  </a:cubicBezTo>
                  <a:cubicBezTo>
                    <a:pt x="12542" y="334"/>
                    <a:pt x="12090" y="167"/>
                    <a:pt x="11639" y="0"/>
                  </a:cubicBezTo>
                  <a:close/>
                </a:path>
              </a:pathLst>
            </a:custGeom>
            <a:solidFill>
              <a:srgbClr val="0088D3">
                <a:alpha val="151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5"/>
            <p:cNvSpPr/>
            <p:nvPr/>
          </p:nvSpPr>
          <p:spPr>
            <a:xfrm>
              <a:off x="345075" y="313550"/>
              <a:ext cx="297875" cy="111700"/>
            </a:xfrm>
            <a:custGeom>
              <a:avLst/>
              <a:gdLst/>
              <a:ahLst/>
              <a:cxnLst/>
              <a:rect l="l" t="t" r="r" b="b"/>
              <a:pathLst>
                <a:path w="11915" h="4468" extrusionOk="0">
                  <a:moveTo>
                    <a:pt x="5712" y="0"/>
                  </a:moveTo>
                  <a:cubicBezTo>
                    <a:pt x="5469" y="0"/>
                    <a:pt x="5221" y="32"/>
                    <a:pt x="4976" y="61"/>
                  </a:cubicBezTo>
                  <a:cubicBezTo>
                    <a:pt x="3425" y="267"/>
                    <a:pt x="1639" y="601"/>
                    <a:pt x="432" y="1651"/>
                  </a:cubicBezTo>
                  <a:cubicBezTo>
                    <a:pt x="285" y="1789"/>
                    <a:pt x="148" y="1926"/>
                    <a:pt x="79" y="2103"/>
                  </a:cubicBezTo>
                  <a:cubicBezTo>
                    <a:pt x="0" y="2289"/>
                    <a:pt x="30" y="2515"/>
                    <a:pt x="167" y="2652"/>
                  </a:cubicBezTo>
                  <a:cubicBezTo>
                    <a:pt x="253" y="2730"/>
                    <a:pt x="363" y="2760"/>
                    <a:pt x="481" y="2760"/>
                  </a:cubicBezTo>
                  <a:cubicBezTo>
                    <a:pt x="646" y="2760"/>
                    <a:pt x="827" y="2701"/>
                    <a:pt x="982" y="2633"/>
                  </a:cubicBezTo>
                  <a:lnTo>
                    <a:pt x="3484" y="1602"/>
                  </a:lnTo>
                  <a:cubicBezTo>
                    <a:pt x="3769" y="1494"/>
                    <a:pt x="4063" y="1376"/>
                    <a:pt x="4367" y="1337"/>
                  </a:cubicBezTo>
                  <a:cubicBezTo>
                    <a:pt x="4445" y="1327"/>
                    <a:pt x="4523" y="1323"/>
                    <a:pt x="4600" y="1323"/>
                  </a:cubicBezTo>
                  <a:cubicBezTo>
                    <a:pt x="5589" y="1323"/>
                    <a:pt x="6507" y="2083"/>
                    <a:pt x="7518" y="2083"/>
                  </a:cubicBezTo>
                  <a:cubicBezTo>
                    <a:pt x="7845" y="2083"/>
                    <a:pt x="8167" y="2011"/>
                    <a:pt x="8487" y="2011"/>
                  </a:cubicBezTo>
                  <a:cubicBezTo>
                    <a:pt x="8560" y="2011"/>
                    <a:pt x="8632" y="2015"/>
                    <a:pt x="8705" y="2024"/>
                  </a:cubicBezTo>
                  <a:cubicBezTo>
                    <a:pt x="9304" y="2093"/>
                    <a:pt x="9785" y="2564"/>
                    <a:pt x="10148" y="3054"/>
                  </a:cubicBezTo>
                  <a:cubicBezTo>
                    <a:pt x="10501" y="3545"/>
                    <a:pt x="10815" y="4085"/>
                    <a:pt x="11286" y="4468"/>
                  </a:cubicBezTo>
                  <a:cubicBezTo>
                    <a:pt x="11620" y="4232"/>
                    <a:pt x="11914" y="3859"/>
                    <a:pt x="11816" y="3467"/>
                  </a:cubicBezTo>
                  <a:cubicBezTo>
                    <a:pt x="11777" y="3319"/>
                    <a:pt x="11679" y="3202"/>
                    <a:pt x="11600" y="3074"/>
                  </a:cubicBezTo>
                  <a:cubicBezTo>
                    <a:pt x="11178" y="2515"/>
                    <a:pt x="10717" y="1975"/>
                    <a:pt x="10226" y="1484"/>
                  </a:cubicBezTo>
                  <a:cubicBezTo>
                    <a:pt x="9814" y="1082"/>
                    <a:pt x="9343" y="670"/>
                    <a:pt x="8764" y="650"/>
                  </a:cubicBezTo>
                  <a:cubicBezTo>
                    <a:pt x="8734" y="648"/>
                    <a:pt x="8704" y="647"/>
                    <a:pt x="8674" y="647"/>
                  </a:cubicBezTo>
                  <a:cubicBezTo>
                    <a:pt x="8355" y="647"/>
                    <a:pt x="8041" y="757"/>
                    <a:pt x="7732" y="757"/>
                  </a:cubicBezTo>
                  <a:cubicBezTo>
                    <a:pt x="7664" y="757"/>
                    <a:pt x="7595" y="752"/>
                    <a:pt x="7527" y="738"/>
                  </a:cubicBezTo>
                  <a:cubicBezTo>
                    <a:pt x="7105" y="650"/>
                    <a:pt x="6811" y="307"/>
                    <a:pt x="6418" y="130"/>
                  </a:cubicBezTo>
                  <a:cubicBezTo>
                    <a:pt x="6193" y="32"/>
                    <a:pt x="5955" y="0"/>
                    <a:pt x="5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5"/>
            <p:cNvSpPr/>
            <p:nvPr/>
          </p:nvSpPr>
          <p:spPr>
            <a:xfrm>
              <a:off x="460375" y="675500"/>
              <a:ext cx="217650" cy="97400"/>
            </a:xfrm>
            <a:custGeom>
              <a:avLst/>
              <a:gdLst/>
              <a:ahLst/>
              <a:cxnLst/>
              <a:rect l="l" t="t" r="r" b="b"/>
              <a:pathLst>
                <a:path w="8706" h="3896" extrusionOk="0">
                  <a:moveTo>
                    <a:pt x="8290" y="0"/>
                  </a:moveTo>
                  <a:cubicBezTo>
                    <a:pt x="7878" y="0"/>
                    <a:pt x="7377" y="205"/>
                    <a:pt x="7057" y="255"/>
                  </a:cubicBezTo>
                  <a:cubicBezTo>
                    <a:pt x="6615" y="314"/>
                    <a:pt x="6213" y="274"/>
                    <a:pt x="5810" y="471"/>
                  </a:cubicBezTo>
                  <a:cubicBezTo>
                    <a:pt x="5438" y="657"/>
                    <a:pt x="5123" y="961"/>
                    <a:pt x="4751" y="1197"/>
                  </a:cubicBezTo>
                  <a:cubicBezTo>
                    <a:pt x="3975" y="1717"/>
                    <a:pt x="3033" y="1933"/>
                    <a:pt x="2101" y="1943"/>
                  </a:cubicBezTo>
                  <a:cubicBezTo>
                    <a:pt x="1492" y="1962"/>
                    <a:pt x="776" y="1933"/>
                    <a:pt x="384" y="2404"/>
                  </a:cubicBezTo>
                  <a:cubicBezTo>
                    <a:pt x="1" y="2865"/>
                    <a:pt x="246" y="3689"/>
                    <a:pt x="825" y="3856"/>
                  </a:cubicBezTo>
                  <a:cubicBezTo>
                    <a:pt x="921" y="3884"/>
                    <a:pt x="1019" y="3896"/>
                    <a:pt x="1118" y="3896"/>
                  </a:cubicBezTo>
                  <a:cubicBezTo>
                    <a:pt x="1372" y="3896"/>
                    <a:pt x="1629" y="3815"/>
                    <a:pt x="1856" y="3709"/>
                  </a:cubicBezTo>
                  <a:cubicBezTo>
                    <a:pt x="2179" y="3562"/>
                    <a:pt x="2484" y="3356"/>
                    <a:pt x="2817" y="3248"/>
                  </a:cubicBezTo>
                  <a:cubicBezTo>
                    <a:pt x="3087" y="3158"/>
                    <a:pt x="3370" y="3131"/>
                    <a:pt x="3658" y="3131"/>
                  </a:cubicBezTo>
                  <a:cubicBezTo>
                    <a:pt x="4098" y="3131"/>
                    <a:pt x="4551" y="3194"/>
                    <a:pt x="4990" y="3194"/>
                  </a:cubicBezTo>
                  <a:cubicBezTo>
                    <a:pt x="5328" y="3194"/>
                    <a:pt x="5658" y="3156"/>
                    <a:pt x="5967" y="3022"/>
                  </a:cubicBezTo>
                  <a:cubicBezTo>
                    <a:pt x="6311" y="2875"/>
                    <a:pt x="6596" y="2620"/>
                    <a:pt x="6851" y="2355"/>
                  </a:cubicBezTo>
                  <a:cubicBezTo>
                    <a:pt x="7243" y="1923"/>
                    <a:pt x="7528" y="1452"/>
                    <a:pt x="7783" y="942"/>
                  </a:cubicBezTo>
                  <a:cubicBezTo>
                    <a:pt x="7920" y="677"/>
                    <a:pt x="8018" y="471"/>
                    <a:pt x="8264" y="323"/>
                  </a:cubicBezTo>
                  <a:cubicBezTo>
                    <a:pt x="8401" y="245"/>
                    <a:pt x="8588" y="225"/>
                    <a:pt x="8705" y="107"/>
                  </a:cubicBezTo>
                  <a:cubicBezTo>
                    <a:pt x="8590" y="29"/>
                    <a:pt x="8446" y="0"/>
                    <a:pt x="8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5"/>
            <p:cNvSpPr/>
            <p:nvPr/>
          </p:nvSpPr>
          <p:spPr>
            <a:xfrm>
              <a:off x="202275" y="553875"/>
              <a:ext cx="81250" cy="118300"/>
            </a:xfrm>
            <a:custGeom>
              <a:avLst/>
              <a:gdLst/>
              <a:ahLst/>
              <a:cxnLst/>
              <a:rect l="l" t="t" r="r" b="b"/>
              <a:pathLst>
                <a:path w="3250" h="4732" extrusionOk="0">
                  <a:moveTo>
                    <a:pt x="906" y="1"/>
                  </a:moveTo>
                  <a:cubicBezTo>
                    <a:pt x="846" y="1"/>
                    <a:pt x="784" y="12"/>
                    <a:pt x="717" y="36"/>
                  </a:cubicBezTo>
                  <a:cubicBezTo>
                    <a:pt x="472" y="125"/>
                    <a:pt x="1" y="615"/>
                    <a:pt x="21" y="890"/>
                  </a:cubicBezTo>
                  <a:cubicBezTo>
                    <a:pt x="21" y="969"/>
                    <a:pt x="79" y="1047"/>
                    <a:pt x="148" y="1106"/>
                  </a:cubicBezTo>
                  <a:cubicBezTo>
                    <a:pt x="315" y="1302"/>
                    <a:pt x="501" y="1508"/>
                    <a:pt x="678" y="1705"/>
                  </a:cubicBezTo>
                  <a:cubicBezTo>
                    <a:pt x="796" y="1832"/>
                    <a:pt x="904" y="1979"/>
                    <a:pt x="923" y="2146"/>
                  </a:cubicBezTo>
                  <a:cubicBezTo>
                    <a:pt x="933" y="2372"/>
                    <a:pt x="757" y="2558"/>
                    <a:pt x="707" y="2764"/>
                  </a:cubicBezTo>
                  <a:cubicBezTo>
                    <a:pt x="639" y="3078"/>
                    <a:pt x="874" y="3373"/>
                    <a:pt x="1090" y="3618"/>
                  </a:cubicBezTo>
                  <a:cubicBezTo>
                    <a:pt x="1522" y="4079"/>
                    <a:pt x="2003" y="4501"/>
                    <a:pt x="2601" y="4688"/>
                  </a:cubicBezTo>
                  <a:cubicBezTo>
                    <a:pt x="2677" y="4715"/>
                    <a:pt x="2759" y="4731"/>
                    <a:pt x="2839" y="4731"/>
                  </a:cubicBezTo>
                  <a:cubicBezTo>
                    <a:pt x="2935" y="4731"/>
                    <a:pt x="3027" y="4707"/>
                    <a:pt x="3102" y="4649"/>
                  </a:cubicBezTo>
                  <a:cubicBezTo>
                    <a:pt x="3230" y="4541"/>
                    <a:pt x="3249" y="4354"/>
                    <a:pt x="3200" y="4197"/>
                  </a:cubicBezTo>
                  <a:cubicBezTo>
                    <a:pt x="3151" y="4040"/>
                    <a:pt x="3053" y="3903"/>
                    <a:pt x="2984" y="3756"/>
                  </a:cubicBezTo>
                  <a:cubicBezTo>
                    <a:pt x="2749" y="3275"/>
                    <a:pt x="2758" y="2715"/>
                    <a:pt x="2641" y="2185"/>
                  </a:cubicBezTo>
                  <a:cubicBezTo>
                    <a:pt x="2464" y="1430"/>
                    <a:pt x="1983" y="713"/>
                    <a:pt x="1385" y="223"/>
                  </a:cubicBezTo>
                  <a:cubicBezTo>
                    <a:pt x="1230" y="98"/>
                    <a:pt x="1082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5"/>
            <p:cNvSpPr/>
            <p:nvPr/>
          </p:nvSpPr>
          <p:spPr>
            <a:xfrm>
              <a:off x="739825" y="371175"/>
              <a:ext cx="130050" cy="105650"/>
            </a:xfrm>
            <a:custGeom>
              <a:avLst/>
              <a:gdLst/>
              <a:ahLst/>
              <a:cxnLst/>
              <a:rect l="l" t="t" r="r" b="b"/>
              <a:pathLst>
                <a:path w="5202" h="4226" extrusionOk="0">
                  <a:moveTo>
                    <a:pt x="1547" y="0"/>
                  </a:moveTo>
                  <a:cubicBezTo>
                    <a:pt x="1470" y="0"/>
                    <a:pt x="1395" y="10"/>
                    <a:pt x="1325" y="33"/>
                  </a:cubicBezTo>
                  <a:cubicBezTo>
                    <a:pt x="972" y="161"/>
                    <a:pt x="599" y="642"/>
                    <a:pt x="393" y="946"/>
                  </a:cubicBezTo>
                  <a:cubicBezTo>
                    <a:pt x="177" y="1250"/>
                    <a:pt x="0" y="1643"/>
                    <a:pt x="148" y="1986"/>
                  </a:cubicBezTo>
                  <a:cubicBezTo>
                    <a:pt x="197" y="2114"/>
                    <a:pt x="295" y="2222"/>
                    <a:pt x="383" y="2329"/>
                  </a:cubicBezTo>
                  <a:cubicBezTo>
                    <a:pt x="884" y="2918"/>
                    <a:pt x="1414" y="3468"/>
                    <a:pt x="1963" y="3998"/>
                  </a:cubicBezTo>
                  <a:cubicBezTo>
                    <a:pt x="2071" y="4096"/>
                    <a:pt x="2179" y="4194"/>
                    <a:pt x="2326" y="4224"/>
                  </a:cubicBezTo>
                  <a:cubicBezTo>
                    <a:pt x="2340" y="4225"/>
                    <a:pt x="2353" y="4225"/>
                    <a:pt x="2366" y="4225"/>
                  </a:cubicBezTo>
                  <a:cubicBezTo>
                    <a:pt x="2555" y="4225"/>
                    <a:pt x="2721" y="4099"/>
                    <a:pt x="2886" y="3998"/>
                  </a:cubicBezTo>
                  <a:cubicBezTo>
                    <a:pt x="3190" y="3811"/>
                    <a:pt x="3543" y="3703"/>
                    <a:pt x="3896" y="3694"/>
                  </a:cubicBezTo>
                  <a:cubicBezTo>
                    <a:pt x="3934" y="3693"/>
                    <a:pt x="3972" y="3692"/>
                    <a:pt x="4010" y="3692"/>
                  </a:cubicBezTo>
                  <a:cubicBezTo>
                    <a:pt x="4073" y="3692"/>
                    <a:pt x="4137" y="3693"/>
                    <a:pt x="4201" y="3693"/>
                  </a:cubicBezTo>
                  <a:cubicBezTo>
                    <a:pt x="4550" y="3693"/>
                    <a:pt x="4902" y="3672"/>
                    <a:pt x="5084" y="3399"/>
                  </a:cubicBezTo>
                  <a:cubicBezTo>
                    <a:pt x="5202" y="3223"/>
                    <a:pt x="5192" y="2977"/>
                    <a:pt x="5153" y="2771"/>
                  </a:cubicBezTo>
                  <a:cubicBezTo>
                    <a:pt x="5064" y="2231"/>
                    <a:pt x="4868" y="1692"/>
                    <a:pt x="4525" y="1279"/>
                  </a:cubicBezTo>
                  <a:cubicBezTo>
                    <a:pt x="3975" y="612"/>
                    <a:pt x="3121" y="318"/>
                    <a:pt x="2297" y="151"/>
                  </a:cubicBezTo>
                  <a:cubicBezTo>
                    <a:pt x="2072" y="98"/>
                    <a:pt x="1796" y="0"/>
                    <a:pt x="1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5"/>
            <p:cNvSpPr/>
            <p:nvPr/>
          </p:nvSpPr>
          <p:spPr>
            <a:xfrm>
              <a:off x="749400" y="491325"/>
              <a:ext cx="51550" cy="57825"/>
            </a:xfrm>
            <a:custGeom>
              <a:avLst/>
              <a:gdLst/>
              <a:ahLst/>
              <a:cxnLst/>
              <a:rect l="l" t="t" r="r" b="b"/>
              <a:pathLst>
                <a:path w="2062" h="2313" extrusionOk="0">
                  <a:moveTo>
                    <a:pt x="603" y="1"/>
                  </a:moveTo>
                  <a:cubicBezTo>
                    <a:pt x="280" y="1"/>
                    <a:pt x="57" y="337"/>
                    <a:pt x="20" y="723"/>
                  </a:cubicBezTo>
                  <a:cubicBezTo>
                    <a:pt x="10" y="890"/>
                    <a:pt x="0" y="1037"/>
                    <a:pt x="20" y="1184"/>
                  </a:cubicBezTo>
                  <a:cubicBezTo>
                    <a:pt x="98" y="1645"/>
                    <a:pt x="501" y="1969"/>
                    <a:pt x="903" y="2195"/>
                  </a:cubicBezTo>
                  <a:cubicBezTo>
                    <a:pt x="991" y="2244"/>
                    <a:pt x="1090" y="2313"/>
                    <a:pt x="1197" y="2313"/>
                  </a:cubicBezTo>
                  <a:cubicBezTo>
                    <a:pt x="1296" y="2313"/>
                    <a:pt x="1374" y="2283"/>
                    <a:pt x="1462" y="2244"/>
                  </a:cubicBezTo>
                  <a:cubicBezTo>
                    <a:pt x="1678" y="2165"/>
                    <a:pt x="1875" y="2038"/>
                    <a:pt x="2061" y="1881"/>
                  </a:cubicBezTo>
                  <a:cubicBezTo>
                    <a:pt x="1884" y="1262"/>
                    <a:pt x="1492" y="477"/>
                    <a:pt x="942" y="114"/>
                  </a:cubicBezTo>
                  <a:cubicBezTo>
                    <a:pt x="821" y="36"/>
                    <a:pt x="706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5"/>
            <p:cNvSpPr/>
            <p:nvPr/>
          </p:nvSpPr>
          <p:spPr>
            <a:xfrm>
              <a:off x="675050" y="678425"/>
              <a:ext cx="3225" cy="2225"/>
            </a:xfrm>
            <a:custGeom>
              <a:avLst/>
              <a:gdLst/>
              <a:ahLst/>
              <a:cxnLst/>
              <a:rect l="l" t="t" r="r" b="b"/>
              <a:pathLst>
                <a:path w="129" h="89" extrusionOk="0">
                  <a:moveTo>
                    <a:pt x="128" y="0"/>
                  </a:moveTo>
                  <a:lnTo>
                    <a:pt x="128" y="0"/>
                  </a:lnTo>
                  <a:cubicBezTo>
                    <a:pt x="89" y="20"/>
                    <a:pt x="40" y="59"/>
                    <a:pt x="1" y="89"/>
                  </a:cubicBezTo>
                  <a:cubicBezTo>
                    <a:pt x="50" y="59"/>
                    <a:pt x="89" y="40"/>
                    <a:pt x="128" y="0"/>
                  </a:cubicBezTo>
                  <a:close/>
                </a:path>
              </a:pathLst>
            </a:custGeom>
            <a:solidFill>
              <a:srgbClr val="D1D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5"/>
            <p:cNvSpPr/>
            <p:nvPr/>
          </p:nvSpPr>
          <p:spPr>
            <a:xfrm>
              <a:off x="465775" y="697800"/>
              <a:ext cx="190650" cy="75950"/>
            </a:xfrm>
            <a:custGeom>
              <a:avLst/>
              <a:gdLst/>
              <a:ahLst/>
              <a:cxnLst/>
              <a:rect l="l" t="t" r="r" b="b"/>
              <a:pathLst>
                <a:path w="7626" h="3038" extrusionOk="0">
                  <a:moveTo>
                    <a:pt x="7626" y="1"/>
                  </a:moveTo>
                  <a:lnTo>
                    <a:pt x="7626" y="1"/>
                  </a:lnTo>
                  <a:cubicBezTo>
                    <a:pt x="7207" y="401"/>
                    <a:pt x="6780" y="778"/>
                    <a:pt x="6235" y="778"/>
                  </a:cubicBezTo>
                  <a:cubicBezTo>
                    <a:pt x="6180" y="778"/>
                    <a:pt x="6123" y="774"/>
                    <a:pt x="6065" y="766"/>
                  </a:cubicBezTo>
                  <a:cubicBezTo>
                    <a:pt x="6032" y="764"/>
                    <a:pt x="5999" y="763"/>
                    <a:pt x="5967" y="763"/>
                  </a:cubicBezTo>
                  <a:cubicBezTo>
                    <a:pt x="4896" y="763"/>
                    <a:pt x="4229" y="1828"/>
                    <a:pt x="3543" y="1895"/>
                  </a:cubicBezTo>
                  <a:cubicBezTo>
                    <a:pt x="2482" y="1895"/>
                    <a:pt x="1568" y="2247"/>
                    <a:pt x="674" y="2247"/>
                  </a:cubicBezTo>
                  <a:cubicBezTo>
                    <a:pt x="534" y="2247"/>
                    <a:pt x="395" y="2238"/>
                    <a:pt x="256" y="2218"/>
                  </a:cubicBezTo>
                  <a:cubicBezTo>
                    <a:pt x="158" y="2209"/>
                    <a:pt x="69" y="2169"/>
                    <a:pt x="1" y="2130"/>
                  </a:cubicBezTo>
                  <a:lnTo>
                    <a:pt x="1" y="2130"/>
                  </a:lnTo>
                  <a:cubicBezTo>
                    <a:pt x="20" y="2503"/>
                    <a:pt x="256" y="2866"/>
                    <a:pt x="639" y="2994"/>
                  </a:cubicBezTo>
                  <a:cubicBezTo>
                    <a:pt x="733" y="3024"/>
                    <a:pt x="830" y="3038"/>
                    <a:pt x="929" y="3038"/>
                  </a:cubicBezTo>
                  <a:cubicBezTo>
                    <a:pt x="1179" y="3038"/>
                    <a:pt x="1437" y="2952"/>
                    <a:pt x="1669" y="2847"/>
                  </a:cubicBezTo>
                  <a:cubicBezTo>
                    <a:pt x="1983" y="2690"/>
                    <a:pt x="2277" y="2483"/>
                    <a:pt x="2621" y="2375"/>
                  </a:cubicBezTo>
                  <a:cubicBezTo>
                    <a:pt x="2891" y="2289"/>
                    <a:pt x="3171" y="2263"/>
                    <a:pt x="3455" y="2263"/>
                  </a:cubicBezTo>
                  <a:cubicBezTo>
                    <a:pt x="3899" y="2263"/>
                    <a:pt x="4354" y="2327"/>
                    <a:pt x="4797" y="2327"/>
                  </a:cubicBezTo>
                  <a:cubicBezTo>
                    <a:pt x="5132" y="2327"/>
                    <a:pt x="5461" y="2290"/>
                    <a:pt x="5771" y="2160"/>
                  </a:cubicBezTo>
                  <a:cubicBezTo>
                    <a:pt x="6115" y="2012"/>
                    <a:pt x="6409" y="1747"/>
                    <a:pt x="6654" y="1482"/>
                  </a:cubicBezTo>
                  <a:cubicBezTo>
                    <a:pt x="7037" y="1051"/>
                    <a:pt x="7331" y="589"/>
                    <a:pt x="7587" y="69"/>
                  </a:cubicBezTo>
                  <a:lnTo>
                    <a:pt x="7626" y="1"/>
                  </a:lnTo>
                  <a:close/>
                </a:path>
              </a:pathLst>
            </a:custGeom>
            <a:solidFill>
              <a:srgbClr val="0088D3">
                <a:alpha val="151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5"/>
            <p:cNvSpPr/>
            <p:nvPr/>
          </p:nvSpPr>
          <p:spPr>
            <a:xfrm>
              <a:off x="202525" y="574150"/>
              <a:ext cx="81000" cy="98750"/>
            </a:xfrm>
            <a:custGeom>
              <a:avLst/>
              <a:gdLst/>
              <a:ahLst/>
              <a:cxnLst/>
              <a:rect l="l" t="t" r="r" b="b"/>
              <a:pathLst>
                <a:path w="3240" h="3950" extrusionOk="0">
                  <a:moveTo>
                    <a:pt x="11" y="1"/>
                  </a:moveTo>
                  <a:cubicBezTo>
                    <a:pt x="1" y="20"/>
                    <a:pt x="1" y="59"/>
                    <a:pt x="1" y="89"/>
                  </a:cubicBezTo>
                  <a:cubicBezTo>
                    <a:pt x="1" y="167"/>
                    <a:pt x="60" y="246"/>
                    <a:pt x="128" y="305"/>
                  </a:cubicBezTo>
                  <a:cubicBezTo>
                    <a:pt x="295" y="501"/>
                    <a:pt x="482" y="707"/>
                    <a:pt x="648" y="903"/>
                  </a:cubicBezTo>
                  <a:cubicBezTo>
                    <a:pt x="776" y="1031"/>
                    <a:pt x="884" y="1178"/>
                    <a:pt x="894" y="1355"/>
                  </a:cubicBezTo>
                  <a:cubicBezTo>
                    <a:pt x="913" y="1571"/>
                    <a:pt x="737" y="1757"/>
                    <a:pt x="688" y="1963"/>
                  </a:cubicBezTo>
                  <a:cubicBezTo>
                    <a:pt x="619" y="2287"/>
                    <a:pt x="845" y="2591"/>
                    <a:pt x="1080" y="2837"/>
                  </a:cubicBezTo>
                  <a:cubicBezTo>
                    <a:pt x="1512" y="3288"/>
                    <a:pt x="1983" y="3720"/>
                    <a:pt x="2591" y="3906"/>
                  </a:cubicBezTo>
                  <a:cubicBezTo>
                    <a:pt x="2667" y="3933"/>
                    <a:pt x="2749" y="3950"/>
                    <a:pt x="2829" y="3950"/>
                  </a:cubicBezTo>
                  <a:cubicBezTo>
                    <a:pt x="2925" y="3950"/>
                    <a:pt x="3017" y="3926"/>
                    <a:pt x="3092" y="3867"/>
                  </a:cubicBezTo>
                  <a:cubicBezTo>
                    <a:pt x="3210" y="3759"/>
                    <a:pt x="3239" y="3573"/>
                    <a:pt x="3190" y="3416"/>
                  </a:cubicBezTo>
                  <a:cubicBezTo>
                    <a:pt x="3141" y="3249"/>
                    <a:pt x="3043" y="3121"/>
                    <a:pt x="2964" y="2974"/>
                  </a:cubicBezTo>
                  <a:lnTo>
                    <a:pt x="2896" y="2788"/>
                  </a:lnTo>
                  <a:cubicBezTo>
                    <a:pt x="2886" y="2994"/>
                    <a:pt x="2827" y="3151"/>
                    <a:pt x="2591" y="3200"/>
                  </a:cubicBezTo>
                  <a:cubicBezTo>
                    <a:pt x="2579" y="3201"/>
                    <a:pt x="2567" y="3201"/>
                    <a:pt x="2555" y="3201"/>
                  </a:cubicBezTo>
                  <a:cubicBezTo>
                    <a:pt x="2121" y="3201"/>
                    <a:pt x="1606" y="2704"/>
                    <a:pt x="1463" y="2513"/>
                  </a:cubicBezTo>
                  <a:cubicBezTo>
                    <a:pt x="1198" y="1531"/>
                    <a:pt x="619" y="756"/>
                    <a:pt x="11" y="1"/>
                  </a:cubicBezTo>
                  <a:close/>
                </a:path>
              </a:pathLst>
            </a:custGeom>
            <a:solidFill>
              <a:srgbClr val="0088D3">
                <a:alpha val="151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5"/>
            <p:cNvSpPr/>
            <p:nvPr/>
          </p:nvSpPr>
          <p:spPr>
            <a:xfrm>
              <a:off x="741300" y="405100"/>
              <a:ext cx="128825" cy="71725"/>
            </a:xfrm>
            <a:custGeom>
              <a:avLst/>
              <a:gdLst/>
              <a:ahLst/>
              <a:cxnLst/>
              <a:rect l="l" t="t" r="r" b="b"/>
              <a:pathLst>
                <a:path w="5153" h="2869" extrusionOk="0">
                  <a:moveTo>
                    <a:pt x="118" y="1"/>
                  </a:moveTo>
                  <a:cubicBezTo>
                    <a:pt x="30" y="217"/>
                    <a:pt x="0" y="433"/>
                    <a:pt x="89" y="629"/>
                  </a:cubicBezTo>
                  <a:cubicBezTo>
                    <a:pt x="138" y="757"/>
                    <a:pt x="236" y="865"/>
                    <a:pt x="334" y="972"/>
                  </a:cubicBezTo>
                  <a:cubicBezTo>
                    <a:pt x="835" y="1561"/>
                    <a:pt x="1364" y="2111"/>
                    <a:pt x="1914" y="2641"/>
                  </a:cubicBezTo>
                  <a:cubicBezTo>
                    <a:pt x="2022" y="2739"/>
                    <a:pt x="2140" y="2837"/>
                    <a:pt x="2287" y="2867"/>
                  </a:cubicBezTo>
                  <a:cubicBezTo>
                    <a:pt x="2300" y="2868"/>
                    <a:pt x="2312" y="2868"/>
                    <a:pt x="2325" y="2868"/>
                  </a:cubicBezTo>
                  <a:cubicBezTo>
                    <a:pt x="2506" y="2868"/>
                    <a:pt x="2671" y="2742"/>
                    <a:pt x="2836" y="2641"/>
                  </a:cubicBezTo>
                  <a:cubicBezTo>
                    <a:pt x="3141" y="2454"/>
                    <a:pt x="3494" y="2346"/>
                    <a:pt x="3857" y="2337"/>
                  </a:cubicBezTo>
                  <a:cubicBezTo>
                    <a:pt x="3893" y="2336"/>
                    <a:pt x="3931" y="2335"/>
                    <a:pt x="3968" y="2335"/>
                  </a:cubicBezTo>
                  <a:cubicBezTo>
                    <a:pt x="4030" y="2335"/>
                    <a:pt x="4093" y="2336"/>
                    <a:pt x="4156" y="2336"/>
                  </a:cubicBezTo>
                  <a:cubicBezTo>
                    <a:pt x="4501" y="2336"/>
                    <a:pt x="4853" y="2315"/>
                    <a:pt x="5035" y="2042"/>
                  </a:cubicBezTo>
                  <a:cubicBezTo>
                    <a:pt x="5152" y="1866"/>
                    <a:pt x="5143" y="1620"/>
                    <a:pt x="5103" y="1414"/>
                  </a:cubicBezTo>
                  <a:cubicBezTo>
                    <a:pt x="5064" y="1149"/>
                    <a:pt x="4995" y="884"/>
                    <a:pt x="4897" y="639"/>
                  </a:cubicBezTo>
                  <a:cubicBezTo>
                    <a:pt x="4455" y="1237"/>
                    <a:pt x="3699" y="1639"/>
                    <a:pt x="2973" y="1639"/>
                  </a:cubicBezTo>
                  <a:cubicBezTo>
                    <a:pt x="2460" y="1639"/>
                    <a:pt x="1962" y="1438"/>
                    <a:pt x="1600" y="963"/>
                  </a:cubicBezTo>
                  <a:cubicBezTo>
                    <a:pt x="1355" y="835"/>
                    <a:pt x="1080" y="884"/>
                    <a:pt x="913" y="865"/>
                  </a:cubicBezTo>
                  <a:cubicBezTo>
                    <a:pt x="511" y="717"/>
                    <a:pt x="246" y="393"/>
                    <a:pt x="118" y="1"/>
                  </a:cubicBezTo>
                  <a:close/>
                </a:path>
              </a:pathLst>
            </a:custGeom>
            <a:solidFill>
              <a:srgbClr val="0088D3">
                <a:alpha val="151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5"/>
            <p:cNvSpPr/>
            <p:nvPr/>
          </p:nvSpPr>
          <p:spPr>
            <a:xfrm>
              <a:off x="753075" y="523375"/>
              <a:ext cx="47875" cy="25775"/>
            </a:xfrm>
            <a:custGeom>
              <a:avLst/>
              <a:gdLst/>
              <a:ahLst/>
              <a:cxnLst/>
              <a:rect l="l" t="t" r="r" b="b"/>
              <a:pathLst>
                <a:path w="1915" h="1031" extrusionOk="0">
                  <a:moveTo>
                    <a:pt x="1688" y="0"/>
                  </a:moveTo>
                  <a:cubicBezTo>
                    <a:pt x="1394" y="226"/>
                    <a:pt x="1266" y="638"/>
                    <a:pt x="923" y="658"/>
                  </a:cubicBezTo>
                  <a:cubicBezTo>
                    <a:pt x="638" y="618"/>
                    <a:pt x="265" y="461"/>
                    <a:pt x="0" y="226"/>
                  </a:cubicBezTo>
                  <a:lnTo>
                    <a:pt x="0" y="226"/>
                  </a:lnTo>
                  <a:cubicBezTo>
                    <a:pt x="157" y="520"/>
                    <a:pt x="462" y="746"/>
                    <a:pt x="756" y="913"/>
                  </a:cubicBezTo>
                  <a:cubicBezTo>
                    <a:pt x="844" y="962"/>
                    <a:pt x="943" y="1031"/>
                    <a:pt x="1050" y="1031"/>
                  </a:cubicBezTo>
                  <a:cubicBezTo>
                    <a:pt x="1149" y="1031"/>
                    <a:pt x="1227" y="1001"/>
                    <a:pt x="1315" y="962"/>
                  </a:cubicBezTo>
                  <a:cubicBezTo>
                    <a:pt x="1531" y="883"/>
                    <a:pt x="1728" y="756"/>
                    <a:pt x="1914" y="599"/>
                  </a:cubicBezTo>
                  <a:cubicBezTo>
                    <a:pt x="1865" y="412"/>
                    <a:pt x="1786" y="206"/>
                    <a:pt x="1688" y="0"/>
                  </a:cubicBezTo>
                  <a:close/>
                </a:path>
              </a:pathLst>
            </a:custGeom>
            <a:solidFill>
              <a:srgbClr val="0088D3">
                <a:alpha val="151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4" name="Google Shape;2744;p75"/>
          <p:cNvSpPr/>
          <p:nvPr/>
        </p:nvSpPr>
        <p:spPr>
          <a:xfrm flipH="1">
            <a:off x="6200528" y="2501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2745;p75"/>
          <p:cNvSpPr/>
          <p:nvPr/>
        </p:nvSpPr>
        <p:spPr>
          <a:xfrm flipH="1">
            <a:off x="7117628" y="43909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Google Shape;2746;p75"/>
          <p:cNvSpPr/>
          <p:nvPr/>
        </p:nvSpPr>
        <p:spPr>
          <a:xfrm flipH="1">
            <a:off x="6015175" y="4873817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7" name="Google Shape;2747;p75"/>
          <p:cNvGrpSpPr/>
          <p:nvPr/>
        </p:nvGrpSpPr>
        <p:grpSpPr>
          <a:xfrm>
            <a:off x="4352339" y="740664"/>
            <a:ext cx="3747594" cy="3542462"/>
            <a:chOff x="-1568817" y="196345"/>
            <a:chExt cx="10033720" cy="9484504"/>
          </a:xfrm>
        </p:grpSpPr>
        <p:sp>
          <p:nvSpPr>
            <p:cNvPr id="2748" name="Google Shape;2748;p75"/>
            <p:cNvSpPr/>
            <p:nvPr/>
          </p:nvSpPr>
          <p:spPr>
            <a:xfrm>
              <a:off x="1648337" y="6398602"/>
              <a:ext cx="266648" cy="144019"/>
            </a:xfrm>
            <a:custGeom>
              <a:avLst/>
              <a:gdLst/>
              <a:ahLst/>
              <a:cxnLst/>
              <a:rect l="l" t="t" r="r" b="b"/>
              <a:pathLst>
                <a:path w="7143" h="3858" extrusionOk="0">
                  <a:moveTo>
                    <a:pt x="381" y="738"/>
                  </a:moveTo>
                  <a:lnTo>
                    <a:pt x="1952" y="1691"/>
                  </a:lnTo>
                  <a:lnTo>
                    <a:pt x="4000" y="2477"/>
                  </a:lnTo>
                  <a:lnTo>
                    <a:pt x="5548" y="3525"/>
                  </a:lnTo>
                  <a:lnTo>
                    <a:pt x="7143" y="3858"/>
                  </a:lnTo>
                  <a:lnTo>
                    <a:pt x="6762" y="2763"/>
                  </a:lnTo>
                  <a:lnTo>
                    <a:pt x="3810" y="1215"/>
                  </a:lnTo>
                  <a:lnTo>
                    <a:pt x="1905" y="96"/>
                  </a:lnTo>
                  <a:lnTo>
                    <a:pt x="690" y="0"/>
                  </a:lnTo>
                  <a:lnTo>
                    <a:pt x="0" y="357"/>
                  </a:lnTo>
                  <a:lnTo>
                    <a:pt x="381" y="10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749" name="Google Shape;2749;p75"/>
            <p:cNvSpPr/>
            <p:nvPr/>
          </p:nvSpPr>
          <p:spPr>
            <a:xfrm>
              <a:off x="4471511" y="6804229"/>
              <a:ext cx="300878" cy="154286"/>
            </a:xfrm>
            <a:custGeom>
              <a:avLst/>
              <a:gdLst/>
              <a:ahLst/>
              <a:cxnLst/>
              <a:rect l="l" t="t" r="r" b="b"/>
              <a:pathLst>
                <a:path w="7430" h="3810" extrusionOk="0">
                  <a:moveTo>
                    <a:pt x="7430" y="0"/>
                  </a:moveTo>
                  <a:lnTo>
                    <a:pt x="1891" y="3335"/>
                  </a:lnTo>
                  <a:lnTo>
                    <a:pt x="0" y="3810"/>
                  </a:lnTo>
                  <a:lnTo>
                    <a:pt x="5430" y="5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750" name="Google Shape;2750;p75"/>
            <p:cNvSpPr/>
            <p:nvPr/>
          </p:nvSpPr>
          <p:spPr>
            <a:xfrm>
              <a:off x="1997837" y="4556076"/>
              <a:ext cx="4599362" cy="3205893"/>
            </a:xfrm>
            <a:custGeom>
              <a:avLst/>
              <a:gdLst/>
              <a:ahLst/>
              <a:cxnLst/>
              <a:rect l="l" t="t" r="r" b="b"/>
              <a:pathLst>
                <a:path w="37743" h="26308" extrusionOk="0">
                  <a:moveTo>
                    <a:pt x="29412" y="1212"/>
                  </a:moveTo>
                  <a:cubicBezTo>
                    <a:pt x="29435" y="1212"/>
                    <a:pt x="29459" y="1212"/>
                    <a:pt x="29489" y="1218"/>
                  </a:cubicBezTo>
                  <a:cubicBezTo>
                    <a:pt x="29465" y="1218"/>
                    <a:pt x="29435" y="1218"/>
                    <a:pt x="29412" y="1212"/>
                  </a:cubicBezTo>
                  <a:close/>
                  <a:moveTo>
                    <a:pt x="29073" y="1218"/>
                  </a:moveTo>
                  <a:cubicBezTo>
                    <a:pt x="29055" y="1218"/>
                    <a:pt x="29043" y="1218"/>
                    <a:pt x="29026" y="1230"/>
                  </a:cubicBezTo>
                  <a:cubicBezTo>
                    <a:pt x="29037" y="1218"/>
                    <a:pt x="29049" y="1218"/>
                    <a:pt x="29073" y="1218"/>
                  </a:cubicBezTo>
                  <a:close/>
                  <a:moveTo>
                    <a:pt x="29643" y="1236"/>
                  </a:moveTo>
                  <a:cubicBezTo>
                    <a:pt x="29667" y="1236"/>
                    <a:pt x="29679" y="1236"/>
                    <a:pt x="29702" y="1242"/>
                  </a:cubicBezTo>
                  <a:cubicBezTo>
                    <a:pt x="29691" y="1242"/>
                    <a:pt x="29661" y="1236"/>
                    <a:pt x="29637" y="1236"/>
                  </a:cubicBezTo>
                  <a:close/>
                  <a:moveTo>
                    <a:pt x="30706" y="1533"/>
                  </a:moveTo>
                  <a:cubicBezTo>
                    <a:pt x="30730" y="1538"/>
                    <a:pt x="30742" y="1556"/>
                    <a:pt x="30765" y="1562"/>
                  </a:cubicBezTo>
                  <a:cubicBezTo>
                    <a:pt x="30742" y="1556"/>
                    <a:pt x="30730" y="1544"/>
                    <a:pt x="30706" y="1533"/>
                  </a:cubicBezTo>
                  <a:close/>
                  <a:moveTo>
                    <a:pt x="30950" y="1644"/>
                  </a:moveTo>
                  <a:cubicBezTo>
                    <a:pt x="30952" y="1644"/>
                    <a:pt x="30958" y="1651"/>
                    <a:pt x="30967" y="1651"/>
                  </a:cubicBezTo>
                  <a:cubicBezTo>
                    <a:pt x="30955" y="1651"/>
                    <a:pt x="30949" y="1645"/>
                    <a:pt x="30949" y="1645"/>
                  </a:cubicBezTo>
                  <a:cubicBezTo>
                    <a:pt x="30949" y="1644"/>
                    <a:pt x="30950" y="1644"/>
                    <a:pt x="30950" y="1644"/>
                  </a:cubicBezTo>
                  <a:close/>
                  <a:moveTo>
                    <a:pt x="16704" y="9703"/>
                  </a:moveTo>
                  <a:cubicBezTo>
                    <a:pt x="16705" y="9703"/>
                    <a:pt x="16705" y="9703"/>
                    <a:pt x="16705" y="9703"/>
                  </a:cubicBezTo>
                  <a:lnTo>
                    <a:pt x="16705" y="9703"/>
                  </a:lnTo>
                  <a:cubicBezTo>
                    <a:pt x="16703" y="9703"/>
                    <a:pt x="16701" y="9703"/>
                    <a:pt x="16698" y="9703"/>
                  </a:cubicBezTo>
                  <a:close/>
                  <a:moveTo>
                    <a:pt x="35765" y="9484"/>
                  </a:moveTo>
                  <a:cubicBezTo>
                    <a:pt x="35765" y="9561"/>
                    <a:pt x="35765" y="9644"/>
                    <a:pt x="35759" y="9721"/>
                  </a:cubicBezTo>
                  <a:cubicBezTo>
                    <a:pt x="35759" y="9644"/>
                    <a:pt x="35765" y="9561"/>
                    <a:pt x="35765" y="9484"/>
                  </a:cubicBezTo>
                  <a:close/>
                  <a:moveTo>
                    <a:pt x="17435" y="9887"/>
                  </a:moveTo>
                  <a:lnTo>
                    <a:pt x="17435" y="9887"/>
                  </a:lnTo>
                  <a:cubicBezTo>
                    <a:pt x="17458" y="9899"/>
                    <a:pt x="17476" y="9905"/>
                    <a:pt x="17506" y="9917"/>
                  </a:cubicBezTo>
                  <a:cubicBezTo>
                    <a:pt x="17488" y="9911"/>
                    <a:pt x="17458" y="9905"/>
                    <a:pt x="17435" y="9887"/>
                  </a:cubicBezTo>
                  <a:close/>
                  <a:moveTo>
                    <a:pt x="35753" y="9822"/>
                  </a:moveTo>
                  <a:cubicBezTo>
                    <a:pt x="35753" y="9869"/>
                    <a:pt x="35753" y="9911"/>
                    <a:pt x="35747" y="9953"/>
                  </a:cubicBezTo>
                  <a:cubicBezTo>
                    <a:pt x="35747" y="9911"/>
                    <a:pt x="35753" y="9869"/>
                    <a:pt x="35753" y="9822"/>
                  </a:cubicBezTo>
                  <a:close/>
                  <a:moveTo>
                    <a:pt x="35539" y="10980"/>
                  </a:moveTo>
                  <a:lnTo>
                    <a:pt x="35525" y="11019"/>
                  </a:lnTo>
                  <a:lnTo>
                    <a:pt x="35525" y="11019"/>
                  </a:lnTo>
                  <a:cubicBezTo>
                    <a:pt x="35529" y="11006"/>
                    <a:pt x="35533" y="10992"/>
                    <a:pt x="35539" y="10980"/>
                  </a:cubicBezTo>
                  <a:close/>
                  <a:moveTo>
                    <a:pt x="35468" y="11176"/>
                  </a:moveTo>
                  <a:cubicBezTo>
                    <a:pt x="35462" y="11194"/>
                    <a:pt x="35450" y="11223"/>
                    <a:pt x="35438" y="11247"/>
                  </a:cubicBezTo>
                  <a:cubicBezTo>
                    <a:pt x="35437" y="11248"/>
                    <a:pt x="35436" y="11250"/>
                    <a:pt x="35435" y="11252"/>
                  </a:cubicBezTo>
                  <a:lnTo>
                    <a:pt x="35435" y="11252"/>
                  </a:lnTo>
                  <a:cubicBezTo>
                    <a:pt x="35446" y="11227"/>
                    <a:pt x="35459" y="11199"/>
                    <a:pt x="35468" y="11176"/>
                  </a:cubicBezTo>
                  <a:close/>
                  <a:moveTo>
                    <a:pt x="35377" y="11382"/>
                  </a:moveTo>
                  <a:cubicBezTo>
                    <a:pt x="35366" y="11400"/>
                    <a:pt x="35356" y="11420"/>
                    <a:pt x="35343" y="11437"/>
                  </a:cubicBezTo>
                  <a:cubicBezTo>
                    <a:pt x="35352" y="11415"/>
                    <a:pt x="35364" y="11400"/>
                    <a:pt x="35377" y="11382"/>
                  </a:cubicBezTo>
                  <a:close/>
                  <a:moveTo>
                    <a:pt x="35076" y="11841"/>
                  </a:moveTo>
                  <a:cubicBezTo>
                    <a:pt x="35064" y="11865"/>
                    <a:pt x="35047" y="11876"/>
                    <a:pt x="35035" y="11900"/>
                  </a:cubicBezTo>
                  <a:cubicBezTo>
                    <a:pt x="35023" y="11900"/>
                    <a:pt x="35023" y="11900"/>
                    <a:pt x="35017" y="11906"/>
                  </a:cubicBezTo>
                  <a:cubicBezTo>
                    <a:pt x="35035" y="11882"/>
                    <a:pt x="35053" y="11865"/>
                    <a:pt x="35076" y="11841"/>
                  </a:cubicBezTo>
                  <a:close/>
                  <a:moveTo>
                    <a:pt x="34958" y="11977"/>
                  </a:moveTo>
                  <a:lnTo>
                    <a:pt x="34958" y="11977"/>
                  </a:lnTo>
                  <a:cubicBezTo>
                    <a:pt x="34946" y="11989"/>
                    <a:pt x="34929" y="12011"/>
                    <a:pt x="34907" y="12023"/>
                  </a:cubicBezTo>
                  <a:lnTo>
                    <a:pt x="34907" y="12023"/>
                  </a:lnTo>
                  <a:cubicBezTo>
                    <a:pt x="34925" y="12007"/>
                    <a:pt x="34937" y="11988"/>
                    <a:pt x="34958" y="11977"/>
                  </a:cubicBezTo>
                  <a:close/>
                  <a:moveTo>
                    <a:pt x="34833" y="12102"/>
                  </a:moveTo>
                  <a:cubicBezTo>
                    <a:pt x="34815" y="12114"/>
                    <a:pt x="34803" y="12126"/>
                    <a:pt x="34785" y="12138"/>
                  </a:cubicBezTo>
                  <a:cubicBezTo>
                    <a:pt x="34785" y="12138"/>
                    <a:pt x="34779" y="12138"/>
                    <a:pt x="34779" y="12144"/>
                  </a:cubicBezTo>
                  <a:cubicBezTo>
                    <a:pt x="34797" y="12132"/>
                    <a:pt x="34815" y="12114"/>
                    <a:pt x="34833" y="12102"/>
                  </a:cubicBezTo>
                  <a:close/>
                  <a:moveTo>
                    <a:pt x="34690" y="12203"/>
                  </a:moveTo>
                  <a:cubicBezTo>
                    <a:pt x="34678" y="12215"/>
                    <a:pt x="34667" y="12227"/>
                    <a:pt x="34655" y="12233"/>
                  </a:cubicBezTo>
                  <a:cubicBezTo>
                    <a:pt x="34655" y="12234"/>
                    <a:pt x="34655" y="12236"/>
                    <a:pt x="34654" y="12238"/>
                  </a:cubicBezTo>
                  <a:lnTo>
                    <a:pt x="34654" y="12238"/>
                  </a:lnTo>
                  <a:cubicBezTo>
                    <a:pt x="34670" y="12226"/>
                    <a:pt x="34682" y="12216"/>
                    <a:pt x="34690" y="12203"/>
                  </a:cubicBezTo>
                  <a:close/>
                  <a:moveTo>
                    <a:pt x="34654" y="12238"/>
                  </a:moveTo>
                  <a:cubicBezTo>
                    <a:pt x="34649" y="12242"/>
                    <a:pt x="34643" y="12246"/>
                    <a:pt x="34637" y="12250"/>
                  </a:cubicBezTo>
                  <a:cubicBezTo>
                    <a:pt x="34647" y="12250"/>
                    <a:pt x="34653" y="12246"/>
                    <a:pt x="34654" y="12238"/>
                  </a:cubicBezTo>
                  <a:close/>
                  <a:moveTo>
                    <a:pt x="6611" y="17145"/>
                  </a:moveTo>
                  <a:cubicBezTo>
                    <a:pt x="6619" y="17145"/>
                    <a:pt x="6628" y="17146"/>
                    <a:pt x="6640" y="17149"/>
                  </a:cubicBezTo>
                  <a:lnTo>
                    <a:pt x="6592" y="17149"/>
                  </a:lnTo>
                  <a:cubicBezTo>
                    <a:pt x="6598" y="17146"/>
                    <a:pt x="6604" y="17145"/>
                    <a:pt x="6611" y="17145"/>
                  </a:cubicBezTo>
                  <a:close/>
                  <a:moveTo>
                    <a:pt x="6746" y="17155"/>
                  </a:moveTo>
                  <a:cubicBezTo>
                    <a:pt x="6752" y="17155"/>
                    <a:pt x="6764" y="17155"/>
                    <a:pt x="6782" y="17161"/>
                  </a:cubicBezTo>
                  <a:cubicBezTo>
                    <a:pt x="6770" y="17161"/>
                    <a:pt x="6752" y="17161"/>
                    <a:pt x="6740" y="17155"/>
                  </a:cubicBezTo>
                  <a:close/>
                  <a:moveTo>
                    <a:pt x="7150" y="17245"/>
                  </a:moveTo>
                  <a:cubicBezTo>
                    <a:pt x="7155" y="17245"/>
                    <a:pt x="7161" y="17247"/>
                    <a:pt x="7168" y="17250"/>
                  </a:cubicBezTo>
                  <a:cubicBezTo>
                    <a:pt x="7163" y="17250"/>
                    <a:pt x="7158" y="17246"/>
                    <a:pt x="7150" y="17245"/>
                  </a:cubicBezTo>
                  <a:close/>
                  <a:moveTo>
                    <a:pt x="22072" y="17250"/>
                  </a:moveTo>
                  <a:cubicBezTo>
                    <a:pt x="22072" y="17298"/>
                    <a:pt x="22072" y="17333"/>
                    <a:pt x="22066" y="17369"/>
                  </a:cubicBezTo>
                  <a:cubicBezTo>
                    <a:pt x="22066" y="17333"/>
                    <a:pt x="22072" y="17298"/>
                    <a:pt x="22072" y="17250"/>
                  </a:cubicBezTo>
                  <a:close/>
                  <a:moveTo>
                    <a:pt x="7590" y="17422"/>
                  </a:moveTo>
                  <a:cubicBezTo>
                    <a:pt x="7601" y="17422"/>
                    <a:pt x="7601" y="17428"/>
                    <a:pt x="7607" y="17428"/>
                  </a:cubicBezTo>
                  <a:cubicBezTo>
                    <a:pt x="7601" y="17428"/>
                    <a:pt x="7601" y="17428"/>
                    <a:pt x="7590" y="17422"/>
                  </a:cubicBezTo>
                  <a:close/>
                  <a:moveTo>
                    <a:pt x="21931" y="18127"/>
                  </a:moveTo>
                  <a:cubicBezTo>
                    <a:pt x="21927" y="18140"/>
                    <a:pt x="21924" y="18154"/>
                    <a:pt x="21918" y="18171"/>
                  </a:cubicBezTo>
                  <a:cubicBezTo>
                    <a:pt x="21922" y="18159"/>
                    <a:pt x="21925" y="18143"/>
                    <a:pt x="21931" y="18127"/>
                  </a:cubicBezTo>
                  <a:close/>
                  <a:moveTo>
                    <a:pt x="21888" y="18266"/>
                  </a:moveTo>
                  <a:cubicBezTo>
                    <a:pt x="21886" y="18273"/>
                    <a:pt x="21884" y="18280"/>
                    <a:pt x="21881" y="18287"/>
                  </a:cubicBezTo>
                  <a:lnTo>
                    <a:pt x="21881" y="18287"/>
                  </a:lnTo>
                  <a:lnTo>
                    <a:pt x="21888" y="18266"/>
                  </a:lnTo>
                  <a:close/>
                  <a:moveTo>
                    <a:pt x="21811" y="18472"/>
                  </a:moveTo>
                  <a:cubicBezTo>
                    <a:pt x="21807" y="18483"/>
                    <a:pt x="21802" y="18496"/>
                    <a:pt x="21796" y="18509"/>
                  </a:cubicBezTo>
                  <a:lnTo>
                    <a:pt x="21796" y="18509"/>
                  </a:lnTo>
                  <a:cubicBezTo>
                    <a:pt x="21801" y="18497"/>
                    <a:pt x="21806" y="18484"/>
                    <a:pt x="21811" y="18472"/>
                  </a:cubicBezTo>
                  <a:close/>
                  <a:moveTo>
                    <a:pt x="21793" y="18516"/>
                  </a:moveTo>
                  <a:cubicBezTo>
                    <a:pt x="21793" y="18519"/>
                    <a:pt x="21791" y="18529"/>
                    <a:pt x="21781" y="18539"/>
                  </a:cubicBezTo>
                  <a:cubicBezTo>
                    <a:pt x="21786" y="18531"/>
                    <a:pt x="21790" y="18523"/>
                    <a:pt x="21793" y="18516"/>
                  </a:cubicBezTo>
                  <a:close/>
                  <a:moveTo>
                    <a:pt x="21746" y="18604"/>
                  </a:moveTo>
                  <a:cubicBezTo>
                    <a:pt x="21740" y="18628"/>
                    <a:pt x="21722" y="18658"/>
                    <a:pt x="21710" y="18675"/>
                  </a:cubicBezTo>
                  <a:cubicBezTo>
                    <a:pt x="21722" y="18652"/>
                    <a:pt x="21734" y="18634"/>
                    <a:pt x="21746" y="18604"/>
                  </a:cubicBezTo>
                  <a:close/>
                  <a:moveTo>
                    <a:pt x="21573" y="18895"/>
                  </a:moveTo>
                  <a:cubicBezTo>
                    <a:pt x="21568" y="18905"/>
                    <a:pt x="21563" y="18920"/>
                    <a:pt x="21551" y="18927"/>
                  </a:cubicBezTo>
                  <a:lnTo>
                    <a:pt x="21551" y="18927"/>
                  </a:lnTo>
                  <a:cubicBezTo>
                    <a:pt x="21558" y="18918"/>
                    <a:pt x="21566" y="18906"/>
                    <a:pt x="21573" y="18895"/>
                  </a:cubicBezTo>
                  <a:close/>
                  <a:moveTo>
                    <a:pt x="21544" y="18936"/>
                  </a:moveTo>
                  <a:cubicBezTo>
                    <a:pt x="21544" y="18943"/>
                    <a:pt x="21543" y="18943"/>
                    <a:pt x="21538" y="18943"/>
                  </a:cubicBezTo>
                  <a:cubicBezTo>
                    <a:pt x="21540" y="18941"/>
                    <a:pt x="21542" y="18938"/>
                    <a:pt x="21544" y="18936"/>
                  </a:cubicBezTo>
                  <a:close/>
                  <a:moveTo>
                    <a:pt x="21478" y="19032"/>
                  </a:moveTo>
                  <a:cubicBezTo>
                    <a:pt x="21467" y="19049"/>
                    <a:pt x="21449" y="19073"/>
                    <a:pt x="21437" y="19085"/>
                  </a:cubicBezTo>
                  <a:lnTo>
                    <a:pt x="21425" y="19091"/>
                  </a:lnTo>
                  <a:cubicBezTo>
                    <a:pt x="21443" y="19079"/>
                    <a:pt x="21455" y="19055"/>
                    <a:pt x="21478" y="19032"/>
                  </a:cubicBezTo>
                  <a:close/>
                  <a:moveTo>
                    <a:pt x="21349" y="19173"/>
                  </a:moveTo>
                  <a:lnTo>
                    <a:pt x="21330" y="19192"/>
                  </a:lnTo>
                  <a:cubicBezTo>
                    <a:pt x="21330" y="19192"/>
                    <a:pt x="21329" y="19192"/>
                    <a:pt x="21328" y="19192"/>
                  </a:cubicBezTo>
                  <a:lnTo>
                    <a:pt x="21328" y="19192"/>
                  </a:lnTo>
                  <a:cubicBezTo>
                    <a:pt x="21334" y="19186"/>
                    <a:pt x="21341" y="19180"/>
                    <a:pt x="21349" y="19173"/>
                  </a:cubicBezTo>
                  <a:close/>
                  <a:moveTo>
                    <a:pt x="21265" y="19263"/>
                  </a:moveTo>
                  <a:cubicBezTo>
                    <a:pt x="21248" y="19269"/>
                    <a:pt x="21237" y="19284"/>
                    <a:pt x="21222" y="19295"/>
                  </a:cubicBezTo>
                  <a:lnTo>
                    <a:pt x="21222" y="19295"/>
                  </a:lnTo>
                  <a:cubicBezTo>
                    <a:pt x="21220" y="19295"/>
                    <a:pt x="21219" y="19294"/>
                    <a:pt x="21219" y="19294"/>
                  </a:cubicBezTo>
                  <a:cubicBezTo>
                    <a:pt x="21217" y="19294"/>
                    <a:pt x="21217" y="19296"/>
                    <a:pt x="21217" y="19299"/>
                  </a:cubicBezTo>
                  <a:cubicBezTo>
                    <a:pt x="21219" y="19298"/>
                    <a:pt x="21220" y="19297"/>
                    <a:pt x="21222" y="19295"/>
                  </a:cubicBezTo>
                  <a:lnTo>
                    <a:pt x="21222" y="19295"/>
                  </a:lnTo>
                  <a:cubicBezTo>
                    <a:pt x="21224" y="19296"/>
                    <a:pt x="21226" y="19297"/>
                    <a:pt x="21229" y="19299"/>
                  </a:cubicBezTo>
                  <a:lnTo>
                    <a:pt x="21265" y="19263"/>
                  </a:lnTo>
                  <a:close/>
                  <a:moveTo>
                    <a:pt x="21146" y="19358"/>
                  </a:moveTo>
                  <a:lnTo>
                    <a:pt x="21146" y="19358"/>
                  </a:lnTo>
                  <a:cubicBezTo>
                    <a:pt x="21141" y="19362"/>
                    <a:pt x="21137" y="19364"/>
                    <a:pt x="21133" y="19367"/>
                  </a:cubicBezTo>
                  <a:lnTo>
                    <a:pt x="21133" y="19367"/>
                  </a:lnTo>
                  <a:cubicBezTo>
                    <a:pt x="21137" y="19364"/>
                    <a:pt x="21141" y="19362"/>
                    <a:pt x="21146" y="19358"/>
                  </a:cubicBezTo>
                  <a:close/>
                  <a:moveTo>
                    <a:pt x="21133" y="19367"/>
                  </a:moveTo>
                  <a:cubicBezTo>
                    <a:pt x="21119" y="19377"/>
                    <a:pt x="21107" y="19383"/>
                    <a:pt x="21098" y="19393"/>
                  </a:cubicBezTo>
                  <a:lnTo>
                    <a:pt x="21098" y="19393"/>
                  </a:lnTo>
                  <a:cubicBezTo>
                    <a:pt x="21104" y="19388"/>
                    <a:pt x="21112" y="19386"/>
                    <a:pt x="21116" y="19382"/>
                  </a:cubicBezTo>
                  <a:cubicBezTo>
                    <a:pt x="21120" y="19378"/>
                    <a:pt x="21125" y="19373"/>
                    <a:pt x="21133" y="19367"/>
                  </a:cubicBezTo>
                  <a:close/>
                  <a:moveTo>
                    <a:pt x="21098" y="19393"/>
                  </a:moveTo>
                  <a:cubicBezTo>
                    <a:pt x="21096" y="19394"/>
                    <a:pt x="21094" y="19397"/>
                    <a:pt x="21092" y="19400"/>
                  </a:cubicBezTo>
                  <a:cubicBezTo>
                    <a:pt x="21094" y="19397"/>
                    <a:pt x="21096" y="19395"/>
                    <a:pt x="21098" y="19393"/>
                  </a:cubicBezTo>
                  <a:close/>
                  <a:moveTo>
                    <a:pt x="2615" y="21016"/>
                  </a:moveTo>
                  <a:cubicBezTo>
                    <a:pt x="2618" y="21016"/>
                    <a:pt x="2623" y="21018"/>
                    <a:pt x="2626" y="21021"/>
                  </a:cubicBezTo>
                  <a:lnTo>
                    <a:pt x="2614" y="21021"/>
                  </a:lnTo>
                  <a:cubicBezTo>
                    <a:pt x="2611" y="21018"/>
                    <a:pt x="2612" y="21016"/>
                    <a:pt x="2615" y="21016"/>
                  </a:cubicBezTo>
                  <a:close/>
                  <a:moveTo>
                    <a:pt x="2701" y="21027"/>
                  </a:moveTo>
                  <a:cubicBezTo>
                    <a:pt x="2707" y="21027"/>
                    <a:pt x="2711" y="21033"/>
                    <a:pt x="2715" y="21033"/>
                  </a:cubicBezTo>
                  <a:lnTo>
                    <a:pt x="2691" y="21033"/>
                  </a:lnTo>
                  <a:cubicBezTo>
                    <a:pt x="2695" y="21029"/>
                    <a:pt x="2698" y="21027"/>
                    <a:pt x="2701" y="21027"/>
                  </a:cubicBezTo>
                  <a:close/>
                  <a:moveTo>
                    <a:pt x="2774" y="21039"/>
                  </a:moveTo>
                  <a:cubicBezTo>
                    <a:pt x="2792" y="21039"/>
                    <a:pt x="2798" y="21045"/>
                    <a:pt x="2804" y="21045"/>
                  </a:cubicBezTo>
                  <a:cubicBezTo>
                    <a:pt x="2798" y="21045"/>
                    <a:pt x="2792" y="21045"/>
                    <a:pt x="2774" y="21039"/>
                  </a:cubicBezTo>
                  <a:close/>
                  <a:moveTo>
                    <a:pt x="2121" y="21122"/>
                  </a:moveTo>
                  <a:cubicBezTo>
                    <a:pt x="2121" y="21122"/>
                    <a:pt x="2115" y="21122"/>
                    <a:pt x="2115" y="21128"/>
                  </a:cubicBezTo>
                  <a:cubicBezTo>
                    <a:pt x="2115" y="21122"/>
                    <a:pt x="2115" y="21122"/>
                    <a:pt x="2121" y="21122"/>
                  </a:cubicBezTo>
                  <a:close/>
                  <a:moveTo>
                    <a:pt x="565" y="22440"/>
                  </a:moveTo>
                  <a:cubicBezTo>
                    <a:pt x="565" y="22440"/>
                    <a:pt x="553" y="22446"/>
                    <a:pt x="547" y="22446"/>
                  </a:cubicBezTo>
                  <a:cubicBezTo>
                    <a:pt x="553" y="22440"/>
                    <a:pt x="565" y="22440"/>
                    <a:pt x="565" y="22440"/>
                  </a:cubicBezTo>
                  <a:close/>
                  <a:moveTo>
                    <a:pt x="10743" y="22784"/>
                  </a:moveTo>
                  <a:cubicBezTo>
                    <a:pt x="10749" y="22820"/>
                    <a:pt x="10749" y="22844"/>
                    <a:pt x="10737" y="22868"/>
                  </a:cubicBezTo>
                  <a:cubicBezTo>
                    <a:pt x="10737" y="22838"/>
                    <a:pt x="10743" y="22808"/>
                    <a:pt x="10743" y="22784"/>
                  </a:cubicBezTo>
                  <a:close/>
                  <a:moveTo>
                    <a:pt x="10731" y="22963"/>
                  </a:moveTo>
                  <a:cubicBezTo>
                    <a:pt x="10731" y="22980"/>
                    <a:pt x="10731" y="23004"/>
                    <a:pt x="10725" y="23028"/>
                  </a:cubicBezTo>
                  <a:cubicBezTo>
                    <a:pt x="10725" y="23004"/>
                    <a:pt x="10731" y="22980"/>
                    <a:pt x="10731" y="22963"/>
                  </a:cubicBezTo>
                  <a:close/>
                  <a:moveTo>
                    <a:pt x="10713" y="23117"/>
                  </a:moveTo>
                  <a:cubicBezTo>
                    <a:pt x="10713" y="23141"/>
                    <a:pt x="10707" y="23159"/>
                    <a:pt x="10707" y="23176"/>
                  </a:cubicBezTo>
                  <a:cubicBezTo>
                    <a:pt x="10705" y="23179"/>
                    <a:pt x="10703" y="23181"/>
                    <a:pt x="10702" y="23183"/>
                  </a:cubicBezTo>
                  <a:lnTo>
                    <a:pt x="10702" y="23183"/>
                  </a:lnTo>
                  <a:cubicBezTo>
                    <a:pt x="10707" y="23162"/>
                    <a:pt x="10707" y="23145"/>
                    <a:pt x="10713" y="23117"/>
                  </a:cubicBezTo>
                  <a:close/>
                  <a:moveTo>
                    <a:pt x="10677" y="23265"/>
                  </a:moveTo>
                  <a:cubicBezTo>
                    <a:pt x="10677" y="23295"/>
                    <a:pt x="10671" y="23313"/>
                    <a:pt x="10665" y="23337"/>
                  </a:cubicBezTo>
                  <a:cubicBezTo>
                    <a:pt x="10671" y="23313"/>
                    <a:pt x="10671" y="23295"/>
                    <a:pt x="10677" y="23265"/>
                  </a:cubicBezTo>
                  <a:close/>
                  <a:moveTo>
                    <a:pt x="10606" y="23544"/>
                  </a:moveTo>
                  <a:cubicBezTo>
                    <a:pt x="10606" y="23562"/>
                    <a:pt x="10600" y="23574"/>
                    <a:pt x="10588" y="23592"/>
                  </a:cubicBezTo>
                  <a:cubicBezTo>
                    <a:pt x="10594" y="23574"/>
                    <a:pt x="10594" y="23562"/>
                    <a:pt x="10606" y="23544"/>
                  </a:cubicBezTo>
                  <a:close/>
                  <a:moveTo>
                    <a:pt x="10559" y="23675"/>
                  </a:moveTo>
                  <a:lnTo>
                    <a:pt x="10541" y="23717"/>
                  </a:lnTo>
                  <a:cubicBezTo>
                    <a:pt x="10541" y="23720"/>
                    <a:pt x="10537" y="23725"/>
                    <a:pt x="10534" y="23730"/>
                  </a:cubicBezTo>
                  <a:lnTo>
                    <a:pt x="10534" y="23730"/>
                  </a:lnTo>
                  <a:cubicBezTo>
                    <a:pt x="10543" y="23710"/>
                    <a:pt x="10548" y="23690"/>
                    <a:pt x="10559" y="23675"/>
                  </a:cubicBezTo>
                  <a:close/>
                  <a:moveTo>
                    <a:pt x="10303" y="24109"/>
                  </a:moveTo>
                  <a:lnTo>
                    <a:pt x="10303" y="24109"/>
                  </a:lnTo>
                  <a:cubicBezTo>
                    <a:pt x="10291" y="24126"/>
                    <a:pt x="10279" y="24132"/>
                    <a:pt x="10274" y="24150"/>
                  </a:cubicBezTo>
                  <a:lnTo>
                    <a:pt x="10262" y="24156"/>
                  </a:lnTo>
                  <a:cubicBezTo>
                    <a:pt x="10279" y="24138"/>
                    <a:pt x="10285" y="24126"/>
                    <a:pt x="10303" y="24109"/>
                  </a:cubicBezTo>
                  <a:close/>
                  <a:moveTo>
                    <a:pt x="10226" y="24198"/>
                  </a:moveTo>
                  <a:lnTo>
                    <a:pt x="10226" y="24198"/>
                  </a:lnTo>
                  <a:cubicBezTo>
                    <a:pt x="10214" y="24204"/>
                    <a:pt x="10202" y="24221"/>
                    <a:pt x="10190" y="24245"/>
                  </a:cubicBezTo>
                  <a:lnTo>
                    <a:pt x="10196" y="24239"/>
                  </a:lnTo>
                  <a:cubicBezTo>
                    <a:pt x="10202" y="24221"/>
                    <a:pt x="10220" y="24215"/>
                    <a:pt x="10226" y="24198"/>
                  </a:cubicBezTo>
                  <a:close/>
                  <a:moveTo>
                    <a:pt x="10110" y="24306"/>
                  </a:moveTo>
                  <a:cubicBezTo>
                    <a:pt x="10109" y="24306"/>
                    <a:pt x="10107" y="24307"/>
                    <a:pt x="10107" y="24310"/>
                  </a:cubicBezTo>
                  <a:cubicBezTo>
                    <a:pt x="10110" y="24307"/>
                    <a:pt x="10110" y="24306"/>
                    <a:pt x="10110" y="24306"/>
                  </a:cubicBezTo>
                  <a:close/>
                  <a:moveTo>
                    <a:pt x="10137" y="24281"/>
                  </a:moveTo>
                  <a:lnTo>
                    <a:pt x="10107" y="24310"/>
                  </a:lnTo>
                  <a:cubicBezTo>
                    <a:pt x="10119" y="24305"/>
                    <a:pt x="10131" y="24287"/>
                    <a:pt x="10137" y="24281"/>
                  </a:cubicBezTo>
                  <a:close/>
                  <a:moveTo>
                    <a:pt x="10054" y="24346"/>
                  </a:moveTo>
                  <a:lnTo>
                    <a:pt x="10031" y="24369"/>
                  </a:lnTo>
                  <a:lnTo>
                    <a:pt x="10031" y="24369"/>
                  </a:lnTo>
                  <a:cubicBezTo>
                    <a:pt x="10039" y="24364"/>
                    <a:pt x="10046" y="24357"/>
                    <a:pt x="10054" y="24346"/>
                  </a:cubicBezTo>
                  <a:close/>
                  <a:moveTo>
                    <a:pt x="10031" y="24369"/>
                  </a:moveTo>
                  <a:cubicBezTo>
                    <a:pt x="10027" y="24371"/>
                    <a:pt x="10023" y="24374"/>
                    <a:pt x="10018" y="24376"/>
                  </a:cubicBezTo>
                  <a:cubicBezTo>
                    <a:pt x="10018" y="24376"/>
                    <a:pt x="10024" y="24376"/>
                    <a:pt x="10030" y="24370"/>
                  </a:cubicBezTo>
                  <a:lnTo>
                    <a:pt x="10031" y="24369"/>
                  </a:lnTo>
                  <a:close/>
                  <a:moveTo>
                    <a:pt x="9911" y="24382"/>
                  </a:moveTo>
                  <a:lnTo>
                    <a:pt x="9882" y="24400"/>
                  </a:lnTo>
                  <a:cubicBezTo>
                    <a:pt x="9892" y="24396"/>
                    <a:pt x="9902" y="24389"/>
                    <a:pt x="9911" y="24382"/>
                  </a:cubicBezTo>
                  <a:close/>
                  <a:moveTo>
                    <a:pt x="5125" y="24673"/>
                  </a:moveTo>
                  <a:cubicBezTo>
                    <a:pt x="5125" y="24691"/>
                    <a:pt x="5125" y="24714"/>
                    <a:pt x="5119" y="24726"/>
                  </a:cubicBezTo>
                  <a:cubicBezTo>
                    <a:pt x="5119" y="24714"/>
                    <a:pt x="5125" y="24691"/>
                    <a:pt x="5125" y="24673"/>
                  </a:cubicBezTo>
                  <a:close/>
                  <a:moveTo>
                    <a:pt x="5036" y="25017"/>
                  </a:moveTo>
                  <a:lnTo>
                    <a:pt x="5036" y="25017"/>
                  </a:lnTo>
                  <a:cubicBezTo>
                    <a:pt x="5035" y="25020"/>
                    <a:pt x="5033" y="25023"/>
                    <a:pt x="5032" y="25026"/>
                  </a:cubicBezTo>
                  <a:lnTo>
                    <a:pt x="5032" y="25026"/>
                  </a:lnTo>
                  <a:cubicBezTo>
                    <a:pt x="5033" y="25022"/>
                    <a:pt x="5034" y="25019"/>
                    <a:pt x="5036" y="25017"/>
                  </a:cubicBezTo>
                  <a:close/>
                  <a:moveTo>
                    <a:pt x="4962" y="25172"/>
                  </a:moveTo>
                  <a:cubicBezTo>
                    <a:pt x="4958" y="25178"/>
                    <a:pt x="4954" y="25186"/>
                    <a:pt x="4947" y="25195"/>
                  </a:cubicBezTo>
                  <a:cubicBezTo>
                    <a:pt x="4951" y="25184"/>
                    <a:pt x="4957" y="25178"/>
                    <a:pt x="4962" y="25172"/>
                  </a:cubicBezTo>
                  <a:close/>
                  <a:moveTo>
                    <a:pt x="4882" y="25284"/>
                  </a:moveTo>
                  <a:cubicBezTo>
                    <a:pt x="4876" y="25290"/>
                    <a:pt x="4870" y="25296"/>
                    <a:pt x="4858" y="25314"/>
                  </a:cubicBezTo>
                  <a:cubicBezTo>
                    <a:pt x="4870" y="25308"/>
                    <a:pt x="4876" y="25290"/>
                    <a:pt x="4882" y="25284"/>
                  </a:cubicBezTo>
                  <a:close/>
                  <a:moveTo>
                    <a:pt x="4828" y="25338"/>
                  </a:moveTo>
                  <a:lnTo>
                    <a:pt x="4828" y="25338"/>
                  </a:lnTo>
                  <a:cubicBezTo>
                    <a:pt x="4823" y="25344"/>
                    <a:pt x="4817" y="25350"/>
                    <a:pt x="4811" y="25367"/>
                  </a:cubicBezTo>
                  <a:cubicBezTo>
                    <a:pt x="4817" y="25356"/>
                    <a:pt x="4823" y="25350"/>
                    <a:pt x="4828" y="25338"/>
                  </a:cubicBezTo>
                  <a:close/>
                  <a:moveTo>
                    <a:pt x="4787" y="25385"/>
                  </a:moveTo>
                  <a:cubicBezTo>
                    <a:pt x="4769" y="25391"/>
                    <a:pt x="4763" y="25403"/>
                    <a:pt x="4757" y="25409"/>
                  </a:cubicBezTo>
                  <a:cubicBezTo>
                    <a:pt x="4763" y="25403"/>
                    <a:pt x="4769" y="25397"/>
                    <a:pt x="4787" y="25385"/>
                  </a:cubicBezTo>
                  <a:close/>
                  <a:moveTo>
                    <a:pt x="4644" y="25427"/>
                  </a:moveTo>
                  <a:lnTo>
                    <a:pt x="4644" y="25427"/>
                  </a:lnTo>
                  <a:cubicBezTo>
                    <a:pt x="4639" y="25430"/>
                    <a:pt x="4633" y="25434"/>
                    <a:pt x="4627" y="25438"/>
                  </a:cubicBezTo>
                  <a:lnTo>
                    <a:pt x="4627" y="25438"/>
                  </a:lnTo>
                  <a:cubicBezTo>
                    <a:pt x="4636" y="25435"/>
                    <a:pt x="4640" y="25431"/>
                    <a:pt x="4644" y="25427"/>
                  </a:cubicBezTo>
                  <a:close/>
                  <a:moveTo>
                    <a:pt x="4728" y="25433"/>
                  </a:moveTo>
                  <a:lnTo>
                    <a:pt x="4728" y="25433"/>
                  </a:lnTo>
                  <a:cubicBezTo>
                    <a:pt x="4722" y="25439"/>
                    <a:pt x="4704" y="25445"/>
                    <a:pt x="4698" y="25456"/>
                  </a:cubicBezTo>
                  <a:cubicBezTo>
                    <a:pt x="4710" y="25445"/>
                    <a:pt x="4722" y="25439"/>
                    <a:pt x="4728" y="25433"/>
                  </a:cubicBezTo>
                  <a:close/>
                  <a:moveTo>
                    <a:pt x="31128" y="1"/>
                  </a:moveTo>
                  <a:cubicBezTo>
                    <a:pt x="31086" y="1"/>
                    <a:pt x="31044" y="1"/>
                    <a:pt x="31009" y="12"/>
                  </a:cubicBezTo>
                  <a:cubicBezTo>
                    <a:pt x="30979" y="12"/>
                    <a:pt x="30949" y="18"/>
                    <a:pt x="30926" y="18"/>
                  </a:cubicBezTo>
                  <a:cubicBezTo>
                    <a:pt x="30890" y="24"/>
                    <a:pt x="30854" y="24"/>
                    <a:pt x="30807" y="30"/>
                  </a:cubicBezTo>
                  <a:cubicBezTo>
                    <a:pt x="30777" y="42"/>
                    <a:pt x="30759" y="42"/>
                    <a:pt x="30730" y="48"/>
                  </a:cubicBezTo>
                  <a:lnTo>
                    <a:pt x="30617" y="72"/>
                  </a:lnTo>
                  <a:cubicBezTo>
                    <a:pt x="30593" y="78"/>
                    <a:pt x="30563" y="84"/>
                    <a:pt x="30540" y="90"/>
                  </a:cubicBezTo>
                  <a:cubicBezTo>
                    <a:pt x="30504" y="101"/>
                    <a:pt x="30468" y="113"/>
                    <a:pt x="30433" y="131"/>
                  </a:cubicBezTo>
                  <a:lnTo>
                    <a:pt x="30362" y="149"/>
                  </a:lnTo>
                  <a:cubicBezTo>
                    <a:pt x="30326" y="167"/>
                    <a:pt x="30284" y="179"/>
                    <a:pt x="30243" y="202"/>
                  </a:cubicBezTo>
                  <a:cubicBezTo>
                    <a:pt x="30225" y="208"/>
                    <a:pt x="30207" y="220"/>
                    <a:pt x="30183" y="226"/>
                  </a:cubicBezTo>
                  <a:cubicBezTo>
                    <a:pt x="30124" y="256"/>
                    <a:pt x="30077" y="286"/>
                    <a:pt x="30023" y="315"/>
                  </a:cubicBezTo>
                  <a:lnTo>
                    <a:pt x="28061" y="1495"/>
                  </a:lnTo>
                  <a:lnTo>
                    <a:pt x="28061" y="1495"/>
                  </a:lnTo>
                  <a:cubicBezTo>
                    <a:pt x="28062" y="1493"/>
                    <a:pt x="28064" y="1490"/>
                    <a:pt x="28064" y="1485"/>
                  </a:cubicBezTo>
                  <a:lnTo>
                    <a:pt x="28064" y="1485"/>
                  </a:lnTo>
                  <a:cubicBezTo>
                    <a:pt x="27535" y="1794"/>
                    <a:pt x="27149" y="2328"/>
                    <a:pt x="26941" y="3053"/>
                  </a:cubicBezTo>
                  <a:lnTo>
                    <a:pt x="15303" y="9929"/>
                  </a:lnTo>
                  <a:lnTo>
                    <a:pt x="15309" y="9929"/>
                  </a:lnTo>
                  <a:cubicBezTo>
                    <a:pt x="14638" y="10327"/>
                    <a:pt x="14204" y="11152"/>
                    <a:pt x="14181" y="12316"/>
                  </a:cubicBezTo>
                  <a:lnTo>
                    <a:pt x="5701" y="17310"/>
                  </a:lnTo>
                  <a:lnTo>
                    <a:pt x="5707" y="17310"/>
                  </a:lnTo>
                  <a:cubicBezTo>
                    <a:pt x="5179" y="17624"/>
                    <a:pt x="4858" y="18272"/>
                    <a:pt x="4858" y="19198"/>
                  </a:cubicBezTo>
                  <a:cubicBezTo>
                    <a:pt x="4858" y="19287"/>
                    <a:pt x="4870" y="19382"/>
                    <a:pt x="4876" y="19471"/>
                  </a:cubicBezTo>
                  <a:lnTo>
                    <a:pt x="2067" y="21104"/>
                  </a:lnTo>
                  <a:lnTo>
                    <a:pt x="2061" y="21104"/>
                  </a:lnTo>
                  <a:cubicBezTo>
                    <a:pt x="1842" y="21241"/>
                    <a:pt x="1675" y="21466"/>
                    <a:pt x="1592" y="21787"/>
                  </a:cubicBezTo>
                  <a:lnTo>
                    <a:pt x="452" y="22446"/>
                  </a:lnTo>
                  <a:lnTo>
                    <a:pt x="446" y="22446"/>
                  </a:lnTo>
                  <a:cubicBezTo>
                    <a:pt x="167" y="22612"/>
                    <a:pt x="1" y="22951"/>
                    <a:pt x="1" y="23444"/>
                  </a:cubicBezTo>
                  <a:cubicBezTo>
                    <a:pt x="7" y="24423"/>
                    <a:pt x="702" y="25617"/>
                    <a:pt x="1563" y="26098"/>
                  </a:cubicBezTo>
                  <a:cubicBezTo>
                    <a:pt x="1811" y="26240"/>
                    <a:pt x="2045" y="26307"/>
                    <a:pt x="2253" y="26307"/>
                  </a:cubicBezTo>
                  <a:cubicBezTo>
                    <a:pt x="2409" y="26307"/>
                    <a:pt x="2551" y="26270"/>
                    <a:pt x="2673" y="26199"/>
                  </a:cubicBezTo>
                  <a:lnTo>
                    <a:pt x="2661" y="26199"/>
                  </a:lnTo>
                  <a:lnTo>
                    <a:pt x="3819" y="25522"/>
                  </a:lnTo>
                  <a:cubicBezTo>
                    <a:pt x="3931" y="25551"/>
                    <a:pt x="4038" y="25565"/>
                    <a:pt x="4139" y="25565"/>
                  </a:cubicBezTo>
                  <a:cubicBezTo>
                    <a:pt x="4322" y="25565"/>
                    <a:pt x="4487" y="25520"/>
                    <a:pt x="4627" y="25438"/>
                  </a:cubicBezTo>
                  <a:lnTo>
                    <a:pt x="4627" y="25438"/>
                  </a:lnTo>
                  <a:cubicBezTo>
                    <a:pt x="4623" y="25438"/>
                    <a:pt x="4619" y="25439"/>
                    <a:pt x="4615" y="25439"/>
                  </a:cubicBezTo>
                  <a:lnTo>
                    <a:pt x="7293" y="23871"/>
                  </a:lnTo>
                  <a:cubicBezTo>
                    <a:pt x="7459" y="24002"/>
                    <a:pt x="7625" y="24109"/>
                    <a:pt x="7797" y="24210"/>
                  </a:cubicBezTo>
                  <a:cubicBezTo>
                    <a:pt x="8268" y="24475"/>
                    <a:pt x="8711" y="24601"/>
                    <a:pt x="9104" y="24601"/>
                  </a:cubicBezTo>
                  <a:cubicBezTo>
                    <a:pt x="9410" y="24601"/>
                    <a:pt x="9685" y="24524"/>
                    <a:pt x="9919" y="24376"/>
                  </a:cubicBezTo>
                  <a:lnTo>
                    <a:pt x="9919" y="24376"/>
                  </a:lnTo>
                  <a:cubicBezTo>
                    <a:pt x="9916" y="24378"/>
                    <a:pt x="9914" y="24380"/>
                    <a:pt x="9911" y="24382"/>
                  </a:cubicBezTo>
                  <a:lnTo>
                    <a:pt x="9911" y="24382"/>
                  </a:lnTo>
                  <a:lnTo>
                    <a:pt x="18456" y="19352"/>
                  </a:lnTo>
                  <a:cubicBezTo>
                    <a:pt x="18965" y="19595"/>
                    <a:pt x="19446" y="19710"/>
                    <a:pt x="19881" y="19710"/>
                  </a:cubicBezTo>
                  <a:cubicBezTo>
                    <a:pt x="20299" y="19710"/>
                    <a:pt x="20674" y="19603"/>
                    <a:pt x="20992" y="19400"/>
                  </a:cubicBezTo>
                  <a:lnTo>
                    <a:pt x="20992" y="19400"/>
                  </a:lnTo>
                  <a:cubicBezTo>
                    <a:pt x="20968" y="19412"/>
                    <a:pt x="20950" y="19429"/>
                    <a:pt x="20926" y="19435"/>
                  </a:cubicBezTo>
                  <a:lnTo>
                    <a:pt x="32594" y="12541"/>
                  </a:lnTo>
                  <a:cubicBezTo>
                    <a:pt x="32824" y="12591"/>
                    <a:pt x="33047" y="12616"/>
                    <a:pt x="33261" y="12616"/>
                  </a:cubicBezTo>
                  <a:cubicBezTo>
                    <a:pt x="33735" y="12616"/>
                    <a:pt x="34164" y="12494"/>
                    <a:pt x="34524" y="12256"/>
                  </a:cubicBezTo>
                  <a:lnTo>
                    <a:pt x="34524" y="12256"/>
                  </a:lnTo>
                  <a:lnTo>
                    <a:pt x="34459" y="12304"/>
                  </a:lnTo>
                  <a:lnTo>
                    <a:pt x="36424" y="11122"/>
                  </a:lnTo>
                  <a:lnTo>
                    <a:pt x="36561" y="11033"/>
                  </a:lnTo>
                  <a:cubicBezTo>
                    <a:pt x="36573" y="11027"/>
                    <a:pt x="36590" y="11009"/>
                    <a:pt x="36596" y="11004"/>
                  </a:cubicBezTo>
                  <a:lnTo>
                    <a:pt x="36685" y="10938"/>
                  </a:lnTo>
                  <a:cubicBezTo>
                    <a:pt x="36703" y="10920"/>
                    <a:pt x="36715" y="10914"/>
                    <a:pt x="36733" y="10897"/>
                  </a:cubicBezTo>
                  <a:cubicBezTo>
                    <a:pt x="36763" y="10879"/>
                    <a:pt x="36792" y="10849"/>
                    <a:pt x="36810" y="10825"/>
                  </a:cubicBezTo>
                  <a:cubicBezTo>
                    <a:pt x="36828" y="10819"/>
                    <a:pt x="36834" y="10802"/>
                    <a:pt x="36852" y="10790"/>
                  </a:cubicBezTo>
                  <a:cubicBezTo>
                    <a:pt x="36887" y="10748"/>
                    <a:pt x="36923" y="10713"/>
                    <a:pt x="36959" y="10671"/>
                  </a:cubicBezTo>
                  <a:cubicBezTo>
                    <a:pt x="36959" y="10659"/>
                    <a:pt x="36970" y="10659"/>
                    <a:pt x="36970" y="10653"/>
                  </a:cubicBezTo>
                  <a:cubicBezTo>
                    <a:pt x="36984" y="10658"/>
                    <a:pt x="36995" y="10661"/>
                    <a:pt x="37006" y="10661"/>
                  </a:cubicBezTo>
                  <a:cubicBezTo>
                    <a:pt x="37043" y="10661"/>
                    <a:pt x="37067" y="10631"/>
                    <a:pt x="37095" y="10594"/>
                  </a:cubicBezTo>
                  <a:cubicBezTo>
                    <a:pt x="37101" y="10582"/>
                    <a:pt x="37119" y="10564"/>
                    <a:pt x="37125" y="10552"/>
                  </a:cubicBezTo>
                  <a:cubicBezTo>
                    <a:pt x="37149" y="10523"/>
                    <a:pt x="37172" y="10481"/>
                    <a:pt x="37190" y="10451"/>
                  </a:cubicBezTo>
                  <a:cubicBezTo>
                    <a:pt x="37202" y="10439"/>
                    <a:pt x="37214" y="10422"/>
                    <a:pt x="37220" y="10404"/>
                  </a:cubicBezTo>
                  <a:lnTo>
                    <a:pt x="37291" y="10291"/>
                  </a:lnTo>
                  <a:lnTo>
                    <a:pt x="37309" y="10243"/>
                  </a:lnTo>
                  <a:cubicBezTo>
                    <a:pt x="37339" y="10196"/>
                    <a:pt x="37362" y="10143"/>
                    <a:pt x="37392" y="10083"/>
                  </a:cubicBezTo>
                  <a:cubicBezTo>
                    <a:pt x="37398" y="10077"/>
                    <a:pt x="37398" y="10065"/>
                    <a:pt x="37410" y="10053"/>
                  </a:cubicBezTo>
                  <a:cubicBezTo>
                    <a:pt x="37428" y="10006"/>
                    <a:pt x="37451" y="9958"/>
                    <a:pt x="37469" y="9911"/>
                  </a:cubicBezTo>
                  <a:cubicBezTo>
                    <a:pt x="37475" y="9887"/>
                    <a:pt x="37481" y="9875"/>
                    <a:pt x="37487" y="9852"/>
                  </a:cubicBezTo>
                  <a:cubicBezTo>
                    <a:pt x="37505" y="9810"/>
                    <a:pt x="37517" y="9768"/>
                    <a:pt x="37535" y="9727"/>
                  </a:cubicBezTo>
                  <a:lnTo>
                    <a:pt x="37558" y="9662"/>
                  </a:lnTo>
                  <a:cubicBezTo>
                    <a:pt x="37570" y="9614"/>
                    <a:pt x="37588" y="9572"/>
                    <a:pt x="37594" y="9519"/>
                  </a:cubicBezTo>
                  <a:cubicBezTo>
                    <a:pt x="37600" y="9501"/>
                    <a:pt x="37600" y="9483"/>
                    <a:pt x="37606" y="9466"/>
                  </a:cubicBezTo>
                  <a:lnTo>
                    <a:pt x="37653" y="9264"/>
                  </a:lnTo>
                  <a:cubicBezTo>
                    <a:pt x="37653" y="9252"/>
                    <a:pt x="37659" y="9234"/>
                    <a:pt x="37659" y="9222"/>
                  </a:cubicBezTo>
                  <a:lnTo>
                    <a:pt x="37683" y="9086"/>
                  </a:lnTo>
                  <a:cubicBezTo>
                    <a:pt x="37683" y="9074"/>
                    <a:pt x="37683" y="9068"/>
                    <a:pt x="37689" y="9050"/>
                  </a:cubicBezTo>
                  <a:cubicBezTo>
                    <a:pt x="37689" y="9026"/>
                    <a:pt x="37695" y="8997"/>
                    <a:pt x="37695" y="8979"/>
                  </a:cubicBezTo>
                  <a:cubicBezTo>
                    <a:pt x="37707" y="8931"/>
                    <a:pt x="37713" y="8878"/>
                    <a:pt x="37713" y="8830"/>
                  </a:cubicBezTo>
                  <a:cubicBezTo>
                    <a:pt x="37713" y="8801"/>
                    <a:pt x="37719" y="8777"/>
                    <a:pt x="37719" y="8747"/>
                  </a:cubicBezTo>
                  <a:cubicBezTo>
                    <a:pt x="37725" y="8694"/>
                    <a:pt x="37725" y="8640"/>
                    <a:pt x="37725" y="8593"/>
                  </a:cubicBezTo>
                  <a:cubicBezTo>
                    <a:pt x="37725" y="8569"/>
                    <a:pt x="37725" y="8539"/>
                    <a:pt x="37736" y="8516"/>
                  </a:cubicBezTo>
                  <a:cubicBezTo>
                    <a:pt x="37736" y="8432"/>
                    <a:pt x="37742" y="8361"/>
                    <a:pt x="37742" y="8278"/>
                  </a:cubicBezTo>
                  <a:cubicBezTo>
                    <a:pt x="37742" y="8189"/>
                    <a:pt x="37742" y="8100"/>
                    <a:pt x="37736" y="8011"/>
                  </a:cubicBezTo>
                  <a:cubicBezTo>
                    <a:pt x="37736" y="7981"/>
                    <a:pt x="37725" y="7951"/>
                    <a:pt x="37725" y="7922"/>
                  </a:cubicBezTo>
                  <a:cubicBezTo>
                    <a:pt x="37725" y="7862"/>
                    <a:pt x="37719" y="7809"/>
                    <a:pt x="37713" y="7750"/>
                  </a:cubicBezTo>
                  <a:lnTo>
                    <a:pt x="37713" y="7744"/>
                  </a:lnTo>
                  <a:lnTo>
                    <a:pt x="37713" y="7720"/>
                  </a:lnTo>
                  <a:lnTo>
                    <a:pt x="37689" y="7500"/>
                  </a:lnTo>
                  <a:cubicBezTo>
                    <a:pt x="37689" y="7476"/>
                    <a:pt x="37683" y="7465"/>
                    <a:pt x="37683" y="7441"/>
                  </a:cubicBezTo>
                  <a:cubicBezTo>
                    <a:pt x="37677" y="7358"/>
                    <a:pt x="37659" y="7275"/>
                    <a:pt x="37647" y="7197"/>
                  </a:cubicBezTo>
                  <a:cubicBezTo>
                    <a:pt x="37647" y="7185"/>
                    <a:pt x="37647" y="7179"/>
                    <a:pt x="37636" y="7174"/>
                  </a:cubicBezTo>
                  <a:lnTo>
                    <a:pt x="37594" y="6948"/>
                  </a:lnTo>
                  <a:cubicBezTo>
                    <a:pt x="37588" y="6930"/>
                    <a:pt x="37588" y="6912"/>
                    <a:pt x="37576" y="6889"/>
                  </a:cubicBezTo>
                  <a:cubicBezTo>
                    <a:pt x="37564" y="6811"/>
                    <a:pt x="37541" y="6728"/>
                    <a:pt x="37529" y="6645"/>
                  </a:cubicBezTo>
                  <a:cubicBezTo>
                    <a:pt x="37529" y="6639"/>
                    <a:pt x="37517" y="6621"/>
                    <a:pt x="37517" y="6615"/>
                  </a:cubicBezTo>
                  <a:cubicBezTo>
                    <a:pt x="37505" y="6538"/>
                    <a:pt x="37481" y="6467"/>
                    <a:pt x="37457" y="6390"/>
                  </a:cubicBezTo>
                  <a:cubicBezTo>
                    <a:pt x="37451" y="6372"/>
                    <a:pt x="37451" y="6354"/>
                    <a:pt x="37446" y="6330"/>
                  </a:cubicBezTo>
                  <a:cubicBezTo>
                    <a:pt x="37440" y="6318"/>
                    <a:pt x="37440" y="6301"/>
                    <a:pt x="37428" y="6283"/>
                  </a:cubicBezTo>
                  <a:lnTo>
                    <a:pt x="37410" y="6212"/>
                  </a:lnTo>
                  <a:cubicBezTo>
                    <a:pt x="37386" y="6134"/>
                    <a:pt x="37356" y="6051"/>
                    <a:pt x="37333" y="5962"/>
                  </a:cubicBezTo>
                  <a:cubicBezTo>
                    <a:pt x="37327" y="5927"/>
                    <a:pt x="37309" y="5897"/>
                    <a:pt x="37297" y="5855"/>
                  </a:cubicBezTo>
                  <a:cubicBezTo>
                    <a:pt x="37267" y="5760"/>
                    <a:pt x="37232" y="5665"/>
                    <a:pt x="37190" y="5570"/>
                  </a:cubicBezTo>
                  <a:cubicBezTo>
                    <a:pt x="37184" y="5552"/>
                    <a:pt x="37184" y="5541"/>
                    <a:pt x="37178" y="5523"/>
                  </a:cubicBezTo>
                  <a:cubicBezTo>
                    <a:pt x="37131" y="5410"/>
                    <a:pt x="37089" y="5303"/>
                    <a:pt x="37042" y="5196"/>
                  </a:cubicBezTo>
                  <a:cubicBezTo>
                    <a:pt x="37030" y="5167"/>
                    <a:pt x="37012" y="5137"/>
                    <a:pt x="37006" y="5107"/>
                  </a:cubicBezTo>
                  <a:lnTo>
                    <a:pt x="36893" y="4864"/>
                  </a:lnTo>
                  <a:cubicBezTo>
                    <a:pt x="36881" y="4828"/>
                    <a:pt x="36864" y="4798"/>
                    <a:pt x="36852" y="4757"/>
                  </a:cubicBezTo>
                  <a:cubicBezTo>
                    <a:pt x="36804" y="4662"/>
                    <a:pt x="36763" y="4573"/>
                    <a:pt x="36715" y="4478"/>
                  </a:cubicBezTo>
                  <a:lnTo>
                    <a:pt x="36697" y="4430"/>
                  </a:lnTo>
                  <a:cubicBezTo>
                    <a:pt x="36644" y="4329"/>
                    <a:pt x="36585" y="4216"/>
                    <a:pt x="36525" y="4116"/>
                  </a:cubicBezTo>
                  <a:cubicBezTo>
                    <a:pt x="36507" y="4086"/>
                    <a:pt x="36495" y="4056"/>
                    <a:pt x="36472" y="4026"/>
                  </a:cubicBezTo>
                  <a:cubicBezTo>
                    <a:pt x="36430" y="3943"/>
                    <a:pt x="36383" y="3866"/>
                    <a:pt x="36341" y="3795"/>
                  </a:cubicBezTo>
                  <a:cubicBezTo>
                    <a:pt x="36317" y="3765"/>
                    <a:pt x="36299" y="3730"/>
                    <a:pt x="36282" y="3700"/>
                  </a:cubicBezTo>
                  <a:cubicBezTo>
                    <a:pt x="36228" y="3611"/>
                    <a:pt x="36169" y="3522"/>
                    <a:pt x="36115" y="3439"/>
                  </a:cubicBezTo>
                  <a:cubicBezTo>
                    <a:pt x="36109" y="3421"/>
                    <a:pt x="36092" y="3409"/>
                    <a:pt x="36086" y="3391"/>
                  </a:cubicBezTo>
                  <a:cubicBezTo>
                    <a:pt x="36020" y="3296"/>
                    <a:pt x="35955" y="3195"/>
                    <a:pt x="35884" y="3094"/>
                  </a:cubicBezTo>
                  <a:cubicBezTo>
                    <a:pt x="35866" y="3065"/>
                    <a:pt x="35848" y="3047"/>
                    <a:pt x="35824" y="3017"/>
                  </a:cubicBezTo>
                  <a:cubicBezTo>
                    <a:pt x="35777" y="2940"/>
                    <a:pt x="35724" y="2874"/>
                    <a:pt x="35664" y="2797"/>
                  </a:cubicBezTo>
                  <a:lnTo>
                    <a:pt x="35599" y="2708"/>
                  </a:lnTo>
                  <a:cubicBezTo>
                    <a:pt x="35539" y="2631"/>
                    <a:pt x="35468" y="2554"/>
                    <a:pt x="35403" y="2471"/>
                  </a:cubicBezTo>
                  <a:cubicBezTo>
                    <a:pt x="35391" y="2459"/>
                    <a:pt x="35379" y="2441"/>
                    <a:pt x="35367" y="2429"/>
                  </a:cubicBezTo>
                  <a:cubicBezTo>
                    <a:pt x="35290" y="2340"/>
                    <a:pt x="35213" y="2251"/>
                    <a:pt x="35136" y="2162"/>
                  </a:cubicBezTo>
                  <a:cubicBezTo>
                    <a:pt x="35112" y="2138"/>
                    <a:pt x="35094" y="2120"/>
                    <a:pt x="35070" y="2085"/>
                  </a:cubicBezTo>
                  <a:cubicBezTo>
                    <a:pt x="35011" y="2019"/>
                    <a:pt x="34952" y="1960"/>
                    <a:pt x="34892" y="1895"/>
                  </a:cubicBezTo>
                  <a:lnTo>
                    <a:pt x="34815" y="1823"/>
                  </a:lnTo>
                  <a:cubicBezTo>
                    <a:pt x="34750" y="1752"/>
                    <a:pt x="34678" y="1687"/>
                    <a:pt x="34607" y="1622"/>
                  </a:cubicBezTo>
                  <a:cubicBezTo>
                    <a:pt x="34595" y="1604"/>
                    <a:pt x="34577" y="1592"/>
                    <a:pt x="34566" y="1586"/>
                  </a:cubicBezTo>
                  <a:cubicBezTo>
                    <a:pt x="34482" y="1509"/>
                    <a:pt x="34393" y="1426"/>
                    <a:pt x="34310" y="1360"/>
                  </a:cubicBezTo>
                  <a:cubicBezTo>
                    <a:pt x="34292" y="1337"/>
                    <a:pt x="34269" y="1325"/>
                    <a:pt x="34239" y="1301"/>
                  </a:cubicBezTo>
                  <a:lnTo>
                    <a:pt x="34037" y="1147"/>
                  </a:lnTo>
                  <a:cubicBezTo>
                    <a:pt x="34025" y="1129"/>
                    <a:pt x="34007" y="1123"/>
                    <a:pt x="33996" y="1111"/>
                  </a:cubicBezTo>
                  <a:cubicBezTo>
                    <a:pt x="33978" y="1093"/>
                    <a:pt x="33954" y="1081"/>
                    <a:pt x="33942" y="1069"/>
                  </a:cubicBezTo>
                  <a:cubicBezTo>
                    <a:pt x="33912" y="1046"/>
                    <a:pt x="33889" y="1034"/>
                    <a:pt x="33859" y="1010"/>
                  </a:cubicBezTo>
                  <a:cubicBezTo>
                    <a:pt x="33817" y="980"/>
                    <a:pt x="33770" y="945"/>
                    <a:pt x="33728" y="915"/>
                  </a:cubicBezTo>
                  <a:cubicBezTo>
                    <a:pt x="33699" y="891"/>
                    <a:pt x="33675" y="879"/>
                    <a:pt x="33645" y="862"/>
                  </a:cubicBezTo>
                  <a:cubicBezTo>
                    <a:pt x="33598" y="832"/>
                    <a:pt x="33550" y="796"/>
                    <a:pt x="33497" y="767"/>
                  </a:cubicBezTo>
                  <a:lnTo>
                    <a:pt x="33431" y="719"/>
                  </a:lnTo>
                  <a:cubicBezTo>
                    <a:pt x="33354" y="677"/>
                    <a:pt x="33289" y="636"/>
                    <a:pt x="33212" y="594"/>
                  </a:cubicBezTo>
                  <a:cubicBezTo>
                    <a:pt x="33141" y="553"/>
                    <a:pt x="33063" y="517"/>
                    <a:pt x="32992" y="476"/>
                  </a:cubicBezTo>
                  <a:cubicBezTo>
                    <a:pt x="32968" y="464"/>
                    <a:pt x="32939" y="452"/>
                    <a:pt x="32915" y="440"/>
                  </a:cubicBezTo>
                  <a:cubicBezTo>
                    <a:pt x="32873" y="416"/>
                    <a:pt x="32838" y="398"/>
                    <a:pt x="32790" y="381"/>
                  </a:cubicBezTo>
                  <a:cubicBezTo>
                    <a:pt x="32784" y="375"/>
                    <a:pt x="32766" y="375"/>
                    <a:pt x="32760" y="369"/>
                  </a:cubicBezTo>
                  <a:lnTo>
                    <a:pt x="32719" y="345"/>
                  </a:lnTo>
                  <a:cubicBezTo>
                    <a:pt x="32660" y="321"/>
                    <a:pt x="32600" y="291"/>
                    <a:pt x="32547" y="268"/>
                  </a:cubicBezTo>
                  <a:cubicBezTo>
                    <a:pt x="32529" y="262"/>
                    <a:pt x="32523" y="262"/>
                    <a:pt x="32511" y="256"/>
                  </a:cubicBezTo>
                  <a:cubicBezTo>
                    <a:pt x="32440" y="232"/>
                    <a:pt x="32375" y="202"/>
                    <a:pt x="32315" y="191"/>
                  </a:cubicBezTo>
                  <a:cubicBezTo>
                    <a:pt x="32303" y="179"/>
                    <a:pt x="32285" y="179"/>
                    <a:pt x="32274" y="173"/>
                  </a:cubicBezTo>
                  <a:cubicBezTo>
                    <a:pt x="32214" y="149"/>
                    <a:pt x="32161" y="137"/>
                    <a:pt x="32101" y="119"/>
                  </a:cubicBezTo>
                  <a:cubicBezTo>
                    <a:pt x="32095" y="119"/>
                    <a:pt x="32078" y="113"/>
                    <a:pt x="32072" y="113"/>
                  </a:cubicBezTo>
                  <a:cubicBezTo>
                    <a:pt x="32012" y="101"/>
                    <a:pt x="31947" y="84"/>
                    <a:pt x="31888" y="72"/>
                  </a:cubicBezTo>
                  <a:cubicBezTo>
                    <a:pt x="31870" y="72"/>
                    <a:pt x="31858" y="60"/>
                    <a:pt x="31840" y="60"/>
                  </a:cubicBezTo>
                  <a:cubicBezTo>
                    <a:pt x="31781" y="48"/>
                    <a:pt x="31727" y="42"/>
                    <a:pt x="31668" y="30"/>
                  </a:cubicBezTo>
                  <a:lnTo>
                    <a:pt x="31638" y="30"/>
                  </a:lnTo>
                  <a:cubicBezTo>
                    <a:pt x="31626" y="30"/>
                    <a:pt x="31609" y="30"/>
                    <a:pt x="31591" y="24"/>
                  </a:cubicBezTo>
                  <a:cubicBezTo>
                    <a:pt x="31537" y="18"/>
                    <a:pt x="31478" y="12"/>
                    <a:pt x="31424" y="12"/>
                  </a:cubicBezTo>
                  <a:lnTo>
                    <a:pt x="31341" y="12"/>
                  </a:lnTo>
                  <a:cubicBezTo>
                    <a:pt x="31300" y="12"/>
                    <a:pt x="31252" y="1"/>
                    <a:pt x="31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5"/>
            <p:cNvSpPr/>
            <p:nvPr/>
          </p:nvSpPr>
          <p:spPr>
            <a:xfrm>
              <a:off x="4636146" y="4995998"/>
              <a:ext cx="486343" cy="352541"/>
            </a:xfrm>
            <a:custGeom>
              <a:avLst/>
              <a:gdLst/>
              <a:ahLst/>
              <a:cxnLst/>
              <a:rect l="l" t="t" r="r" b="b"/>
              <a:pathLst>
                <a:path w="3991" h="2893" extrusionOk="0">
                  <a:moveTo>
                    <a:pt x="3991" y="1"/>
                  </a:moveTo>
                  <a:lnTo>
                    <a:pt x="1" y="2323"/>
                  </a:lnTo>
                  <a:lnTo>
                    <a:pt x="1" y="2893"/>
                  </a:lnTo>
                  <a:lnTo>
                    <a:pt x="3991" y="571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rgbClr val="CCD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5"/>
            <p:cNvSpPr/>
            <p:nvPr/>
          </p:nvSpPr>
          <p:spPr>
            <a:xfrm>
              <a:off x="1845265" y="3668190"/>
              <a:ext cx="2790960" cy="1680328"/>
            </a:xfrm>
            <a:custGeom>
              <a:avLst/>
              <a:gdLst/>
              <a:ahLst/>
              <a:cxnLst/>
              <a:rect l="l" t="t" r="r" b="b"/>
              <a:pathLst>
                <a:path w="22903" h="13789" extrusionOk="0">
                  <a:moveTo>
                    <a:pt x="0" y="1"/>
                  </a:moveTo>
                  <a:lnTo>
                    <a:pt x="0" y="571"/>
                  </a:lnTo>
                  <a:lnTo>
                    <a:pt x="22903" y="13789"/>
                  </a:lnTo>
                  <a:lnTo>
                    <a:pt x="22903" y="13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5"/>
            <p:cNvSpPr/>
            <p:nvPr/>
          </p:nvSpPr>
          <p:spPr>
            <a:xfrm>
              <a:off x="1845265" y="3385227"/>
              <a:ext cx="3277181" cy="1893826"/>
            </a:xfrm>
            <a:custGeom>
              <a:avLst/>
              <a:gdLst/>
              <a:ahLst/>
              <a:cxnLst/>
              <a:rect l="l" t="t" r="r" b="b"/>
              <a:pathLst>
                <a:path w="26893" h="15541" extrusionOk="0">
                  <a:moveTo>
                    <a:pt x="3996" y="1"/>
                  </a:moveTo>
                  <a:lnTo>
                    <a:pt x="0" y="2323"/>
                  </a:lnTo>
                  <a:lnTo>
                    <a:pt x="22903" y="15541"/>
                  </a:lnTo>
                  <a:lnTo>
                    <a:pt x="26893" y="13219"/>
                  </a:lnTo>
                  <a:lnTo>
                    <a:pt x="39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5"/>
            <p:cNvSpPr/>
            <p:nvPr/>
          </p:nvSpPr>
          <p:spPr>
            <a:xfrm>
              <a:off x="1887917" y="3409112"/>
              <a:ext cx="3192610" cy="1844595"/>
            </a:xfrm>
            <a:custGeom>
              <a:avLst/>
              <a:gdLst/>
              <a:ahLst/>
              <a:cxnLst/>
              <a:rect l="l" t="t" r="r" b="b"/>
              <a:pathLst>
                <a:path w="26199" h="15137" extrusionOk="0">
                  <a:moveTo>
                    <a:pt x="3646" y="1"/>
                  </a:moveTo>
                  <a:lnTo>
                    <a:pt x="2482" y="684"/>
                  </a:lnTo>
                  <a:lnTo>
                    <a:pt x="2405" y="725"/>
                  </a:lnTo>
                  <a:lnTo>
                    <a:pt x="1271" y="1384"/>
                  </a:lnTo>
                  <a:lnTo>
                    <a:pt x="1206" y="1426"/>
                  </a:lnTo>
                  <a:lnTo>
                    <a:pt x="0" y="2121"/>
                  </a:lnTo>
                  <a:lnTo>
                    <a:pt x="1040" y="2720"/>
                  </a:lnTo>
                  <a:lnTo>
                    <a:pt x="1111" y="2756"/>
                  </a:lnTo>
                  <a:lnTo>
                    <a:pt x="2120" y="3344"/>
                  </a:lnTo>
                  <a:lnTo>
                    <a:pt x="2186" y="3380"/>
                  </a:lnTo>
                  <a:lnTo>
                    <a:pt x="3195" y="3961"/>
                  </a:lnTo>
                  <a:lnTo>
                    <a:pt x="3260" y="4003"/>
                  </a:lnTo>
                  <a:lnTo>
                    <a:pt x="4264" y="4585"/>
                  </a:lnTo>
                  <a:lnTo>
                    <a:pt x="4335" y="4621"/>
                  </a:lnTo>
                  <a:lnTo>
                    <a:pt x="5339" y="5197"/>
                  </a:lnTo>
                  <a:lnTo>
                    <a:pt x="5416" y="5244"/>
                  </a:lnTo>
                  <a:lnTo>
                    <a:pt x="6413" y="5820"/>
                  </a:lnTo>
                  <a:lnTo>
                    <a:pt x="6491" y="5868"/>
                  </a:lnTo>
                  <a:lnTo>
                    <a:pt x="7494" y="6444"/>
                  </a:lnTo>
                  <a:lnTo>
                    <a:pt x="7559" y="6485"/>
                  </a:lnTo>
                  <a:lnTo>
                    <a:pt x="8569" y="7061"/>
                  </a:lnTo>
                  <a:lnTo>
                    <a:pt x="8634" y="7109"/>
                  </a:lnTo>
                  <a:lnTo>
                    <a:pt x="9644" y="7685"/>
                  </a:lnTo>
                  <a:lnTo>
                    <a:pt x="9709" y="7720"/>
                  </a:lnTo>
                  <a:lnTo>
                    <a:pt x="10712" y="8308"/>
                  </a:lnTo>
                  <a:lnTo>
                    <a:pt x="10784" y="8344"/>
                  </a:lnTo>
                  <a:lnTo>
                    <a:pt x="11787" y="8926"/>
                  </a:lnTo>
                  <a:lnTo>
                    <a:pt x="11864" y="8967"/>
                  </a:lnTo>
                  <a:lnTo>
                    <a:pt x="12862" y="9549"/>
                  </a:lnTo>
                  <a:lnTo>
                    <a:pt x="12939" y="9585"/>
                  </a:lnTo>
                  <a:lnTo>
                    <a:pt x="13943" y="10161"/>
                  </a:lnTo>
                  <a:lnTo>
                    <a:pt x="14008" y="10208"/>
                  </a:lnTo>
                  <a:lnTo>
                    <a:pt x="15017" y="10790"/>
                  </a:lnTo>
                  <a:lnTo>
                    <a:pt x="15083" y="10826"/>
                  </a:lnTo>
                  <a:lnTo>
                    <a:pt x="16086" y="11414"/>
                  </a:lnTo>
                  <a:lnTo>
                    <a:pt x="16163" y="11449"/>
                  </a:lnTo>
                  <a:lnTo>
                    <a:pt x="17161" y="12025"/>
                  </a:lnTo>
                  <a:lnTo>
                    <a:pt x="17238" y="12073"/>
                  </a:lnTo>
                  <a:lnTo>
                    <a:pt x="18242" y="12649"/>
                  </a:lnTo>
                  <a:lnTo>
                    <a:pt x="18313" y="12684"/>
                  </a:lnTo>
                  <a:lnTo>
                    <a:pt x="19316" y="13266"/>
                  </a:lnTo>
                  <a:lnTo>
                    <a:pt x="19382" y="13314"/>
                  </a:lnTo>
                  <a:lnTo>
                    <a:pt x="20391" y="13890"/>
                  </a:lnTo>
                  <a:lnTo>
                    <a:pt x="20457" y="13937"/>
                  </a:lnTo>
                  <a:lnTo>
                    <a:pt x="21466" y="14513"/>
                  </a:lnTo>
                  <a:lnTo>
                    <a:pt x="21537" y="14549"/>
                  </a:lnTo>
                  <a:lnTo>
                    <a:pt x="22535" y="15131"/>
                  </a:lnTo>
                  <a:lnTo>
                    <a:pt x="22553" y="15137"/>
                  </a:lnTo>
                  <a:lnTo>
                    <a:pt x="23752" y="14442"/>
                  </a:lnTo>
                  <a:lnTo>
                    <a:pt x="23823" y="14400"/>
                  </a:lnTo>
                  <a:lnTo>
                    <a:pt x="24957" y="13741"/>
                  </a:lnTo>
                  <a:lnTo>
                    <a:pt x="25023" y="13700"/>
                  </a:lnTo>
                  <a:lnTo>
                    <a:pt x="26199" y="13023"/>
                  </a:lnTo>
                  <a:lnTo>
                    <a:pt x="25189" y="12441"/>
                  </a:lnTo>
                  <a:lnTo>
                    <a:pt x="25118" y="12405"/>
                  </a:lnTo>
                  <a:lnTo>
                    <a:pt x="24108" y="11817"/>
                  </a:lnTo>
                  <a:lnTo>
                    <a:pt x="24043" y="11782"/>
                  </a:lnTo>
                  <a:lnTo>
                    <a:pt x="23040" y="11200"/>
                  </a:lnTo>
                  <a:lnTo>
                    <a:pt x="22968" y="11158"/>
                  </a:lnTo>
                  <a:lnTo>
                    <a:pt x="21965" y="10582"/>
                  </a:lnTo>
                  <a:lnTo>
                    <a:pt x="21894" y="10541"/>
                  </a:lnTo>
                  <a:lnTo>
                    <a:pt x="20890" y="9965"/>
                  </a:lnTo>
                  <a:lnTo>
                    <a:pt x="20813" y="9917"/>
                  </a:lnTo>
                  <a:lnTo>
                    <a:pt x="19815" y="9341"/>
                  </a:lnTo>
                  <a:lnTo>
                    <a:pt x="19744" y="9294"/>
                  </a:lnTo>
                  <a:lnTo>
                    <a:pt x="18735" y="8718"/>
                  </a:lnTo>
                  <a:lnTo>
                    <a:pt x="18669" y="8676"/>
                  </a:lnTo>
                  <a:lnTo>
                    <a:pt x="17660" y="8100"/>
                  </a:lnTo>
                  <a:lnTo>
                    <a:pt x="17594" y="8059"/>
                  </a:lnTo>
                  <a:lnTo>
                    <a:pt x="16591" y="7477"/>
                  </a:lnTo>
                  <a:lnTo>
                    <a:pt x="16520" y="7441"/>
                  </a:lnTo>
                  <a:lnTo>
                    <a:pt x="15516" y="6853"/>
                  </a:lnTo>
                  <a:lnTo>
                    <a:pt x="15439" y="6818"/>
                  </a:lnTo>
                  <a:lnTo>
                    <a:pt x="14441" y="6236"/>
                  </a:lnTo>
                  <a:lnTo>
                    <a:pt x="14364" y="6194"/>
                  </a:lnTo>
                  <a:lnTo>
                    <a:pt x="13361" y="5612"/>
                  </a:lnTo>
                  <a:lnTo>
                    <a:pt x="13295" y="5577"/>
                  </a:lnTo>
                  <a:lnTo>
                    <a:pt x="12286" y="5001"/>
                  </a:lnTo>
                  <a:lnTo>
                    <a:pt x="12221" y="4953"/>
                  </a:lnTo>
                  <a:lnTo>
                    <a:pt x="11211" y="4377"/>
                  </a:lnTo>
                  <a:lnTo>
                    <a:pt x="11146" y="4336"/>
                  </a:lnTo>
                  <a:lnTo>
                    <a:pt x="10142" y="3754"/>
                  </a:lnTo>
                  <a:lnTo>
                    <a:pt x="10065" y="3712"/>
                  </a:lnTo>
                  <a:lnTo>
                    <a:pt x="9068" y="3136"/>
                  </a:lnTo>
                  <a:lnTo>
                    <a:pt x="8990" y="3089"/>
                  </a:lnTo>
                  <a:lnTo>
                    <a:pt x="7987" y="2513"/>
                  </a:lnTo>
                  <a:lnTo>
                    <a:pt x="7916" y="2477"/>
                  </a:lnTo>
                  <a:lnTo>
                    <a:pt x="6912" y="1895"/>
                  </a:lnTo>
                  <a:lnTo>
                    <a:pt x="6847" y="1854"/>
                  </a:lnTo>
                  <a:lnTo>
                    <a:pt x="5837" y="1272"/>
                  </a:lnTo>
                  <a:lnTo>
                    <a:pt x="5772" y="1230"/>
                  </a:lnTo>
                  <a:lnTo>
                    <a:pt x="4769" y="648"/>
                  </a:lnTo>
                  <a:lnTo>
                    <a:pt x="4691" y="612"/>
                  </a:lnTo>
                  <a:lnTo>
                    <a:pt x="36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5"/>
            <p:cNvSpPr/>
            <p:nvPr/>
          </p:nvSpPr>
          <p:spPr>
            <a:xfrm>
              <a:off x="4503682" y="4920809"/>
              <a:ext cx="453929" cy="261268"/>
            </a:xfrm>
            <a:custGeom>
              <a:avLst/>
              <a:gdLst/>
              <a:ahLst/>
              <a:cxnLst/>
              <a:rect l="l" t="t" r="r" b="b"/>
              <a:pathLst>
                <a:path w="3725" h="2144" extrusionOk="0">
                  <a:moveTo>
                    <a:pt x="3653" y="0"/>
                  </a:moveTo>
                  <a:lnTo>
                    <a:pt x="2483" y="677"/>
                  </a:lnTo>
                  <a:lnTo>
                    <a:pt x="2418" y="713"/>
                  </a:lnTo>
                  <a:lnTo>
                    <a:pt x="1272" y="1372"/>
                  </a:lnTo>
                  <a:lnTo>
                    <a:pt x="1206" y="1413"/>
                  </a:lnTo>
                  <a:lnTo>
                    <a:pt x="1" y="2108"/>
                  </a:lnTo>
                  <a:lnTo>
                    <a:pt x="72" y="2144"/>
                  </a:lnTo>
                  <a:lnTo>
                    <a:pt x="1272" y="1455"/>
                  </a:lnTo>
                  <a:lnTo>
                    <a:pt x="1349" y="1413"/>
                  </a:lnTo>
                  <a:lnTo>
                    <a:pt x="2483" y="748"/>
                  </a:lnTo>
                  <a:lnTo>
                    <a:pt x="2554" y="713"/>
                  </a:lnTo>
                  <a:lnTo>
                    <a:pt x="3724" y="36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5"/>
            <p:cNvSpPr/>
            <p:nvPr/>
          </p:nvSpPr>
          <p:spPr>
            <a:xfrm>
              <a:off x="4110800" y="4693536"/>
              <a:ext cx="453807" cy="261390"/>
            </a:xfrm>
            <a:custGeom>
              <a:avLst/>
              <a:gdLst/>
              <a:ahLst/>
              <a:cxnLst/>
              <a:rect l="l" t="t" r="r" b="b"/>
              <a:pathLst>
                <a:path w="3724" h="2145" extrusionOk="0">
                  <a:moveTo>
                    <a:pt x="3653" y="1"/>
                  </a:moveTo>
                  <a:lnTo>
                    <a:pt x="2483" y="678"/>
                  </a:lnTo>
                  <a:lnTo>
                    <a:pt x="2411" y="713"/>
                  </a:lnTo>
                  <a:lnTo>
                    <a:pt x="1277" y="1378"/>
                  </a:lnTo>
                  <a:lnTo>
                    <a:pt x="1200" y="1414"/>
                  </a:lnTo>
                  <a:lnTo>
                    <a:pt x="1" y="2109"/>
                  </a:lnTo>
                  <a:lnTo>
                    <a:pt x="72" y="2144"/>
                  </a:lnTo>
                  <a:lnTo>
                    <a:pt x="1277" y="1456"/>
                  </a:lnTo>
                  <a:lnTo>
                    <a:pt x="1343" y="1414"/>
                  </a:lnTo>
                  <a:lnTo>
                    <a:pt x="2483" y="761"/>
                  </a:lnTo>
                  <a:lnTo>
                    <a:pt x="2554" y="713"/>
                  </a:lnTo>
                  <a:lnTo>
                    <a:pt x="3724" y="42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5"/>
            <p:cNvSpPr/>
            <p:nvPr/>
          </p:nvSpPr>
          <p:spPr>
            <a:xfrm>
              <a:off x="3979067" y="4617616"/>
              <a:ext cx="454538" cy="262730"/>
            </a:xfrm>
            <a:custGeom>
              <a:avLst/>
              <a:gdLst/>
              <a:ahLst/>
              <a:cxnLst/>
              <a:rect l="l" t="t" r="r" b="b"/>
              <a:pathLst>
                <a:path w="3730" h="2156" extrusionOk="0">
                  <a:moveTo>
                    <a:pt x="3653" y="0"/>
                  </a:moveTo>
                  <a:lnTo>
                    <a:pt x="2489" y="677"/>
                  </a:lnTo>
                  <a:lnTo>
                    <a:pt x="2418" y="725"/>
                  </a:lnTo>
                  <a:lnTo>
                    <a:pt x="1278" y="1378"/>
                  </a:lnTo>
                  <a:lnTo>
                    <a:pt x="1206" y="1419"/>
                  </a:lnTo>
                  <a:lnTo>
                    <a:pt x="1" y="2108"/>
                  </a:lnTo>
                  <a:lnTo>
                    <a:pt x="78" y="2156"/>
                  </a:lnTo>
                  <a:lnTo>
                    <a:pt x="1278" y="1455"/>
                  </a:lnTo>
                  <a:lnTo>
                    <a:pt x="1349" y="1419"/>
                  </a:lnTo>
                  <a:lnTo>
                    <a:pt x="2489" y="760"/>
                  </a:lnTo>
                  <a:lnTo>
                    <a:pt x="2554" y="725"/>
                  </a:lnTo>
                  <a:lnTo>
                    <a:pt x="3730" y="48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5"/>
            <p:cNvSpPr/>
            <p:nvPr/>
          </p:nvSpPr>
          <p:spPr>
            <a:xfrm>
              <a:off x="3717917" y="4466386"/>
              <a:ext cx="453075" cy="261999"/>
            </a:xfrm>
            <a:custGeom>
              <a:avLst/>
              <a:gdLst/>
              <a:ahLst/>
              <a:cxnLst/>
              <a:rect l="l" t="t" r="r" b="b"/>
              <a:pathLst>
                <a:path w="3718" h="2150" extrusionOk="0">
                  <a:moveTo>
                    <a:pt x="3652" y="0"/>
                  </a:moveTo>
                  <a:lnTo>
                    <a:pt x="2482" y="677"/>
                  </a:lnTo>
                  <a:lnTo>
                    <a:pt x="2411" y="719"/>
                  </a:lnTo>
                  <a:lnTo>
                    <a:pt x="1271" y="1378"/>
                  </a:lnTo>
                  <a:lnTo>
                    <a:pt x="1206" y="1413"/>
                  </a:lnTo>
                  <a:lnTo>
                    <a:pt x="0" y="2114"/>
                  </a:lnTo>
                  <a:lnTo>
                    <a:pt x="66" y="2150"/>
                  </a:lnTo>
                  <a:lnTo>
                    <a:pt x="1271" y="1461"/>
                  </a:lnTo>
                  <a:lnTo>
                    <a:pt x="1342" y="1413"/>
                  </a:lnTo>
                  <a:lnTo>
                    <a:pt x="2482" y="760"/>
                  </a:lnTo>
                  <a:lnTo>
                    <a:pt x="2554" y="719"/>
                  </a:lnTo>
                  <a:lnTo>
                    <a:pt x="3718" y="4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5"/>
            <p:cNvSpPr/>
            <p:nvPr/>
          </p:nvSpPr>
          <p:spPr>
            <a:xfrm>
              <a:off x="2932030" y="4012694"/>
              <a:ext cx="453075" cy="262730"/>
            </a:xfrm>
            <a:custGeom>
              <a:avLst/>
              <a:gdLst/>
              <a:ahLst/>
              <a:cxnLst/>
              <a:rect l="l" t="t" r="r" b="b"/>
              <a:pathLst>
                <a:path w="3718" h="2156" extrusionOk="0">
                  <a:moveTo>
                    <a:pt x="3653" y="0"/>
                  </a:moveTo>
                  <a:lnTo>
                    <a:pt x="2477" y="677"/>
                  </a:lnTo>
                  <a:lnTo>
                    <a:pt x="2412" y="719"/>
                  </a:lnTo>
                  <a:lnTo>
                    <a:pt x="1272" y="1372"/>
                  </a:lnTo>
                  <a:lnTo>
                    <a:pt x="1200" y="1419"/>
                  </a:lnTo>
                  <a:lnTo>
                    <a:pt x="1" y="2108"/>
                  </a:lnTo>
                  <a:lnTo>
                    <a:pt x="66" y="2156"/>
                  </a:lnTo>
                  <a:lnTo>
                    <a:pt x="1272" y="1455"/>
                  </a:lnTo>
                  <a:lnTo>
                    <a:pt x="1343" y="1419"/>
                  </a:lnTo>
                  <a:lnTo>
                    <a:pt x="2477" y="760"/>
                  </a:lnTo>
                  <a:lnTo>
                    <a:pt x="2554" y="719"/>
                  </a:lnTo>
                  <a:lnTo>
                    <a:pt x="3718" y="48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5"/>
            <p:cNvSpPr/>
            <p:nvPr/>
          </p:nvSpPr>
          <p:spPr>
            <a:xfrm>
              <a:off x="2277144" y="3634922"/>
              <a:ext cx="453197" cy="262121"/>
            </a:xfrm>
            <a:custGeom>
              <a:avLst/>
              <a:gdLst/>
              <a:ahLst/>
              <a:cxnLst/>
              <a:rect l="l" t="t" r="r" b="b"/>
              <a:pathLst>
                <a:path w="3719" h="2151" extrusionOk="0">
                  <a:moveTo>
                    <a:pt x="3653" y="1"/>
                  </a:moveTo>
                  <a:lnTo>
                    <a:pt x="2477" y="672"/>
                  </a:lnTo>
                  <a:lnTo>
                    <a:pt x="2412" y="719"/>
                  </a:lnTo>
                  <a:lnTo>
                    <a:pt x="1272" y="1372"/>
                  </a:lnTo>
                  <a:lnTo>
                    <a:pt x="1200" y="1414"/>
                  </a:lnTo>
                  <a:lnTo>
                    <a:pt x="1" y="2108"/>
                  </a:lnTo>
                  <a:lnTo>
                    <a:pt x="66" y="2150"/>
                  </a:lnTo>
                  <a:lnTo>
                    <a:pt x="1272" y="1455"/>
                  </a:lnTo>
                  <a:lnTo>
                    <a:pt x="1343" y="1414"/>
                  </a:lnTo>
                  <a:lnTo>
                    <a:pt x="2477" y="755"/>
                  </a:lnTo>
                  <a:lnTo>
                    <a:pt x="2554" y="719"/>
                  </a:lnTo>
                  <a:lnTo>
                    <a:pt x="3718" y="42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5"/>
            <p:cNvSpPr/>
            <p:nvPr/>
          </p:nvSpPr>
          <p:spPr>
            <a:xfrm>
              <a:off x="4241801" y="4768847"/>
              <a:ext cx="453807" cy="262730"/>
            </a:xfrm>
            <a:custGeom>
              <a:avLst/>
              <a:gdLst/>
              <a:ahLst/>
              <a:cxnLst/>
              <a:rect l="l" t="t" r="r" b="b"/>
              <a:pathLst>
                <a:path w="3724" h="2156" extrusionOk="0">
                  <a:moveTo>
                    <a:pt x="3652" y="0"/>
                  </a:moveTo>
                  <a:lnTo>
                    <a:pt x="2477" y="677"/>
                  </a:lnTo>
                  <a:lnTo>
                    <a:pt x="2411" y="719"/>
                  </a:lnTo>
                  <a:lnTo>
                    <a:pt x="1271" y="1372"/>
                  </a:lnTo>
                  <a:lnTo>
                    <a:pt x="1200" y="1419"/>
                  </a:lnTo>
                  <a:lnTo>
                    <a:pt x="0" y="2108"/>
                  </a:lnTo>
                  <a:lnTo>
                    <a:pt x="66" y="2156"/>
                  </a:lnTo>
                  <a:lnTo>
                    <a:pt x="1271" y="1455"/>
                  </a:lnTo>
                  <a:lnTo>
                    <a:pt x="1342" y="1419"/>
                  </a:lnTo>
                  <a:lnTo>
                    <a:pt x="2477" y="760"/>
                  </a:lnTo>
                  <a:lnTo>
                    <a:pt x="2554" y="719"/>
                  </a:lnTo>
                  <a:lnTo>
                    <a:pt x="3724" y="4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5"/>
            <p:cNvSpPr/>
            <p:nvPr/>
          </p:nvSpPr>
          <p:spPr>
            <a:xfrm>
              <a:off x="3848187" y="4541575"/>
              <a:ext cx="454538" cy="262852"/>
            </a:xfrm>
            <a:custGeom>
              <a:avLst/>
              <a:gdLst/>
              <a:ahLst/>
              <a:cxnLst/>
              <a:rect l="l" t="t" r="r" b="b"/>
              <a:pathLst>
                <a:path w="3730" h="2157" extrusionOk="0">
                  <a:moveTo>
                    <a:pt x="3658" y="1"/>
                  </a:moveTo>
                  <a:lnTo>
                    <a:pt x="2488" y="678"/>
                  </a:lnTo>
                  <a:lnTo>
                    <a:pt x="2411" y="719"/>
                  </a:lnTo>
                  <a:lnTo>
                    <a:pt x="1277" y="1384"/>
                  </a:lnTo>
                  <a:lnTo>
                    <a:pt x="1212" y="1420"/>
                  </a:lnTo>
                  <a:lnTo>
                    <a:pt x="0" y="2121"/>
                  </a:lnTo>
                  <a:lnTo>
                    <a:pt x="77" y="2156"/>
                  </a:lnTo>
                  <a:lnTo>
                    <a:pt x="1277" y="1461"/>
                  </a:lnTo>
                  <a:lnTo>
                    <a:pt x="1342" y="1420"/>
                  </a:lnTo>
                  <a:lnTo>
                    <a:pt x="2488" y="761"/>
                  </a:lnTo>
                  <a:lnTo>
                    <a:pt x="2554" y="719"/>
                  </a:lnTo>
                  <a:lnTo>
                    <a:pt x="3729" y="48"/>
                  </a:lnTo>
                  <a:lnTo>
                    <a:pt x="3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5"/>
            <p:cNvSpPr/>
            <p:nvPr/>
          </p:nvSpPr>
          <p:spPr>
            <a:xfrm>
              <a:off x="4633953" y="5078498"/>
              <a:ext cx="311352" cy="175235"/>
            </a:xfrm>
            <a:custGeom>
              <a:avLst/>
              <a:gdLst/>
              <a:ahLst/>
              <a:cxnLst/>
              <a:rect l="l" t="t" r="r" b="b"/>
              <a:pathLst>
                <a:path w="2555" h="1438" extrusionOk="0">
                  <a:moveTo>
                    <a:pt x="2489" y="1"/>
                  </a:moveTo>
                  <a:lnTo>
                    <a:pt x="2418" y="42"/>
                  </a:lnTo>
                  <a:lnTo>
                    <a:pt x="1277" y="695"/>
                  </a:lnTo>
                  <a:lnTo>
                    <a:pt x="1206" y="743"/>
                  </a:lnTo>
                  <a:lnTo>
                    <a:pt x="1" y="1432"/>
                  </a:lnTo>
                  <a:lnTo>
                    <a:pt x="19" y="1438"/>
                  </a:lnTo>
                  <a:lnTo>
                    <a:pt x="1218" y="743"/>
                  </a:lnTo>
                  <a:lnTo>
                    <a:pt x="1277" y="779"/>
                  </a:lnTo>
                  <a:lnTo>
                    <a:pt x="1349" y="743"/>
                  </a:lnTo>
                  <a:lnTo>
                    <a:pt x="2489" y="78"/>
                  </a:lnTo>
                  <a:lnTo>
                    <a:pt x="2554" y="42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5"/>
            <p:cNvSpPr/>
            <p:nvPr/>
          </p:nvSpPr>
          <p:spPr>
            <a:xfrm>
              <a:off x="4372803" y="4844767"/>
              <a:ext cx="453075" cy="262852"/>
            </a:xfrm>
            <a:custGeom>
              <a:avLst/>
              <a:gdLst/>
              <a:ahLst/>
              <a:cxnLst/>
              <a:rect l="l" t="t" r="r" b="b"/>
              <a:pathLst>
                <a:path w="3718" h="2157" extrusionOk="0">
                  <a:moveTo>
                    <a:pt x="3652" y="1"/>
                  </a:moveTo>
                  <a:lnTo>
                    <a:pt x="2482" y="678"/>
                  </a:lnTo>
                  <a:lnTo>
                    <a:pt x="2411" y="713"/>
                  </a:lnTo>
                  <a:lnTo>
                    <a:pt x="1271" y="1372"/>
                  </a:lnTo>
                  <a:lnTo>
                    <a:pt x="1206" y="1414"/>
                  </a:lnTo>
                  <a:lnTo>
                    <a:pt x="0" y="2109"/>
                  </a:lnTo>
                  <a:lnTo>
                    <a:pt x="66" y="2156"/>
                  </a:lnTo>
                  <a:lnTo>
                    <a:pt x="1271" y="1456"/>
                  </a:lnTo>
                  <a:lnTo>
                    <a:pt x="1342" y="1414"/>
                  </a:lnTo>
                  <a:lnTo>
                    <a:pt x="2482" y="755"/>
                  </a:lnTo>
                  <a:lnTo>
                    <a:pt x="2554" y="713"/>
                  </a:lnTo>
                  <a:lnTo>
                    <a:pt x="3717" y="36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5"/>
            <p:cNvSpPr/>
            <p:nvPr/>
          </p:nvSpPr>
          <p:spPr>
            <a:xfrm>
              <a:off x="3586915" y="4391075"/>
              <a:ext cx="453075" cy="262121"/>
            </a:xfrm>
            <a:custGeom>
              <a:avLst/>
              <a:gdLst/>
              <a:ahLst/>
              <a:cxnLst/>
              <a:rect l="l" t="t" r="r" b="b"/>
              <a:pathLst>
                <a:path w="3718" h="2151" extrusionOk="0">
                  <a:moveTo>
                    <a:pt x="3652" y="1"/>
                  </a:moveTo>
                  <a:lnTo>
                    <a:pt x="2477" y="672"/>
                  </a:lnTo>
                  <a:lnTo>
                    <a:pt x="2411" y="719"/>
                  </a:lnTo>
                  <a:lnTo>
                    <a:pt x="1271" y="1372"/>
                  </a:lnTo>
                  <a:lnTo>
                    <a:pt x="1200" y="1414"/>
                  </a:lnTo>
                  <a:lnTo>
                    <a:pt x="1" y="2103"/>
                  </a:lnTo>
                  <a:lnTo>
                    <a:pt x="66" y="2150"/>
                  </a:lnTo>
                  <a:lnTo>
                    <a:pt x="1271" y="1455"/>
                  </a:lnTo>
                  <a:lnTo>
                    <a:pt x="1343" y="1414"/>
                  </a:lnTo>
                  <a:lnTo>
                    <a:pt x="2477" y="755"/>
                  </a:lnTo>
                  <a:lnTo>
                    <a:pt x="2554" y="719"/>
                  </a:lnTo>
                  <a:lnTo>
                    <a:pt x="3718" y="42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5"/>
            <p:cNvSpPr/>
            <p:nvPr/>
          </p:nvSpPr>
          <p:spPr>
            <a:xfrm>
              <a:off x="3324303" y="4239844"/>
              <a:ext cx="454538" cy="262121"/>
            </a:xfrm>
            <a:custGeom>
              <a:avLst/>
              <a:gdLst/>
              <a:ahLst/>
              <a:cxnLst/>
              <a:rect l="l" t="t" r="r" b="b"/>
              <a:pathLst>
                <a:path w="3730" h="2151" extrusionOk="0">
                  <a:moveTo>
                    <a:pt x="3652" y="1"/>
                  </a:moveTo>
                  <a:lnTo>
                    <a:pt x="2488" y="678"/>
                  </a:lnTo>
                  <a:lnTo>
                    <a:pt x="2411" y="713"/>
                  </a:lnTo>
                  <a:lnTo>
                    <a:pt x="1277" y="1372"/>
                  </a:lnTo>
                  <a:lnTo>
                    <a:pt x="1206" y="1420"/>
                  </a:lnTo>
                  <a:lnTo>
                    <a:pt x="0" y="2109"/>
                  </a:lnTo>
                  <a:lnTo>
                    <a:pt x="77" y="2150"/>
                  </a:lnTo>
                  <a:lnTo>
                    <a:pt x="1277" y="1455"/>
                  </a:lnTo>
                  <a:lnTo>
                    <a:pt x="1348" y="1420"/>
                  </a:lnTo>
                  <a:lnTo>
                    <a:pt x="2488" y="755"/>
                  </a:lnTo>
                  <a:lnTo>
                    <a:pt x="2553" y="713"/>
                  </a:lnTo>
                  <a:lnTo>
                    <a:pt x="3729" y="36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5"/>
            <p:cNvSpPr/>
            <p:nvPr/>
          </p:nvSpPr>
          <p:spPr>
            <a:xfrm>
              <a:off x="3063031" y="4088614"/>
              <a:ext cx="453075" cy="261390"/>
            </a:xfrm>
            <a:custGeom>
              <a:avLst/>
              <a:gdLst/>
              <a:ahLst/>
              <a:cxnLst/>
              <a:rect l="l" t="t" r="r" b="b"/>
              <a:pathLst>
                <a:path w="3718" h="2145" extrusionOk="0">
                  <a:moveTo>
                    <a:pt x="3652" y="1"/>
                  </a:moveTo>
                  <a:lnTo>
                    <a:pt x="2477" y="678"/>
                  </a:lnTo>
                  <a:lnTo>
                    <a:pt x="2411" y="713"/>
                  </a:lnTo>
                  <a:lnTo>
                    <a:pt x="1271" y="1372"/>
                  </a:lnTo>
                  <a:lnTo>
                    <a:pt x="1206" y="1414"/>
                  </a:lnTo>
                  <a:lnTo>
                    <a:pt x="1" y="2109"/>
                  </a:lnTo>
                  <a:lnTo>
                    <a:pt x="66" y="2144"/>
                  </a:lnTo>
                  <a:lnTo>
                    <a:pt x="1271" y="1455"/>
                  </a:lnTo>
                  <a:lnTo>
                    <a:pt x="1343" y="1414"/>
                  </a:lnTo>
                  <a:lnTo>
                    <a:pt x="2477" y="761"/>
                  </a:lnTo>
                  <a:lnTo>
                    <a:pt x="2554" y="713"/>
                  </a:lnTo>
                  <a:lnTo>
                    <a:pt x="3718" y="36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5"/>
            <p:cNvSpPr/>
            <p:nvPr/>
          </p:nvSpPr>
          <p:spPr>
            <a:xfrm>
              <a:off x="2538416" y="3785421"/>
              <a:ext cx="454538" cy="262852"/>
            </a:xfrm>
            <a:custGeom>
              <a:avLst/>
              <a:gdLst/>
              <a:ahLst/>
              <a:cxnLst/>
              <a:rect l="l" t="t" r="r" b="b"/>
              <a:pathLst>
                <a:path w="3730" h="2157" extrusionOk="0">
                  <a:moveTo>
                    <a:pt x="3652" y="1"/>
                  </a:moveTo>
                  <a:lnTo>
                    <a:pt x="2489" y="678"/>
                  </a:lnTo>
                  <a:lnTo>
                    <a:pt x="2411" y="725"/>
                  </a:lnTo>
                  <a:lnTo>
                    <a:pt x="1277" y="1378"/>
                  </a:lnTo>
                  <a:lnTo>
                    <a:pt x="1206" y="1420"/>
                  </a:lnTo>
                  <a:lnTo>
                    <a:pt x="1" y="2109"/>
                  </a:lnTo>
                  <a:lnTo>
                    <a:pt x="78" y="2156"/>
                  </a:lnTo>
                  <a:lnTo>
                    <a:pt x="1277" y="1455"/>
                  </a:lnTo>
                  <a:lnTo>
                    <a:pt x="1343" y="1420"/>
                  </a:lnTo>
                  <a:lnTo>
                    <a:pt x="2489" y="761"/>
                  </a:lnTo>
                  <a:lnTo>
                    <a:pt x="2554" y="725"/>
                  </a:lnTo>
                  <a:lnTo>
                    <a:pt x="3730" y="48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5"/>
            <p:cNvSpPr/>
            <p:nvPr/>
          </p:nvSpPr>
          <p:spPr>
            <a:xfrm>
              <a:off x="3455183" y="4315886"/>
              <a:ext cx="454538" cy="261268"/>
            </a:xfrm>
            <a:custGeom>
              <a:avLst/>
              <a:gdLst/>
              <a:ahLst/>
              <a:cxnLst/>
              <a:rect l="l" t="t" r="r" b="b"/>
              <a:pathLst>
                <a:path w="3730" h="2144" extrusionOk="0">
                  <a:moveTo>
                    <a:pt x="3659" y="0"/>
                  </a:moveTo>
                  <a:lnTo>
                    <a:pt x="2489" y="677"/>
                  </a:lnTo>
                  <a:lnTo>
                    <a:pt x="2418" y="713"/>
                  </a:lnTo>
                  <a:lnTo>
                    <a:pt x="1284" y="1372"/>
                  </a:lnTo>
                  <a:lnTo>
                    <a:pt x="1206" y="1407"/>
                  </a:lnTo>
                  <a:lnTo>
                    <a:pt x="1" y="2108"/>
                  </a:lnTo>
                  <a:lnTo>
                    <a:pt x="78" y="2144"/>
                  </a:lnTo>
                  <a:lnTo>
                    <a:pt x="1284" y="1455"/>
                  </a:lnTo>
                  <a:lnTo>
                    <a:pt x="1349" y="1407"/>
                  </a:lnTo>
                  <a:lnTo>
                    <a:pt x="2489" y="754"/>
                  </a:lnTo>
                  <a:lnTo>
                    <a:pt x="2560" y="713"/>
                  </a:lnTo>
                  <a:lnTo>
                    <a:pt x="3730" y="36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5"/>
            <p:cNvSpPr/>
            <p:nvPr/>
          </p:nvSpPr>
          <p:spPr>
            <a:xfrm>
              <a:off x="2801150" y="3937383"/>
              <a:ext cx="453075" cy="262121"/>
            </a:xfrm>
            <a:custGeom>
              <a:avLst/>
              <a:gdLst/>
              <a:ahLst/>
              <a:cxnLst/>
              <a:rect l="l" t="t" r="r" b="b"/>
              <a:pathLst>
                <a:path w="3718" h="2151" extrusionOk="0">
                  <a:moveTo>
                    <a:pt x="3652" y="1"/>
                  </a:moveTo>
                  <a:lnTo>
                    <a:pt x="2476" y="678"/>
                  </a:lnTo>
                  <a:lnTo>
                    <a:pt x="2411" y="713"/>
                  </a:lnTo>
                  <a:lnTo>
                    <a:pt x="1265" y="1378"/>
                  </a:lnTo>
                  <a:lnTo>
                    <a:pt x="1200" y="1414"/>
                  </a:lnTo>
                  <a:lnTo>
                    <a:pt x="0" y="2109"/>
                  </a:lnTo>
                  <a:lnTo>
                    <a:pt x="65" y="2150"/>
                  </a:lnTo>
                  <a:lnTo>
                    <a:pt x="1265" y="1455"/>
                  </a:lnTo>
                  <a:lnTo>
                    <a:pt x="1342" y="1414"/>
                  </a:lnTo>
                  <a:lnTo>
                    <a:pt x="2476" y="755"/>
                  </a:lnTo>
                  <a:lnTo>
                    <a:pt x="2547" y="713"/>
                  </a:lnTo>
                  <a:lnTo>
                    <a:pt x="3717" y="42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5"/>
            <p:cNvSpPr/>
            <p:nvPr/>
          </p:nvSpPr>
          <p:spPr>
            <a:xfrm>
              <a:off x="3193302" y="4163925"/>
              <a:ext cx="454538" cy="261999"/>
            </a:xfrm>
            <a:custGeom>
              <a:avLst/>
              <a:gdLst/>
              <a:ahLst/>
              <a:cxnLst/>
              <a:rect l="l" t="t" r="r" b="b"/>
              <a:pathLst>
                <a:path w="3730" h="2150" extrusionOk="0">
                  <a:moveTo>
                    <a:pt x="3652" y="0"/>
                  </a:moveTo>
                  <a:lnTo>
                    <a:pt x="2488" y="677"/>
                  </a:lnTo>
                  <a:lnTo>
                    <a:pt x="2411" y="719"/>
                  </a:lnTo>
                  <a:lnTo>
                    <a:pt x="1277" y="1378"/>
                  </a:lnTo>
                  <a:lnTo>
                    <a:pt x="1206" y="1419"/>
                  </a:lnTo>
                  <a:lnTo>
                    <a:pt x="0" y="2114"/>
                  </a:lnTo>
                  <a:lnTo>
                    <a:pt x="72" y="2150"/>
                  </a:lnTo>
                  <a:lnTo>
                    <a:pt x="1277" y="1455"/>
                  </a:lnTo>
                  <a:lnTo>
                    <a:pt x="1342" y="1419"/>
                  </a:lnTo>
                  <a:lnTo>
                    <a:pt x="2488" y="754"/>
                  </a:lnTo>
                  <a:lnTo>
                    <a:pt x="2554" y="719"/>
                  </a:lnTo>
                  <a:lnTo>
                    <a:pt x="3729" y="4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5"/>
            <p:cNvSpPr/>
            <p:nvPr/>
          </p:nvSpPr>
          <p:spPr>
            <a:xfrm>
              <a:off x="2669417" y="3861463"/>
              <a:ext cx="454538" cy="262730"/>
            </a:xfrm>
            <a:custGeom>
              <a:avLst/>
              <a:gdLst/>
              <a:ahLst/>
              <a:cxnLst/>
              <a:rect l="l" t="t" r="r" b="b"/>
              <a:pathLst>
                <a:path w="3730" h="2156" extrusionOk="0">
                  <a:moveTo>
                    <a:pt x="3652" y="0"/>
                  </a:moveTo>
                  <a:lnTo>
                    <a:pt x="2488" y="677"/>
                  </a:lnTo>
                  <a:lnTo>
                    <a:pt x="2417" y="713"/>
                  </a:lnTo>
                  <a:lnTo>
                    <a:pt x="1277" y="1378"/>
                  </a:lnTo>
                  <a:lnTo>
                    <a:pt x="1206" y="1413"/>
                  </a:lnTo>
                  <a:lnTo>
                    <a:pt x="0" y="2108"/>
                  </a:lnTo>
                  <a:lnTo>
                    <a:pt x="78" y="2156"/>
                  </a:lnTo>
                  <a:lnTo>
                    <a:pt x="1277" y="1455"/>
                  </a:lnTo>
                  <a:lnTo>
                    <a:pt x="1348" y="1413"/>
                  </a:lnTo>
                  <a:lnTo>
                    <a:pt x="2488" y="760"/>
                  </a:lnTo>
                  <a:lnTo>
                    <a:pt x="2554" y="713"/>
                  </a:lnTo>
                  <a:lnTo>
                    <a:pt x="3729" y="4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5"/>
            <p:cNvSpPr/>
            <p:nvPr/>
          </p:nvSpPr>
          <p:spPr>
            <a:xfrm>
              <a:off x="2407414" y="3710964"/>
              <a:ext cx="453807" cy="261268"/>
            </a:xfrm>
            <a:custGeom>
              <a:avLst/>
              <a:gdLst/>
              <a:ahLst/>
              <a:cxnLst/>
              <a:rect l="l" t="t" r="r" b="b"/>
              <a:pathLst>
                <a:path w="3724" h="2144" extrusionOk="0">
                  <a:moveTo>
                    <a:pt x="3653" y="0"/>
                  </a:moveTo>
                  <a:lnTo>
                    <a:pt x="2489" y="671"/>
                  </a:lnTo>
                  <a:lnTo>
                    <a:pt x="2412" y="713"/>
                  </a:lnTo>
                  <a:lnTo>
                    <a:pt x="1277" y="1372"/>
                  </a:lnTo>
                  <a:lnTo>
                    <a:pt x="1200" y="1407"/>
                  </a:lnTo>
                  <a:lnTo>
                    <a:pt x="1" y="2108"/>
                  </a:lnTo>
                  <a:lnTo>
                    <a:pt x="72" y="2144"/>
                  </a:lnTo>
                  <a:lnTo>
                    <a:pt x="1277" y="1455"/>
                  </a:lnTo>
                  <a:lnTo>
                    <a:pt x="1343" y="1407"/>
                  </a:lnTo>
                  <a:lnTo>
                    <a:pt x="2489" y="754"/>
                  </a:lnTo>
                  <a:lnTo>
                    <a:pt x="2554" y="713"/>
                  </a:lnTo>
                  <a:lnTo>
                    <a:pt x="3724" y="36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5"/>
            <p:cNvSpPr/>
            <p:nvPr/>
          </p:nvSpPr>
          <p:spPr>
            <a:xfrm>
              <a:off x="2146264" y="3559002"/>
              <a:ext cx="453075" cy="261999"/>
            </a:xfrm>
            <a:custGeom>
              <a:avLst/>
              <a:gdLst/>
              <a:ahLst/>
              <a:cxnLst/>
              <a:rect l="l" t="t" r="r" b="b"/>
              <a:pathLst>
                <a:path w="3718" h="2150" extrusionOk="0">
                  <a:moveTo>
                    <a:pt x="3652" y="0"/>
                  </a:moveTo>
                  <a:lnTo>
                    <a:pt x="2476" y="671"/>
                  </a:lnTo>
                  <a:lnTo>
                    <a:pt x="2411" y="719"/>
                  </a:lnTo>
                  <a:lnTo>
                    <a:pt x="1265" y="1378"/>
                  </a:lnTo>
                  <a:lnTo>
                    <a:pt x="1200" y="1413"/>
                  </a:lnTo>
                  <a:lnTo>
                    <a:pt x="0" y="2114"/>
                  </a:lnTo>
                  <a:lnTo>
                    <a:pt x="66" y="2150"/>
                  </a:lnTo>
                  <a:lnTo>
                    <a:pt x="1265" y="1455"/>
                  </a:lnTo>
                  <a:lnTo>
                    <a:pt x="1342" y="1413"/>
                  </a:lnTo>
                  <a:lnTo>
                    <a:pt x="2476" y="754"/>
                  </a:lnTo>
                  <a:lnTo>
                    <a:pt x="2554" y="719"/>
                  </a:lnTo>
                  <a:lnTo>
                    <a:pt x="3717" y="4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5"/>
            <p:cNvSpPr/>
            <p:nvPr/>
          </p:nvSpPr>
          <p:spPr>
            <a:xfrm>
              <a:off x="2014532" y="3483691"/>
              <a:ext cx="454538" cy="261390"/>
            </a:xfrm>
            <a:custGeom>
              <a:avLst/>
              <a:gdLst/>
              <a:ahLst/>
              <a:cxnLst/>
              <a:rect l="l" t="t" r="r" b="b"/>
              <a:pathLst>
                <a:path w="3730" h="2145" extrusionOk="0">
                  <a:moveTo>
                    <a:pt x="3652" y="0"/>
                  </a:moveTo>
                  <a:lnTo>
                    <a:pt x="2483" y="677"/>
                  </a:lnTo>
                  <a:lnTo>
                    <a:pt x="2417" y="713"/>
                  </a:lnTo>
                  <a:lnTo>
                    <a:pt x="1271" y="1372"/>
                  </a:lnTo>
                  <a:lnTo>
                    <a:pt x="1206" y="1408"/>
                  </a:lnTo>
                  <a:lnTo>
                    <a:pt x="1" y="2108"/>
                  </a:lnTo>
                  <a:lnTo>
                    <a:pt x="72" y="2144"/>
                  </a:lnTo>
                  <a:lnTo>
                    <a:pt x="1271" y="1455"/>
                  </a:lnTo>
                  <a:lnTo>
                    <a:pt x="1348" y="1408"/>
                  </a:lnTo>
                  <a:lnTo>
                    <a:pt x="2483" y="755"/>
                  </a:lnTo>
                  <a:lnTo>
                    <a:pt x="2554" y="713"/>
                  </a:lnTo>
                  <a:lnTo>
                    <a:pt x="3730" y="36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5"/>
            <p:cNvSpPr/>
            <p:nvPr/>
          </p:nvSpPr>
          <p:spPr>
            <a:xfrm>
              <a:off x="2034761" y="3577769"/>
              <a:ext cx="2763541" cy="1595635"/>
            </a:xfrm>
            <a:custGeom>
              <a:avLst/>
              <a:gdLst/>
              <a:ahLst/>
              <a:cxnLst/>
              <a:rect l="l" t="t" r="r" b="b"/>
              <a:pathLst>
                <a:path w="22678" h="13094" extrusionOk="0">
                  <a:moveTo>
                    <a:pt x="66" y="0"/>
                  </a:moveTo>
                  <a:lnTo>
                    <a:pt x="1" y="42"/>
                  </a:lnTo>
                  <a:lnTo>
                    <a:pt x="1040" y="636"/>
                  </a:lnTo>
                  <a:lnTo>
                    <a:pt x="1105" y="683"/>
                  </a:lnTo>
                  <a:lnTo>
                    <a:pt x="2115" y="1259"/>
                  </a:lnTo>
                  <a:lnTo>
                    <a:pt x="2180" y="1301"/>
                  </a:lnTo>
                  <a:lnTo>
                    <a:pt x="3189" y="1883"/>
                  </a:lnTo>
                  <a:lnTo>
                    <a:pt x="3261" y="1924"/>
                  </a:lnTo>
                  <a:lnTo>
                    <a:pt x="4258" y="2500"/>
                  </a:lnTo>
                  <a:lnTo>
                    <a:pt x="4335" y="2548"/>
                  </a:lnTo>
                  <a:lnTo>
                    <a:pt x="5339" y="3124"/>
                  </a:lnTo>
                  <a:lnTo>
                    <a:pt x="5410" y="3159"/>
                  </a:lnTo>
                  <a:lnTo>
                    <a:pt x="6414" y="3741"/>
                  </a:lnTo>
                  <a:lnTo>
                    <a:pt x="6485" y="3783"/>
                  </a:lnTo>
                  <a:lnTo>
                    <a:pt x="7489" y="4365"/>
                  </a:lnTo>
                  <a:lnTo>
                    <a:pt x="7554" y="4406"/>
                  </a:lnTo>
                  <a:lnTo>
                    <a:pt x="8563" y="4988"/>
                  </a:lnTo>
                  <a:lnTo>
                    <a:pt x="8635" y="5024"/>
                  </a:lnTo>
                  <a:lnTo>
                    <a:pt x="9644" y="5606"/>
                  </a:lnTo>
                  <a:lnTo>
                    <a:pt x="9709" y="5647"/>
                  </a:lnTo>
                  <a:lnTo>
                    <a:pt x="10713" y="6229"/>
                  </a:lnTo>
                  <a:lnTo>
                    <a:pt x="10784" y="6265"/>
                  </a:lnTo>
                  <a:lnTo>
                    <a:pt x="11788" y="6853"/>
                  </a:lnTo>
                  <a:lnTo>
                    <a:pt x="11859" y="6888"/>
                  </a:lnTo>
                  <a:lnTo>
                    <a:pt x="12862" y="7464"/>
                  </a:lnTo>
                  <a:lnTo>
                    <a:pt x="12940" y="7512"/>
                  </a:lnTo>
                  <a:lnTo>
                    <a:pt x="13937" y="8088"/>
                  </a:lnTo>
                  <a:lnTo>
                    <a:pt x="14008" y="8129"/>
                  </a:lnTo>
                  <a:lnTo>
                    <a:pt x="15018" y="8705"/>
                  </a:lnTo>
                  <a:lnTo>
                    <a:pt x="15083" y="8753"/>
                  </a:lnTo>
                  <a:lnTo>
                    <a:pt x="16093" y="9329"/>
                  </a:lnTo>
                  <a:lnTo>
                    <a:pt x="16158" y="9370"/>
                  </a:lnTo>
                  <a:lnTo>
                    <a:pt x="17161" y="9952"/>
                  </a:lnTo>
                  <a:lnTo>
                    <a:pt x="17233" y="9988"/>
                  </a:lnTo>
                  <a:lnTo>
                    <a:pt x="18236" y="10570"/>
                  </a:lnTo>
                  <a:lnTo>
                    <a:pt x="18313" y="10612"/>
                  </a:lnTo>
                  <a:lnTo>
                    <a:pt x="19311" y="11193"/>
                  </a:lnTo>
                  <a:lnTo>
                    <a:pt x="19382" y="11229"/>
                  </a:lnTo>
                  <a:lnTo>
                    <a:pt x="20392" y="11811"/>
                  </a:lnTo>
                  <a:lnTo>
                    <a:pt x="20457" y="11853"/>
                  </a:lnTo>
                  <a:lnTo>
                    <a:pt x="21466" y="12434"/>
                  </a:lnTo>
                  <a:lnTo>
                    <a:pt x="21532" y="12476"/>
                  </a:lnTo>
                  <a:lnTo>
                    <a:pt x="22535" y="13058"/>
                  </a:lnTo>
                  <a:lnTo>
                    <a:pt x="22547" y="13058"/>
                  </a:lnTo>
                  <a:lnTo>
                    <a:pt x="22606" y="13094"/>
                  </a:lnTo>
                  <a:lnTo>
                    <a:pt x="22678" y="13058"/>
                  </a:lnTo>
                  <a:lnTo>
                    <a:pt x="22618" y="13016"/>
                  </a:lnTo>
                  <a:lnTo>
                    <a:pt x="22606" y="13010"/>
                  </a:lnTo>
                  <a:lnTo>
                    <a:pt x="21609" y="12434"/>
                  </a:lnTo>
                  <a:lnTo>
                    <a:pt x="21532" y="12393"/>
                  </a:lnTo>
                  <a:lnTo>
                    <a:pt x="20528" y="11811"/>
                  </a:lnTo>
                  <a:lnTo>
                    <a:pt x="20457" y="11769"/>
                  </a:lnTo>
                  <a:lnTo>
                    <a:pt x="19453" y="11193"/>
                  </a:lnTo>
                  <a:lnTo>
                    <a:pt x="19382" y="11146"/>
                  </a:lnTo>
                  <a:lnTo>
                    <a:pt x="18379" y="10570"/>
                  </a:lnTo>
                  <a:lnTo>
                    <a:pt x="18313" y="10534"/>
                  </a:lnTo>
                  <a:lnTo>
                    <a:pt x="17304" y="9952"/>
                  </a:lnTo>
                  <a:lnTo>
                    <a:pt x="17233" y="9911"/>
                  </a:lnTo>
                  <a:lnTo>
                    <a:pt x="16223" y="9329"/>
                  </a:lnTo>
                  <a:lnTo>
                    <a:pt x="16158" y="9293"/>
                  </a:lnTo>
                  <a:lnTo>
                    <a:pt x="15154" y="8705"/>
                  </a:lnTo>
                  <a:lnTo>
                    <a:pt x="15083" y="8670"/>
                  </a:lnTo>
                  <a:lnTo>
                    <a:pt x="14080" y="8088"/>
                  </a:lnTo>
                  <a:lnTo>
                    <a:pt x="14008" y="8046"/>
                  </a:lnTo>
                  <a:lnTo>
                    <a:pt x="13005" y="7464"/>
                  </a:lnTo>
                  <a:lnTo>
                    <a:pt x="12940" y="7429"/>
                  </a:lnTo>
                  <a:lnTo>
                    <a:pt x="11930" y="6853"/>
                  </a:lnTo>
                  <a:lnTo>
                    <a:pt x="11859" y="6805"/>
                  </a:lnTo>
                  <a:lnTo>
                    <a:pt x="10849" y="6229"/>
                  </a:lnTo>
                  <a:lnTo>
                    <a:pt x="10784" y="6188"/>
                  </a:lnTo>
                  <a:lnTo>
                    <a:pt x="9781" y="5606"/>
                  </a:lnTo>
                  <a:lnTo>
                    <a:pt x="9709" y="5564"/>
                  </a:lnTo>
                  <a:lnTo>
                    <a:pt x="8706" y="4988"/>
                  </a:lnTo>
                  <a:lnTo>
                    <a:pt x="8635" y="4941"/>
                  </a:lnTo>
                  <a:lnTo>
                    <a:pt x="7631" y="4365"/>
                  </a:lnTo>
                  <a:lnTo>
                    <a:pt x="7554" y="4329"/>
                  </a:lnTo>
                  <a:lnTo>
                    <a:pt x="6556" y="3741"/>
                  </a:lnTo>
                  <a:lnTo>
                    <a:pt x="6485" y="3706"/>
                  </a:lnTo>
                  <a:lnTo>
                    <a:pt x="5476" y="3124"/>
                  </a:lnTo>
                  <a:lnTo>
                    <a:pt x="5410" y="3082"/>
                  </a:lnTo>
                  <a:lnTo>
                    <a:pt x="4401" y="2500"/>
                  </a:lnTo>
                  <a:lnTo>
                    <a:pt x="4335" y="2465"/>
                  </a:lnTo>
                  <a:lnTo>
                    <a:pt x="3332" y="1883"/>
                  </a:lnTo>
                  <a:lnTo>
                    <a:pt x="3261" y="1841"/>
                  </a:lnTo>
                  <a:lnTo>
                    <a:pt x="2257" y="1259"/>
                  </a:lnTo>
                  <a:lnTo>
                    <a:pt x="2180" y="1224"/>
                  </a:lnTo>
                  <a:lnTo>
                    <a:pt x="1182" y="636"/>
                  </a:lnTo>
                  <a:lnTo>
                    <a:pt x="1105" y="60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5"/>
            <p:cNvSpPr/>
            <p:nvPr/>
          </p:nvSpPr>
          <p:spPr>
            <a:xfrm>
              <a:off x="2180995" y="3492344"/>
              <a:ext cx="2764272" cy="1595635"/>
            </a:xfrm>
            <a:custGeom>
              <a:avLst/>
              <a:gdLst/>
              <a:ahLst/>
              <a:cxnLst/>
              <a:rect l="l" t="t" r="r" b="b"/>
              <a:pathLst>
                <a:path w="22684" h="13094" extrusionOk="0">
                  <a:moveTo>
                    <a:pt x="77" y="1"/>
                  </a:moveTo>
                  <a:lnTo>
                    <a:pt x="0" y="42"/>
                  </a:lnTo>
                  <a:lnTo>
                    <a:pt x="1051" y="642"/>
                  </a:lnTo>
                  <a:lnTo>
                    <a:pt x="1117" y="684"/>
                  </a:lnTo>
                  <a:lnTo>
                    <a:pt x="2126" y="1266"/>
                  </a:lnTo>
                  <a:lnTo>
                    <a:pt x="2191" y="1301"/>
                  </a:lnTo>
                  <a:lnTo>
                    <a:pt x="3201" y="1889"/>
                  </a:lnTo>
                  <a:lnTo>
                    <a:pt x="3266" y="1925"/>
                  </a:lnTo>
                  <a:lnTo>
                    <a:pt x="4270" y="2507"/>
                  </a:lnTo>
                  <a:lnTo>
                    <a:pt x="4347" y="2548"/>
                  </a:lnTo>
                  <a:lnTo>
                    <a:pt x="5344" y="3130"/>
                  </a:lnTo>
                  <a:lnTo>
                    <a:pt x="5422" y="3166"/>
                  </a:lnTo>
                  <a:lnTo>
                    <a:pt x="6425" y="3742"/>
                  </a:lnTo>
                  <a:lnTo>
                    <a:pt x="6496" y="3789"/>
                  </a:lnTo>
                  <a:lnTo>
                    <a:pt x="7500" y="4365"/>
                  </a:lnTo>
                  <a:lnTo>
                    <a:pt x="7565" y="4407"/>
                  </a:lnTo>
                  <a:lnTo>
                    <a:pt x="8575" y="4989"/>
                  </a:lnTo>
                  <a:lnTo>
                    <a:pt x="8640" y="5030"/>
                  </a:lnTo>
                  <a:lnTo>
                    <a:pt x="9649" y="5606"/>
                  </a:lnTo>
                  <a:lnTo>
                    <a:pt x="9715" y="5654"/>
                  </a:lnTo>
                  <a:lnTo>
                    <a:pt x="10718" y="6230"/>
                  </a:lnTo>
                  <a:lnTo>
                    <a:pt x="10795" y="6265"/>
                  </a:lnTo>
                  <a:lnTo>
                    <a:pt x="11793" y="6847"/>
                  </a:lnTo>
                  <a:lnTo>
                    <a:pt x="11870" y="6889"/>
                  </a:lnTo>
                  <a:lnTo>
                    <a:pt x="12874" y="7471"/>
                  </a:lnTo>
                  <a:lnTo>
                    <a:pt x="12945" y="7512"/>
                  </a:lnTo>
                  <a:lnTo>
                    <a:pt x="13948" y="8094"/>
                  </a:lnTo>
                  <a:lnTo>
                    <a:pt x="14014" y="8130"/>
                  </a:lnTo>
                  <a:lnTo>
                    <a:pt x="15023" y="8712"/>
                  </a:lnTo>
                  <a:lnTo>
                    <a:pt x="15094" y="8753"/>
                  </a:lnTo>
                  <a:lnTo>
                    <a:pt x="16092" y="9329"/>
                  </a:lnTo>
                  <a:lnTo>
                    <a:pt x="16169" y="9371"/>
                  </a:lnTo>
                  <a:lnTo>
                    <a:pt x="17173" y="9959"/>
                  </a:lnTo>
                  <a:lnTo>
                    <a:pt x="17244" y="9994"/>
                  </a:lnTo>
                  <a:lnTo>
                    <a:pt x="18247" y="10570"/>
                  </a:lnTo>
                  <a:lnTo>
                    <a:pt x="18319" y="10618"/>
                  </a:lnTo>
                  <a:lnTo>
                    <a:pt x="19322" y="11194"/>
                  </a:lnTo>
                  <a:lnTo>
                    <a:pt x="19388" y="11235"/>
                  </a:lnTo>
                  <a:lnTo>
                    <a:pt x="20397" y="11811"/>
                  </a:lnTo>
                  <a:lnTo>
                    <a:pt x="20468" y="11853"/>
                  </a:lnTo>
                  <a:lnTo>
                    <a:pt x="21478" y="12435"/>
                  </a:lnTo>
                  <a:lnTo>
                    <a:pt x="21543" y="12470"/>
                  </a:lnTo>
                  <a:lnTo>
                    <a:pt x="22547" y="13058"/>
                  </a:lnTo>
                  <a:lnTo>
                    <a:pt x="22552" y="13058"/>
                  </a:lnTo>
                  <a:lnTo>
                    <a:pt x="22618" y="13094"/>
                  </a:lnTo>
                  <a:lnTo>
                    <a:pt x="22683" y="13058"/>
                  </a:lnTo>
                  <a:lnTo>
                    <a:pt x="22618" y="13017"/>
                  </a:lnTo>
                  <a:lnTo>
                    <a:pt x="21614" y="12435"/>
                  </a:lnTo>
                  <a:lnTo>
                    <a:pt x="21543" y="12399"/>
                  </a:lnTo>
                  <a:lnTo>
                    <a:pt x="20540" y="11811"/>
                  </a:lnTo>
                  <a:lnTo>
                    <a:pt x="20468" y="11776"/>
                  </a:lnTo>
                  <a:lnTo>
                    <a:pt x="19465" y="11194"/>
                  </a:lnTo>
                  <a:lnTo>
                    <a:pt x="19388" y="11152"/>
                  </a:lnTo>
                  <a:lnTo>
                    <a:pt x="18390" y="10570"/>
                  </a:lnTo>
                  <a:lnTo>
                    <a:pt x="18319" y="10535"/>
                  </a:lnTo>
                  <a:lnTo>
                    <a:pt x="17309" y="9959"/>
                  </a:lnTo>
                  <a:lnTo>
                    <a:pt x="17244" y="9911"/>
                  </a:lnTo>
                  <a:lnTo>
                    <a:pt x="16235" y="9329"/>
                  </a:lnTo>
                  <a:lnTo>
                    <a:pt x="16169" y="9288"/>
                  </a:lnTo>
                  <a:lnTo>
                    <a:pt x="15166" y="8712"/>
                  </a:lnTo>
                  <a:lnTo>
                    <a:pt x="15094" y="8670"/>
                  </a:lnTo>
                  <a:lnTo>
                    <a:pt x="14091" y="8094"/>
                  </a:lnTo>
                  <a:lnTo>
                    <a:pt x="14014" y="8047"/>
                  </a:lnTo>
                  <a:lnTo>
                    <a:pt x="13016" y="7471"/>
                  </a:lnTo>
                  <a:lnTo>
                    <a:pt x="12945" y="7435"/>
                  </a:lnTo>
                  <a:lnTo>
                    <a:pt x="11935" y="6847"/>
                  </a:lnTo>
                  <a:lnTo>
                    <a:pt x="11870" y="6812"/>
                  </a:lnTo>
                  <a:lnTo>
                    <a:pt x="10861" y="6230"/>
                  </a:lnTo>
                  <a:lnTo>
                    <a:pt x="10795" y="6188"/>
                  </a:lnTo>
                  <a:lnTo>
                    <a:pt x="9792" y="5606"/>
                  </a:lnTo>
                  <a:lnTo>
                    <a:pt x="9715" y="5571"/>
                  </a:lnTo>
                  <a:lnTo>
                    <a:pt x="8717" y="4989"/>
                  </a:lnTo>
                  <a:lnTo>
                    <a:pt x="8640" y="4947"/>
                  </a:lnTo>
                  <a:lnTo>
                    <a:pt x="7636" y="4365"/>
                  </a:lnTo>
                  <a:lnTo>
                    <a:pt x="7565" y="4330"/>
                  </a:lnTo>
                  <a:lnTo>
                    <a:pt x="6562" y="3742"/>
                  </a:lnTo>
                  <a:lnTo>
                    <a:pt x="6496" y="3706"/>
                  </a:lnTo>
                  <a:lnTo>
                    <a:pt x="5487" y="3130"/>
                  </a:lnTo>
                  <a:lnTo>
                    <a:pt x="5422" y="3083"/>
                  </a:lnTo>
                  <a:lnTo>
                    <a:pt x="4412" y="2507"/>
                  </a:lnTo>
                  <a:lnTo>
                    <a:pt x="4347" y="2465"/>
                  </a:lnTo>
                  <a:lnTo>
                    <a:pt x="3343" y="1889"/>
                  </a:lnTo>
                  <a:lnTo>
                    <a:pt x="3266" y="1842"/>
                  </a:lnTo>
                  <a:lnTo>
                    <a:pt x="2269" y="1266"/>
                  </a:lnTo>
                  <a:lnTo>
                    <a:pt x="2191" y="1218"/>
                  </a:lnTo>
                  <a:lnTo>
                    <a:pt x="1188" y="642"/>
                  </a:lnTo>
                  <a:lnTo>
                    <a:pt x="1117" y="606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5"/>
            <p:cNvSpPr/>
            <p:nvPr/>
          </p:nvSpPr>
          <p:spPr>
            <a:xfrm>
              <a:off x="-1568817" y="4628462"/>
              <a:ext cx="746149" cy="484150"/>
            </a:xfrm>
            <a:custGeom>
              <a:avLst/>
              <a:gdLst/>
              <a:ahLst/>
              <a:cxnLst/>
              <a:rect l="l" t="t" r="r" b="b"/>
              <a:pathLst>
                <a:path w="6123" h="3973" extrusionOk="0">
                  <a:moveTo>
                    <a:pt x="1" y="0"/>
                  </a:moveTo>
                  <a:lnTo>
                    <a:pt x="1" y="416"/>
                  </a:lnTo>
                  <a:lnTo>
                    <a:pt x="6123" y="3973"/>
                  </a:lnTo>
                  <a:lnTo>
                    <a:pt x="6123" y="35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5"/>
            <p:cNvSpPr/>
            <p:nvPr/>
          </p:nvSpPr>
          <p:spPr>
            <a:xfrm>
              <a:off x="-822779" y="4242769"/>
              <a:ext cx="1419913" cy="869837"/>
            </a:xfrm>
            <a:custGeom>
              <a:avLst/>
              <a:gdLst/>
              <a:ahLst/>
              <a:cxnLst/>
              <a:rect l="l" t="t" r="r" b="b"/>
              <a:pathLst>
                <a:path w="11652" h="7138" extrusionOk="0">
                  <a:moveTo>
                    <a:pt x="11651" y="0"/>
                  </a:moveTo>
                  <a:lnTo>
                    <a:pt x="1" y="6722"/>
                  </a:lnTo>
                  <a:lnTo>
                    <a:pt x="1" y="7138"/>
                  </a:lnTo>
                  <a:lnTo>
                    <a:pt x="11651" y="416"/>
                  </a:lnTo>
                  <a:lnTo>
                    <a:pt x="11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5"/>
            <p:cNvSpPr/>
            <p:nvPr/>
          </p:nvSpPr>
          <p:spPr>
            <a:xfrm>
              <a:off x="-1568817" y="3809306"/>
              <a:ext cx="2165940" cy="1252721"/>
            </a:xfrm>
            <a:custGeom>
              <a:avLst/>
              <a:gdLst/>
              <a:ahLst/>
              <a:cxnLst/>
              <a:rect l="l" t="t" r="r" b="b"/>
              <a:pathLst>
                <a:path w="17774" h="10280" extrusionOk="0">
                  <a:moveTo>
                    <a:pt x="11663" y="1"/>
                  </a:moveTo>
                  <a:lnTo>
                    <a:pt x="1" y="6722"/>
                  </a:lnTo>
                  <a:lnTo>
                    <a:pt x="6123" y="10279"/>
                  </a:lnTo>
                  <a:lnTo>
                    <a:pt x="17773" y="3557"/>
                  </a:lnTo>
                  <a:lnTo>
                    <a:pt x="1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5"/>
            <p:cNvSpPr/>
            <p:nvPr/>
          </p:nvSpPr>
          <p:spPr>
            <a:xfrm>
              <a:off x="-1531893" y="3834654"/>
              <a:ext cx="2077591" cy="1199102"/>
            </a:xfrm>
            <a:custGeom>
              <a:avLst/>
              <a:gdLst/>
              <a:ahLst/>
              <a:cxnLst/>
              <a:rect l="l" t="t" r="r" b="b"/>
              <a:pathLst>
                <a:path w="17049" h="9840" extrusionOk="0">
                  <a:moveTo>
                    <a:pt x="11330" y="0"/>
                  </a:moveTo>
                  <a:lnTo>
                    <a:pt x="6930" y="2536"/>
                  </a:lnTo>
                  <a:lnTo>
                    <a:pt x="3647" y="4436"/>
                  </a:lnTo>
                  <a:lnTo>
                    <a:pt x="108" y="6479"/>
                  </a:lnTo>
                  <a:lnTo>
                    <a:pt x="1" y="6538"/>
                  </a:lnTo>
                  <a:lnTo>
                    <a:pt x="5725" y="9840"/>
                  </a:lnTo>
                  <a:lnTo>
                    <a:pt x="11550" y="6479"/>
                  </a:lnTo>
                  <a:lnTo>
                    <a:pt x="15083" y="4436"/>
                  </a:lnTo>
                  <a:lnTo>
                    <a:pt x="17049" y="3302"/>
                  </a:lnTo>
                  <a:lnTo>
                    <a:pt x="15724" y="2536"/>
                  </a:lnTo>
                  <a:lnTo>
                    <a:pt x="11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5"/>
            <p:cNvSpPr/>
            <p:nvPr/>
          </p:nvSpPr>
          <p:spPr>
            <a:xfrm>
              <a:off x="-1374125" y="3926825"/>
              <a:ext cx="1760669" cy="1015056"/>
            </a:xfrm>
            <a:custGeom>
              <a:avLst/>
              <a:gdLst/>
              <a:ahLst/>
              <a:cxnLst/>
              <a:rect l="l" t="t" r="r" b="b"/>
              <a:pathLst>
                <a:path w="14317" h="8254" extrusionOk="0">
                  <a:moveTo>
                    <a:pt x="9572" y="1081"/>
                  </a:moveTo>
                  <a:lnTo>
                    <a:pt x="10974" y="1888"/>
                  </a:lnTo>
                  <a:lnTo>
                    <a:pt x="9097" y="2969"/>
                  </a:lnTo>
                  <a:lnTo>
                    <a:pt x="7696" y="2162"/>
                  </a:lnTo>
                  <a:lnTo>
                    <a:pt x="9572" y="1081"/>
                  </a:lnTo>
                  <a:close/>
                  <a:moveTo>
                    <a:pt x="11045" y="1930"/>
                  </a:moveTo>
                  <a:lnTo>
                    <a:pt x="12452" y="2744"/>
                  </a:lnTo>
                  <a:lnTo>
                    <a:pt x="10570" y="3824"/>
                  </a:lnTo>
                  <a:lnTo>
                    <a:pt x="9168" y="3017"/>
                  </a:lnTo>
                  <a:lnTo>
                    <a:pt x="11045" y="1930"/>
                  </a:lnTo>
                  <a:close/>
                  <a:moveTo>
                    <a:pt x="7625" y="2209"/>
                  </a:moveTo>
                  <a:lnTo>
                    <a:pt x="9032" y="3017"/>
                  </a:lnTo>
                  <a:lnTo>
                    <a:pt x="7150" y="4097"/>
                  </a:lnTo>
                  <a:lnTo>
                    <a:pt x="5748" y="3290"/>
                  </a:lnTo>
                  <a:lnTo>
                    <a:pt x="7625" y="2209"/>
                  </a:lnTo>
                  <a:close/>
                  <a:moveTo>
                    <a:pt x="9103" y="3052"/>
                  </a:moveTo>
                  <a:lnTo>
                    <a:pt x="10505" y="3860"/>
                  </a:lnTo>
                  <a:lnTo>
                    <a:pt x="8628" y="4947"/>
                  </a:lnTo>
                  <a:lnTo>
                    <a:pt x="7227" y="4139"/>
                  </a:lnTo>
                  <a:lnTo>
                    <a:pt x="9103" y="3052"/>
                  </a:lnTo>
                  <a:close/>
                  <a:moveTo>
                    <a:pt x="5683" y="3325"/>
                  </a:moveTo>
                  <a:lnTo>
                    <a:pt x="7084" y="4139"/>
                  </a:lnTo>
                  <a:lnTo>
                    <a:pt x="5208" y="5220"/>
                  </a:lnTo>
                  <a:lnTo>
                    <a:pt x="3807" y="4412"/>
                  </a:lnTo>
                  <a:lnTo>
                    <a:pt x="5683" y="3325"/>
                  </a:lnTo>
                  <a:close/>
                  <a:moveTo>
                    <a:pt x="7150" y="4181"/>
                  </a:moveTo>
                  <a:lnTo>
                    <a:pt x="8557" y="4988"/>
                  </a:lnTo>
                  <a:lnTo>
                    <a:pt x="6675" y="6075"/>
                  </a:lnTo>
                  <a:lnTo>
                    <a:pt x="5273" y="5261"/>
                  </a:lnTo>
                  <a:lnTo>
                    <a:pt x="7150" y="4181"/>
                  </a:lnTo>
                  <a:close/>
                  <a:moveTo>
                    <a:pt x="3729" y="4454"/>
                  </a:moveTo>
                  <a:lnTo>
                    <a:pt x="5131" y="5267"/>
                  </a:lnTo>
                  <a:lnTo>
                    <a:pt x="3254" y="6348"/>
                  </a:lnTo>
                  <a:lnTo>
                    <a:pt x="1853" y="5540"/>
                  </a:lnTo>
                  <a:lnTo>
                    <a:pt x="3729" y="4454"/>
                  </a:lnTo>
                  <a:close/>
                  <a:moveTo>
                    <a:pt x="5208" y="5303"/>
                  </a:moveTo>
                  <a:lnTo>
                    <a:pt x="6609" y="6110"/>
                  </a:lnTo>
                  <a:lnTo>
                    <a:pt x="4733" y="7191"/>
                  </a:lnTo>
                  <a:lnTo>
                    <a:pt x="3326" y="6383"/>
                  </a:lnTo>
                  <a:lnTo>
                    <a:pt x="5208" y="5303"/>
                  </a:lnTo>
                  <a:close/>
                  <a:moveTo>
                    <a:pt x="11306" y="0"/>
                  </a:moveTo>
                  <a:lnTo>
                    <a:pt x="9578" y="1004"/>
                  </a:lnTo>
                  <a:lnTo>
                    <a:pt x="8224" y="226"/>
                  </a:lnTo>
                  <a:lnTo>
                    <a:pt x="8159" y="261"/>
                  </a:lnTo>
                  <a:lnTo>
                    <a:pt x="9513" y="1039"/>
                  </a:lnTo>
                  <a:lnTo>
                    <a:pt x="7631" y="2126"/>
                  </a:lnTo>
                  <a:lnTo>
                    <a:pt x="6283" y="1348"/>
                  </a:lnTo>
                  <a:lnTo>
                    <a:pt x="6217" y="1384"/>
                  </a:lnTo>
                  <a:lnTo>
                    <a:pt x="7565" y="2162"/>
                  </a:lnTo>
                  <a:lnTo>
                    <a:pt x="5689" y="3248"/>
                  </a:lnTo>
                  <a:lnTo>
                    <a:pt x="4335" y="2464"/>
                  </a:lnTo>
                  <a:lnTo>
                    <a:pt x="4270" y="2506"/>
                  </a:lnTo>
                  <a:lnTo>
                    <a:pt x="5624" y="3284"/>
                  </a:lnTo>
                  <a:lnTo>
                    <a:pt x="3741" y="4365"/>
                  </a:lnTo>
                  <a:lnTo>
                    <a:pt x="2393" y="3587"/>
                  </a:lnTo>
                  <a:lnTo>
                    <a:pt x="2328" y="3622"/>
                  </a:lnTo>
                  <a:lnTo>
                    <a:pt x="3676" y="4400"/>
                  </a:lnTo>
                  <a:lnTo>
                    <a:pt x="1800" y="5487"/>
                  </a:lnTo>
                  <a:lnTo>
                    <a:pt x="446" y="4709"/>
                  </a:lnTo>
                  <a:lnTo>
                    <a:pt x="380" y="4745"/>
                  </a:lnTo>
                  <a:lnTo>
                    <a:pt x="1734" y="5522"/>
                  </a:lnTo>
                  <a:lnTo>
                    <a:pt x="0" y="6526"/>
                  </a:lnTo>
                  <a:lnTo>
                    <a:pt x="72" y="6562"/>
                  </a:lnTo>
                  <a:lnTo>
                    <a:pt x="1800" y="5558"/>
                  </a:lnTo>
                  <a:lnTo>
                    <a:pt x="3201" y="6372"/>
                  </a:lnTo>
                  <a:lnTo>
                    <a:pt x="1473" y="7369"/>
                  </a:lnTo>
                  <a:lnTo>
                    <a:pt x="1538" y="7411"/>
                  </a:lnTo>
                  <a:lnTo>
                    <a:pt x="3266" y="6407"/>
                  </a:lnTo>
                  <a:lnTo>
                    <a:pt x="4673" y="7215"/>
                  </a:lnTo>
                  <a:lnTo>
                    <a:pt x="2940" y="8218"/>
                  </a:lnTo>
                  <a:lnTo>
                    <a:pt x="3011" y="8254"/>
                  </a:lnTo>
                  <a:lnTo>
                    <a:pt x="4739" y="7256"/>
                  </a:lnTo>
                  <a:lnTo>
                    <a:pt x="6087" y="8034"/>
                  </a:lnTo>
                  <a:lnTo>
                    <a:pt x="6158" y="7999"/>
                  </a:lnTo>
                  <a:lnTo>
                    <a:pt x="4804" y="7215"/>
                  </a:lnTo>
                  <a:lnTo>
                    <a:pt x="6680" y="6134"/>
                  </a:lnTo>
                  <a:lnTo>
                    <a:pt x="8034" y="6912"/>
                  </a:lnTo>
                  <a:lnTo>
                    <a:pt x="8100" y="6876"/>
                  </a:lnTo>
                  <a:lnTo>
                    <a:pt x="6752" y="6098"/>
                  </a:lnTo>
                  <a:lnTo>
                    <a:pt x="8628" y="5012"/>
                  </a:lnTo>
                  <a:lnTo>
                    <a:pt x="9976" y="5790"/>
                  </a:lnTo>
                  <a:lnTo>
                    <a:pt x="10047" y="5754"/>
                  </a:lnTo>
                  <a:lnTo>
                    <a:pt x="8693" y="4976"/>
                  </a:lnTo>
                  <a:lnTo>
                    <a:pt x="10570" y="3890"/>
                  </a:lnTo>
                  <a:lnTo>
                    <a:pt x="11924" y="4673"/>
                  </a:lnTo>
                  <a:lnTo>
                    <a:pt x="11989" y="4632"/>
                  </a:lnTo>
                  <a:lnTo>
                    <a:pt x="10641" y="3854"/>
                  </a:lnTo>
                  <a:lnTo>
                    <a:pt x="12517" y="2773"/>
                  </a:lnTo>
                  <a:lnTo>
                    <a:pt x="13865" y="3551"/>
                  </a:lnTo>
                  <a:lnTo>
                    <a:pt x="13937" y="3515"/>
                  </a:lnTo>
                  <a:lnTo>
                    <a:pt x="12583" y="2732"/>
                  </a:lnTo>
                  <a:lnTo>
                    <a:pt x="14317" y="1734"/>
                  </a:lnTo>
                  <a:lnTo>
                    <a:pt x="14245" y="1693"/>
                  </a:lnTo>
                  <a:lnTo>
                    <a:pt x="12517" y="2696"/>
                  </a:lnTo>
                  <a:lnTo>
                    <a:pt x="11116" y="1888"/>
                  </a:lnTo>
                  <a:lnTo>
                    <a:pt x="12844" y="885"/>
                  </a:lnTo>
                  <a:lnTo>
                    <a:pt x="12779" y="849"/>
                  </a:lnTo>
                  <a:lnTo>
                    <a:pt x="11045" y="1853"/>
                  </a:lnTo>
                  <a:lnTo>
                    <a:pt x="9644" y="1039"/>
                  </a:lnTo>
                  <a:lnTo>
                    <a:pt x="11377" y="42"/>
                  </a:lnTo>
                  <a:lnTo>
                    <a:pt x="11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5"/>
            <p:cNvSpPr/>
            <p:nvPr/>
          </p:nvSpPr>
          <p:spPr>
            <a:xfrm>
              <a:off x="-780736" y="5087881"/>
              <a:ext cx="746149" cy="484272"/>
            </a:xfrm>
            <a:custGeom>
              <a:avLst/>
              <a:gdLst/>
              <a:ahLst/>
              <a:cxnLst/>
              <a:rect l="l" t="t" r="r" b="b"/>
              <a:pathLst>
                <a:path w="6123" h="3974" extrusionOk="0">
                  <a:moveTo>
                    <a:pt x="0" y="1"/>
                  </a:moveTo>
                  <a:lnTo>
                    <a:pt x="6" y="417"/>
                  </a:lnTo>
                  <a:lnTo>
                    <a:pt x="6122" y="3973"/>
                  </a:lnTo>
                  <a:lnTo>
                    <a:pt x="6122" y="35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5"/>
            <p:cNvSpPr/>
            <p:nvPr/>
          </p:nvSpPr>
          <p:spPr>
            <a:xfrm>
              <a:off x="-34698" y="4701579"/>
              <a:ext cx="1421253" cy="870568"/>
            </a:xfrm>
            <a:custGeom>
              <a:avLst/>
              <a:gdLst/>
              <a:ahLst/>
              <a:cxnLst/>
              <a:rect l="l" t="t" r="r" b="b"/>
              <a:pathLst>
                <a:path w="11663" h="7144" extrusionOk="0">
                  <a:moveTo>
                    <a:pt x="11662" y="0"/>
                  </a:moveTo>
                  <a:lnTo>
                    <a:pt x="0" y="6728"/>
                  </a:lnTo>
                  <a:lnTo>
                    <a:pt x="0" y="7143"/>
                  </a:lnTo>
                  <a:lnTo>
                    <a:pt x="11662" y="422"/>
                  </a:lnTo>
                  <a:lnTo>
                    <a:pt x="11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5"/>
            <p:cNvSpPr/>
            <p:nvPr/>
          </p:nvSpPr>
          <p:spPr>
            <a:xfrm>
              <a:off x="-780736" y="4268848"/>
              <a:ext cx="2167280" cy="1252599"/>
            </a:xfrm>
            <a:custGeom>
              <a:avLst/>
              <a:gdLst/>
              <a:ahLst/>
              <a:cxnLst/>
              <a:rect l="l" t="t" r="r" b="b"/>
              <a:pathLst>
                <a:path w="17785" h="10279" extrusionOk="0">
                  <a:moveTo>
                    <a:pt x="11656" y="0"/>
                  </a:moveTo>
                  <a:lnTo>
                    <a:pt x="0" y="6722"/>
                  </a:lnTo>
                  <a:lnTo>
                    <a:pt x="6122" y="10279"/>
                  </a:lnTo>
                  <a:lnTo>
                    <a:pt x="17784" y="3551"/>
                  </a:lnTo>
                  <a:lnTo>
                    <a:pt x="11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5"/>
            <p:cNvSpPr/>
            <p:nvPr/>
          </p:nvSpPr>
          <p:spPr>
            <a:xfrm>
              <a:off x="-743081" y="4294073"/>
              <a:ext cx="2076738" cy="1199224"/>
            </a:xfrm>
            <a:custGeom>
              <a:avLst/>
              <a:gdLst/>
              <a:ahLst/>
              <a:cxnLst/>
              <a:rect l="l" t="t" r="r" b="b"/>
              <a:pathLst>
                <a:path w="17042" h="9841" extrusionOk="0">
                  <a:moveTo>
                    <a:pt x="11330" y="1"/>
                  </a:moveTo>
                  <a:lnTo>
                    <a:pt x="10172" y="666"/>
                  </a:lnTo>
                  <a:lnTo>
                    <a:pt x="6627" y="2709"/>
                  </a:lnTo>
                  <a:lnTo>
                    <a:pt x="410" y="6301"/>
                  </a:lnTo>
                  <a:lnTo>
                    <a:pt x="0" y="6539"/>
                  </a:lnTo>
                  <a:lnTo>
                    <a:pt x="5724" y="9840"/>
                  </a:lnTo>
                  <a:lnTo>
                    <a:pt x="11852" y="6301"/>
                  </a:lnTo>
                  <a:lnTo>
                    <a:pt x="17042" y="3302"/>
                  </a:lnTo>
                  <a:lnTo>
                    <a:pt x="16021" y="2709"/>
                  </a:lnTo>
                  <a:lnTo>
                    <a:pt x="12476" y="666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5"/>
            <p:cNvSpPr/>
            <p:nvPr/>
          </p:nvSpPr>
          <p:spPr>
            <a:xfrm>
              <a:off x="-584150" y="4383475"/>
              <a:ext cx="1762809" cy="1016810"/>
            </a:xfrm>
            <a:custGeom>
              <a:avLst/>
              <a:gdLst/>
              <a:ahLst/>
              <a:cxnLst/>
              <a:rect l="l" t="t" r="r" b="b"/>
              <a:pathLst>
                <a:path w="14312" h="8255" extrusionOk="0">
                  <a:moveTo>
                    <a:pt x="9579" y="1076"/>
                  </a:moveTo>
                  <a:lnTo>
                    <a:pt x="10980" y="1889"/>
                  </a:lnTo>
                  <a:lnTo>
                    <a:pt x="9104" y="2970"/>
                  </a:lnTo>
                  <a:lnTo>
                    <a:pt x="7696" y="2162"/>
                  </a:lnTo>
                  <a:lnTo>
                    <a:pt x="9579" y="1076"/>
                  </a:lnTo>
                  <a:close/>
                  <a:moveTo>
                    <a:pt x="11045" y="1931"/>
                  </a:moveTo>
                  <a:lnTo>
                    <a:pt x="12447" y="2744"/>
                  </a:lnTo>
                  <a:lnTo>
                    <a:pt x="10570" y="3825"/>
                  </a:lnTo>
                  <a:lnTo>
                    <a:pt x="9169" y="3017"/>
                  </a:lnTo>
                  <a:lnTo>
                    <a:pt x="11045" y="1931"/>
                  </a:lnTo>
                  <a:close/>
                  <a:moveTo>
                    <a:pt x="7625" y="2210"/>
                  </a:moveTo>
                  <a:lnTo>
                    <a:pt x="9026" y="3017"/>
                  </a:lnTo>
                  <a:lnTo>
                    <a:pt x="7150" y="4098"/>
                  </a:lnTo>
                  <a:lnTo>
                    <a:pt x="5749" y="3290"/>
                  </a:lnTo>
                  <a:lnTo>
                    <a:pt x="7625" y="2210"/>
                  </a:lnTo>
                  <a:close/>
                  <a:moveTo>
                    <a:pt x="9104" y="3059"/>
                  </a:moveTo>
                  <a:lnTo>
                    <a:pt x="10505" y="3872"/>
                  </a:lnTo>
                  <a:lnTo>
                    <a:pt x="8629" y="4953"/>
                  </a:lnTo>
                  <a:lnTo>
                    <a:pt x="7221" y="4145"/>
                  </a:lnTo>
                  <a:lnTo>
                    <a:pt x="9104" y="3059"/>
                  </a:lnTo>
                  <a:close/>
                  <a:moveTo>
                    <a:pt x="5683" y="3326"/>
                  </a:moveTo>
                  <a:lnTo>
                    <a:pt x="7085" y="4140"/>
                  </a:lnTo>
                  <a:lnTo>
                    <a:pt x="5208" y="5220"/>
                  </a:lnTo>
                  <a:lnTo>
                    <a:pt x="3801" y="4413"/>
                  </a:lnTo>
                  <a:lnTo>
                    <a:pt x="5683" y="3326"/>
                  </a:lnTo>
                  <a:close/>
                  <a:moveTo>
                    <a:pt x="7150" y="4181"/>
                  </a:moveTo>
                  <a:lnTo>
                    <a:pt x="8551" y="4989"/>
                  </a:lnTo>
                  <a:lnTo>
                    <a:pt x="6675" y="6075"/>
                  </a:lnTo>
                  <a:lnTo>
                    <a:pt x="5274" y="5268"/>
                  </a:lnTo>
                  <a:lnTo>
                    <a:pt x="7150" y="4181"/>
                  </a:lnTo>
                  <a:close/>
                  <a:moveTo>
                    <a:pt x="3730" y="4454"/>
                  </a:moveTo>
                  <a:lnTo>
                    <a:pt x="5131" y="5268"/>
                  </a:lnTo>
                  <a:lnTo>
                    <a:pt x="3255" y="6348"/>
                  </a:lnTo>
                  <a:lnTo>
                    <a:pt x="1847" y="5541"/>
                  </a:lnTo>
                  <a:lnTo>
                    <a:pt x="3730" y="4454"/>
                  </a:lnTo>
                  <a:close/>
                  <a:moveTo>
                    <a:pt x="5208" y="5309"/>
                  </a:moveTo>
                  <a:lnTo>
                    <a:pt x="6610" y="6117"/>
                  </a:lnTo>
                  <a:lnTo>
                    <a:pt x="4727" y="7204"/>
                  </a:lnTo>
                  <a:lnTo>
                    <a:pt x="3326" y="6390"/>
                  </a:lnTo>
                  <a:lnTo>
                    <a:pt x="5208" y="5309"/>
                  </a:lnTo>
                  <a:close/>
                  <a:moveTo>
                    <a:pt x="11307" y="1"/>
                  </a:moveTo>
                  <a:lnTo>
                    <a:pt x="9579" y="1004"/>
                  </a:lnTo>
                  <a:lnTo>
                    <a:pt x="8225" y="226"/>
                  </a:lnTo>
                  <a:lnTo>
                    <a:pt x="8159" y="262"/>
                  </a:lnTo>
                  <a:lnTo>
                    <a:pt x="9507" y="1040"/>
                  </a:lnTo>
                  <a:lnTo>
                    <a:pt x="7631" y="2127"/>
                  </a:lnTo>
                  <a:lnTo>
                    <a:pt x="6283" y="1343"/>
                  </a:lnTo>
                  <a:lnTo>
                    <a:pt x="6212" y="1384"/>
                  </a:lnTo>
                  <a:lnTo>
                    <a:pt x="7566" y="2162"/>
                  </a:lnTo>
                  <a:lnTo>
                    <a:pt x="5689" y="3243"/>
                  </a:lnTo>
                  <a:lnTo>
                    <a:pt x="4335" y="2465"/>
                  </a:lnTo>
                  <a:lnTo>
                    <a:pt x="4270" y="2501"/>
                  </a:lnTo>
                  <a:lnTo>
                    <a:pt x="5618" y="3284"/>
                  </a:lnTo>
                  <a:lnTo>
                    <a:pt x="3742" y="4365"/>
                  </a:lnTo>
                  <a:lnTo>
                    <a:pt x="2394" y="3587"/>
                  </a:lnTo>
                  <a:lnTo>
                    <a:pt x="2322" y="3623"/>
                  </a:lnTo>
                  <a:lnTo>
                    <a:pt x="3676" y="4401"/>
                  </a:lnTo>
                  <a:lnTo>
                    <a:pt x="1800" y="5487"/>
                  </a:lnTo>
                  <a:lnTo>
                    <a:pt x="446" y="4710"/>
                  </a:lnTo>
                  <a:lnTo>
                    <a:pt x="381" y="4745"/>
                  </a:lnTo>
                  <a:lnTo>
                    <a:pt x="1729" y="5523"/>
                  </a:lnTo>
                  <a:lnTo>
                    <a:pt x="1" y="6527"/>
                  </a:lnTo>
                  <a:lnTo>
                    <a:pt x="66" y="6562"/>
                  </a:lnTo>
                  <a:lnTo>
                    <a:pt x="1800" y="5559"/>
                  </a:lnTo>
                  <a:lnTo>
                    <a:pt x="3201" y="6372"/>
                  </a:lnTo>
                  <a:lnTo>
                    <a:pt x="1473" y="7370"/>
                  </a:lnTo>
                  <a:lnTo>
                    <a:pt x="1539" y="7411"/>
                  </a:lnTo>
                  <a:lnTo>
                    <a:pt x="3267" y="6408"/>
                  </a:lnTo>
                  <a:lnTo>
                    <a:pt x="4668" y="7215"/>
                  </a:lnTo>
                  <a:lnTo>
                    <a:pt x="2940" y="8219"/>
                  </a:lnTo>
                  <a:lnTo>
                    <a:pt x="3005" y="8255"/>
                  </a:lnTo>
                  <a:lnTo>
                    <a:pt x="4739" y="7251"/>
                  </a:lnTo>
                  <a:lnTo>
                    <a:pt x="6087" y="8035"/>
                  </a:lnTo>
                  <a:lnTo>
                    <a:pt x="6152" y="7993"/>
                  </a:lnTo>
                  <a:lnTo>
                    <a:pt x="4805" y="7215"/>
                  </a:lnTo>
                  <a:lnTo>
                    <a:pt x="6681" y="6135"/>
                  </a:lnTo>
                  <a:lnTo>
                    <a:pt x="8035" y="6913"/>
                  </a:lnTo>
                  <a:lnTo>
                    <a:pt x="8100" y="6877"/>
                  </a:lnTo>
                  <a:lnTo>
                    <a:pt x="6746" y="6093"/>
                  </a:lnTo>
                  <a:lnTo>
                    <a:pt x="8629" y="5012"/>
                  </a:lnTo>
                  <a:lnTo>
                    <a:pt x="9976" y="5790"/>
                  </a:lnTo>
                  <a:lnTo>
                    <a:pt x="10042" y="5755"/>
                  </a:lnTo>
                  <a:lnTo>
                    <a:pt x="8694" y="4977"/>
                  </a:lnTo>
                  <a:lnTo>
                    <a:pt x="10570" y="3890"/>
                  </a:lnTo>
                  <a:lnTo>
                    <a:pt x="11924" y="4674"/>
                  </a:lnTo>
                  <a:lnTo>
                    <a:pt x="11989" y="4632"/>
                  </a:lnTo>
                  <a:lnTo>
                    <a:pt x="10636" y="3855"/>
                  </a:lnTo>
                  <a:lnTo>
                    <a:pt x="12518" y="2774"/>
                  </a:lnTo>
                  <a:lnTo>
                    <a:pt x="13866" y="3552"/>
                  </a:lnTo>
                  <a:lnTo>
                    <a:pt x="13931" y="3516"/>
                  </a:lnTo>
                  <a:lnTo>
                    <a:pt x="12583" y="2732"/>
                  </a:lnTo>
                  <a:lnTo>
                    <a:pt x="14311" y="1735"/>
                  </a:lnTo>
                  <a:lnTo>
                    <a:pt x="14246" y="1693"/>
                  </a:lnTo>
                  <a:lnTo>
                    <a:pt x="12518" y="2697"/>
                  </a:lnTo>
                  <a:lnTo>
                    <a:pt x="11111" y="1889"/>
                  </a:lnTo>
                  <a:lnTo>
                    <a:pt x="12844" y="886"/>
                  </a:lnTo>
                  <a:lnTo>
                    <a:pt x="12779" y="850"/>
                  </a:lnTo>
                  <a:lnTo>
                    <a:pt x="11045" y="1853"/>
                  </a:lnTo>
                  <a:lnTo>
                    <a:pt x="9644" y="1040"/>
                  </a:lnTo>
                  <a:lnTo>
                    <a:pt x="11372" y="42"/>
                  </a:lnTo>
                  <a:lnTo>
                    <a:pt x="113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5"/>
            <p:cNvSpPr/>
            <p:nvPr/>
          </p:nvSpPr>
          <p:spPr>
            <a:xfrm>
              <a:off x="13072" y="5542305"/>
              <a:ext cx="746149" cy="484272"/>
            </a:xfrm>
            <a:custGeom>
              <a:avLst/>
              <a:gdLst/>
              <a:ahLst/>
              <a:cxnLst/>
              <a:rect l="l" t="t" r="r" b="b"/>
              <a:pathLst>
                <a:path w="6123" h="3974" extrusionOk="0">
                  <a:moveTo>
                    <a:pt x="0" y="1"/>
                  </a:moveTo>
                  <a:lnTo>
                    <a:pt x="6" y="417"/>
                  </a:lnTo>
                  <a:lnTo>
                    <a:pt x="6122" y="3973"/>
                  </a:lnTo>
                  <a:lnTo>
                    <a:pt x="6122" y="3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5"/>
            <p:cNvSpPr/>
            <p:nvPr/>
          </p:nvSpPr>
          <p:spPr>
            <a:xfrm>
              <a:off x="759111" y="5156002"/>
              <a:ext cx="1421253" cy="870568"/>
            </a:xfrm>
            <a:custGeom>
              <a:avLst/>
              <a:gdLst/>
              <a:ahLst/>
              <a:cxnLst/>
              <a:rect l="l" t="t" r="r" b="b"/>
              <a:pathLst>
                <a:path w="11663" h="7144" extrusionOk="0">
                  <a:moveTo>
                    <a:pt x="11662" y="0"/>
                  </a:moveTo>
                  <a:lnTo>
                    <a:pt x="0" y="6734"/>
                  </a:lnTo>
                  <a:lnTo>
                    <a:pt x="0" y="7143"/>
                  </a:lnTo>
                  <a:lnTo>
                    <a:pt x="11662" y="416"/>
                  </a:lnTo>
                  <a:lnTo>
                    <a:pt x="11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5"/>
            <p:cNvSpPr/>
            <p:nvPr/>
          </p:nvSpPr>
          <p:spPr>
            <a:xfrm>
              <a:off x="13072" y="4722539"/>
              <a:ext cx="2167280" cy="1254061"/>
            </a:xfrm>
            <a:custGeom>
              <a:avLst/>
              <a:gdLst/>
              <a:ahLst/>
              <a:cxnLst/>
              <a:rect l="l" t="t" r="r" b="b"/>
              <a:pathLst>
                <a:path w="17785" h="10291" extrusionOk="0">
                  <a:moveTo>
                    <a:pt x="11662" y="0"/>
                  </a:moveTo>
                  <a:lnTo>
                    <a:pt x="0" y="6728"/>
                  </a:lnTo>
                  <a:lnTo>
                    <a:pt x="6122" y="10291"/>
                  </a:lnTo>
                  <a:lnTo>
                    <a:pt x="17784" y="3557"/>
                  </a:lnTo>
                  <a:lnTo>
                    <a:pt x="11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5"/>
            <p:cNvSpPr/>
            <p:nvPr/>
          </p:nvSpPr>
          <p:spPr>
            <a:xfrm>
              <a:off x="51337" y="4749227"/>
              <a:ext cx="2076860" cy="1199224"/>
            </a:xfrm>
            <a:custGeom>
              <a:avLst/>
              <a:gdLst/>
              <a:ahLst/>
              <a:cxnLst/>
              <a:rect l="l" t="t" r="r" b="b"/>
              <a:pathLst>
                <a:path w="17043" h="9841" extrusionOk="0">
                  <a:moveTo>
                    <a:pt x="11325" y="1"/>
                  </a:moveTo>
                  <a:lnTo>
                    <a:pt x="6865" y="2566"/>
                  </a:lnTo>
                  <a:lnTo>
                    <a:pt x="1" y="6539"/>
                  </a:lnTo>
                  <a:lnTo>
                    <a:pt x="5719" y="9840"/>
                  </a:lnTo>
                  <a:lnTo>
                    <a:pt x="17043" y="3302"/>
                  </a:lnTo>
                  <a:lnTo>
                    <a:pt x="15778" y="2566"/>
                  </a:lnTo>
                  <a:lnTo>
                    <a:pt x="113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5"/>
            <p:cNvSpPr/>
            <p:nvPr/>
          </p:nvSpPr>
          <p:spPr>
            <a:xfrm>
              <a:off x="209150" y="4838300"/>
              <a:ext cx="1760448" cy="1016882"/>
            </a:xfrm>
            <a:custGeom>
              <a:avLst/>
              <a:gdLst/>
              <a:ahLst/>
              <a:cxnLst/>
              <a:rect l="l" t="t" r="r" b="b"/>
              <a:pathLst>
                <a:path w="14312" h="8267" extrusionOk="0">
                  <a:moveTo>
                    <a:pt x="9597" y="1082"/>
                  </a:moveTo>
                  <a:lnTo>
                    <a:pt x="10998" y="1895"/>
                  </a:lnTo>
                  <a:lnTo>
                    <a:pt x="9121" y="2976"/>
                  </a:lnTo>
                  <a:lnTo>
                    <a:pt x="7720" y="2168"/>
                  </a:lnTo>
                  <a:lnTo>
                    <a:pt x="9597" y="1082"/>
                  </a:lnTo>
                  <a:close/>
                  <a:moveTo>
                    <a:pt x="11069" y="1931"/>
                  </a:moveTo>
                  <a:lnTo>
                    <a:pt x="12470" y="2738"/>
                  </a:lnTo>
                  <a:lnTo>
                    <a:pt x="10594" y="3825"/>
                  </a:lnTo>
                  <a:lnTo>
                    <a:pt x="9187" y="3011"/>
                  </a:lnTo>
                  <a:lnTo>
                    <a:pt x="11069" y="1931"/>
                  </a:lnTo>
                  <a:close/>
                  <a:moveTo>
                    <a:pt x="7649" y="2204"/>
                  </a:moveTo>
                  <a:lnTo>
                    <a:pt x="9050" y="3011"/>
                  </a:lnTo>
                  <a:lnTo>
                    <a:pt x="7174" y="4098"/>
                  </a:lnTo>
                  <a:lnTo>
                    <a:pt x="5767" y="3285"/>
                  </a:lnTo>
                  <a:lnTo>
                    <a:pt x="7649" y="2204"/>
                  </a:lnTo>
                  <a:close/>
                  <a:moveTo>
                    <a:pt x="9121" y="3059"/>
                  </a:moveTo>
                  <a:lnTo>
                    <a:pt x="10529" y="3866"/>
                  </a:lnTo>
                  <a:lnTo>
                    <a:pt x="8646" y="4953"/>
                  </a:lnTo>
                  <a:lnTo>
                    <a:pt x="7245" y="4140"/>
                  </a:lnTo>
                  <a:lnTo>
                    <a:pt x="9121" y="3059"/>
                  </a:lnTo>
                  <a:close/>
                  <a:moveTo>
                    <a:pt x="5701" y="3332"/>
                  </a:moveTo>
                  <a:lnTo>
                    <a:pt x="7103" y="4140"/>
                  </a:lnTo>
                  <a:lnTo>
                    <a:pt x="5226" y="5226"/>
                  </a:lnTo>
                  <a:lnTo>
                    <a:pt x="3825" y="4413"/>
                  </a:lnTo>
                  <a:lnTo>
                    <a:pt x="5701" y="3332"/>
                  </a:lnTo>
                  <a:close/>
                  <a:moveTo>
                    <a:pt x="7180" y="4175"/>
                  </a:moveTo>
                  <a:lnTo>
                    <a:pt x="8581" y="4989"/>
                  </a:lnTo>
                  <a:lnTo>
                    <a:pt x="6705" y="6069"/>
                  </a:lnTo>
                  <a:lnTo>
                    <a:pt x="5297" y="5262"/>
                  </a:lnTo>
                  <a:lnTo>
                    <a:pt x="7180" y="4175"/>
                  </a:lnTo>
                  <a:close/>
                  <a:moveTo>
                    <a:pt x="3748" y="4454"/>
                  </a:moveTo>
                  <a:lnTo>
                    <a:pt x="5155" y="5262"/>
                  </a:lnTo>
                  <a:lnTo>
                    <a:pt x="3273" y="6348"/>
                  </a:lnTo>
                  <a:lnTo>
                    <a:pt x="1871" y="5535"/>
                  </a:lnTo>
                  <a:lnTo>
                    <a:pt x="3748" y="4454"/>
                  </a:lnTo>
                  <a:close/>
                  <a:moveTo>
                    <a:pt x="5220" y="5309"/>
                  </a:moveTo>
                  <a:lnTo>
                    <a:pt x="6628" y="6117"/>
                  </a:lnTo>
                  <a:lnTo>
                    <a:pt x="4751" y="7198"/>
                  </a:lnTo>
                  <a:lnTo>
                    <a:pt x="3344" y="6390"/>
                  </a:lnTo>
                  <a:lnTo>
                    <a:pt x="5220" y="5309"/>
                  </a:lnTo>
                  <a:close/>
                  <a:moveTo>
                    <a:pt x="11330" y="1"/>
                  </a:moveTo>
                  <a:lnTo>
                    <a:pt x="9597" y="1004"/>
                  </a:lnTo>
                  <a:lnTo>
                    <a:pt x="8249" y="221"/>
                  </a:lnTo>
                  <a:lnTo>
                    <a:pt x="8177" y="262"/>
                  </a:lnTo>
                  <a:lnTo>
                    <a:pt x="9531" y="1040"/>
                  </a:lnTo>
                  <a:lnTo>
                    <a:pt x="7655" y="2121"/>
                  </a:lnTo>
                  <a:lnTo>
                    <a:pt x="6301" y="1343"/>
                  </a:lnTo>
                  <a:lnTo>
                    <a:pt x="6236" y="1378"/>
                  </a:lnTo>
                  <a:lnTo>
                    <a:pt x="7584" y="2162"/>
                  </a:lnTo>
                  <a:lnTo>
                    <a:pt x="5707" y="3243"/>
                  </a:lnTo>
                  <a:lnTo>
                    <a:pt x="4359" y="2465"/>
                  </a:lnTo>
                  <a:lnTo>
                    <a:pt x="4288" y="2501"/>
                  </a:lnTo>
                  <a:lnTo>
                    <a:pt x="5642" y="3279"/>
                  </a:lnTo>
                  <a:lnTo>
                    <a:pt x="3765" y="4365"/>
                  </a:lnTo>
                  <a:lnTo>
                    <a:pt x="2412" y="3581"/>
                  </a:lnTo>
                  <a:lnTo>
                    <a:pt x="2346" y="3623"/>
                  </a:lnTo>
                  <a:lnTo>
                    <a:pt x="3694" y="4401"/>
                  </a:lnTo>
                  <a:lnTo>
                    <a:pt x="1818" y="5482"/>
                  </a:lnTo>
                  <a:lnTo>
                    <a:pt x="470" y="4704"/>
                  </a:lnTo>
                  <a:lnTo>
                    <a:pt x="399" y="4739"/>
                  </a:lnTo>
                  <a:lnTo>
                    <a:pt x="1753" y="5523"/>
                  </a:lnTo>
                  <a:lnTo>
                    <a:pt x="1" y="6538"/>
                  </a:lnTo>
                  <a:lnTo>
                    <a:pt x="66" y="6574"/>
                  </a:lnTo>
                  <a:lnTo>
                    <a:pt x="1800" y="5577"/>
                  </a:lnTo>
                  <a:lnTo>
                    <a:pt x="3201" y="6384"/>
                  </a:lnTo>
                  <a:lnTo>
                    <a:pt x="1473" y="7388"/>
                  </a:lnTo>
                  <a:lnTo>
                    <a:pt x="1539" y="7423"/>
                  </a:lnTo>
                  <a:lnTo>
                    <a:pt x="3267" y="6420"/>
                  </a:lnTo>
                  <a:lnTo>
                    <a:pt x="4668" y="7227"/>
                  </a:lnTo>
                  <a:lnTo>
                    <a:pt x="2940" y="8231"/>
                  </a:lnTo>
                  <a:lnTo>
                    <a:pt x="3005" y="8266"/>
                  </a:lnTo>
                  <a:lnTo>
                    <a:pt x="4739" y="7269"/>
                  </a:lnTo>
                  <a:lnTo>
                    <a:pt x="6087" y="8047"/>
                  </a:lnTo>
                  <a:lnTo>
                    <a:pt x="6153" y="8011"/>
                  </a:lnTo>
                  <a:lnTo>
                    <a:pt x="4805" y="7227"/>
                  </a:lnTo>
                  <a:lnTo>
                    <a:pt x="6681" y="6147"/>
                  </a:lnTo>
                  <a:lnTo>
                    <a:pt x="8035" y="6924"/>
                  </a:lnTo>
                  <a:lnTo>
                    <a:pt x="8100" y="6889"/>
                  </a:lnTo>
                  <a:lnTo>
                    <a:pt x="6746" y="6111"/>
                  </a:lnTo>
                  <a:lnTo>
                    <a:pt x="8629" y="5024"/>
                  </a:lnTo>
                  <a:lnTo>
                    <a:pt x="9977" y="5802"/>
                  </a:lnTo>
                  <a:lnTo>
                    <a:pt x="10042" y="5767"/>
                  </a:lnTo>
                  <a:lnTo>
                    <a:pt x="8694" y="4989"/>
                  </a:lnTo>
                  <a:lnTo>
                    <a:pt x="10570" y="3902"/>
                  </a:lnTo>
                  <a:lnTo>
                    <a:pt x="11924" y="4686"/>
                  </a:lnTo>
                  <a:lnTo>
                    <a:pt x="11990" y="4644"/>
                  </a:lnTo>
                  <a:lnTo>
                    <a:pt x="10636" y="3866"/>
                  </a:lnTo>
                  <a:lnTo>
                    <a:pt x="12518" y="2786"/>
                  </a:lnTo>
                  <a:lnTo>
                    <a:pt x="13866" y="3564"/>
                  </a:lnTo>
                  <a:lnTo>
                    <a:pt x="13931" y="3528"/>
                  </a:lnTo>
                  <a:lnTo>
                    <a:pt x="12583" y="2744"/>
                  </a:lnTo>
                  <a:lnTo>
                    <a:pt x="14311" y="1747"/>
                  </a:lnTo>
                  <a:lnTo>
                    <a:pt x="14246" y="1705"/>
                  </a:lnTo>
                  <a:lnTo>
                    <a:pt x="12518" y="2709"/>
                  </a:lnTo>
                  <a:lnTo>
                    <a:pt x="11111" y="1901"/>
                  </a:lnTo>
                  <a:lnTo>
                    <a:pt x="12845" y="897"/>
                  </a:lnTo>
                  <a:lnTo>
                    <a:pt x="12773" y="862"/>
                  </a:lnTo>
                  <a:lnTo>
                    <a:pt x="11045" y="1865"/>
                  </a:lnTo>
                  <a:lnTo>
                    <a:pt x="9644" y="1052"/>
                  </a:lnTo>
                  <a:lnTo>
                    <a:pt x="11396" y="36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5"/>
            <p:cNvSpPr/>
            <p:nvPr/>
          </p:nvSpPr>
          <p:spPr>
            <a:xfrm>
              <a:off x="801762" y="6001846"/>
              <a:ext cx="746149" cy="484272"/>
            </a:xfrm>
            <a:custGeom>
              <a:avLst/>
              <a:gdLst/>
              <a:ahLst/>
              <a:cxnLst/>
              <a:rect l="l" t="t" r="r" b="b"/>
              <a:pathLst>
                <a:path w="6123" h="3974" extrusionOk="0">
                  <a:moveTo>
                    <a:pt x="1" y="1"/>
                  </a:moveTo>
                  <a:lnTo>
                    <a:pt x="6" y="416"/>
                  </a:lnTo>
                  <a:lnTo>
                    <a:pt x="6123" y="3973"/>
                  </a:lnTo>
                  <a:lnTo>
                    <a:pt x="6123" y="3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5"/>
            <p:cNvSpPr/>
            <p:nvPr/>
          </p:nvSpPr>
          <p:spPr>
            <a:xfrm>
              <a:off x="1547801" y="5615422"/>
              <a:ext cx="1421253" cy="870690"/>
            </a:xfrm>
            <a:custGeom>
              <a:avLst/>
              <a:gdLst/>
              <a:ahLst/>
              <a:cxnLst/>
              <a:rect l="l" t="t" r="r" b="b"/>
              <a:pathLst>
                <a:path w="11663" h="7145" extrusionOk="0">
                  <a:moveTo>
                    <a:pt x="11663" y="1"/>
                  </a:moveTo>
                  <a:lnTo>
                    <a:pt x="1" y="6728"/>
                  </a:lnTo>
                  <a:lnTo>
                    <a:pt x="1" y="7144"/>
                  </a:lnTo>
                  <a:lnTo>
                    <a:pt x="11663" y="416"/>
                  </a:lnTo>
                  <a:lnTo>
                    <a:pt x="116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5"/>
            <p:cNvSpPr/>
            <p:nvPr/>
          </p:nvSpPr>
          <p:spPr>
            <a:xfrm>
              <a:off x="801762" y="5181959"/>
              <a:ext cx="2167280" cy="1253452"/>
            </a:xfrm>
            <a:custGeom>
              <a:avLst/>
              <a:gdLst/>
              <a:ahLst/>
              <a:cxnLst/>
              <a:rect l="l" t="t" r="r" b="b"/>
              <a:pathLst>
                <a:path w="17785" h="10286" extrusionOk="0">
                  <a:moveTo>
                    <a:pt x="11663" y="1"/>
                  </a:moveTo>
                  <a:lnTo>
                    <a:pt x="1" y="6729"/>
                  </a:lnTo>
                  <a:lnTo>
                    <a:pt x="6123" y="10285"/>
                  </a:lnTo>
                  <a:lnTo>
                    <a:pt x="17785" y="3558"/>
                  </a:lnTo>
                  <a:lnTo>
                    <a:pt x="1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5"/>
            <p:cNvSpPr/>
            <p:nvPr/>
          </p:nvSpPr>
          <p:spPr>
            <a:xfrm>
              <a:off x="840149" y="5207306"/>
              <a:ext cx="2076860" cy="1199834"/>
            </a:xfrm>
            <a:custGeom>
              <a:avLst/>
              <a:gdLst/>
              <a:ahLst/>
              <a:cxnLst/>
              <a:rect l="l" t="t" r="r" b="b"/>
              <a:pathLst>
                <a:path w="17043" h="9846" extrusionOk="0">
                  <a:moveTo>
                    <a:pt x="11324" y="1"/>
                  </a:moveTo>
                  <a:lnTo>
                    <a:pt x="0" y="6538"/>
                  </a:lnTo>
                  <a:lnTo>
                    <a:pt x="5718" y="9846"/>
                  </a:lnTo>
                  <a:lnTo>
                    <a:pt x="17042" y="3308"/>
                  </a:lnTo>
                  <a:lnTo>
                    <a:pt x="11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5"/>
            <p:cNvSpPr/>
            <p:nvPr/>
          </p:nvSpPr>
          <p:spPr>
            <a:xfrm>
              <a:off x="1548529" y="5615422"/>
              <a:ext cx="1421253" cy="870690"/>
            </a:xfrm>
            <a:custGeom>
              <a:avLst/>
              <a:gdLst/>
              <a:ahLst/>
              <a:cxnLst/>
              <a:rect l="l" t="t" r="r" b="b"/>
              <a:pathLst>
                <a:path w="11663" h="7145" extrusionOk="0">
                  <a:moveTo>
                    <a:pt x="11663" y="1"/>
                  </a:moveTo>
                  <a:lnTo>
                    <a:pt x="1" y="6728"/>
                  </a:lnTo>
                  <a:lnTo>
                    <a:pt x="1" y="7144"/>
                  </a:lnTo>
                  <a:lnTo>
                    <a:pt x="11663" y="416"/>
                  </a:lnTo>
                  <a:lnTo>
                    <a:pt x="11663" y="1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5"/>
            <p:cNvSpPr/>
            <p:nvPr/>
          </p:nvSpPr>
          <p:spPr>
            <a:xfrm>
              <a:off x="1000925" y="5299075"/>
              <a:ext cx="1758158" cy="1014106"/>
            </a:xfrm>
            <a:custGeom>
              <a:avLst/>
              <a:gdLst/>
              <a:ahLst/>
              <a:cxnLst/>
              <a:rect l="l" t="t" r="r" b="b"/>
              <a:pathLst>
                <a:path w="14312" h="8255" extrusionOk="0">
                  <a:moveTo>
                    <a:pt x="9573" y="1075"/>
                  </a:moveTo>
                  <a:lnTo>
                    <a:pt x="10980" y="1883"/>
                  </a:lnTo>
                  <a:lnTo>
                    <a:pt x="9098" y="2969"/>
                  </a:lnTo>
                  <a:lnTo>
                    <a:pt x="7696" y="2156"/>
                  </a:lnTo>
                  <a:lnTo>
                    <a:pt x="9573" y="1075"/>
                  </a:lnTo>
                  <a:close/>
                  <a:moveTo>
                    <a:pt x="11045" y="1930"/>
                  </a:moveTo>
                  <a:lnTo>
                    <a:pt x="12447" y="2738"/>
                  </a:lnTo>
                  <a:lnTo>
                    <a:pt x="10570" y="3819"/>
                  </a:lnTo>
                  <a:lnTo>
                    <a:pt x="9163" y="3011"/>
                  </a:lnTo>
                  <a:lnTo>
                    <a:pt x="11045" y="1930"/>
                  </a:lnTo>
                  <a:close/>
                  <a:moveTo>
                    <a:pt x="7619" y="2203"/>
                  </a:moveTo>
                  <a:lnTo>
                    <a:pt x="9027" y="3011"/>
                  </a:lnTo>
                  <a:lnTo>
                    <a:pt x="7144" y="4098"/>
                  </a:lnTo>
                  <a:lnTo>
                    <a:pt x="5743" y="3290"/>
                  </a:lnTo>
                  <a:lnTo>
                    <a:pt x="7619" y="2203"/>
                  </a:lnTo>
                  <a:close/>
                  <a:moveTo>
                    <a:pt x="9098" y="3047"/>
                  </a:moveTo>
                  <a:lnTo>
                    <a:pt x="10505" y="3860"/>
                  </a:lnTo>
                  <a:lnTo>
                    <a:pt x="8623" y="4941"/>
                  </a:lnTo>
                  <a:lnTo>
                    <a:pt x="7221" y="4133"/>
                  </a:lnTo>
                  <a:lnTo>
                    <a:pt x="9098" y="3047"/>
                  </a:lnTo>
                  <a:close/>
                  <a:moveTo>
                    <a:pt x="5678" y="3326"/>
                  </a:moveTo>
                  <a:lnTo>
                    <a:pt x="7079" y="4133"/>
                  </a:lnTo>
                  <a:lnTo>
                    <a:pt x="5203" y="5220"/>
                  </a:lnTo>
                  <a:lnTo>
                    <a:pt x="3801" y="4406"/>
                  </a:lnTo>
                  <a:lnTo>
                    <a:pt x="5678" y="3326"/>
                  </a:lnTo>
                  <a:close/>
                  <a:moveTo>
                    <a:pt x="7156" y="4181"/>
                  </a:moveTo>
                  <a:lnTo>
                    <a:pt x="8557" y="4988"/>
                  </a:lnTo>
                  <a:lnTo>
                    <a:pt x="6681" y="6069"/>
                  </a:lnTo>
                  <a:lnTo>
                    <a:pt x="5280" y="5261"/>
                  </a:lnTo>
                  <a:lnTo>
                    <a:pt x="7156" y="4181"/>
                  </a:lnTo>
                  <a:close/>
                  <a:moveTo>
                    <a:pt x="3730" y="4454"/>
                  </a:moveTo>
                  <a:lnTo>
                    <a:pt x="5137" y="5261"/>
                  </a:lnTo>
                  <a:lnTo>
                    <a:pt x="3255" y="6342"/>
                  </a:lnTo>
                  <a:lnTo>
                    <a:pt x="1854" y="5535"/>
                  </a:lnTo>
                  <a:lnTo>
                    <a:pt x="3730" y="4454"/>
                  </a:lnTo>
                  <a:close/>
                  <a:moveTo>
                    <a:pt x="5203" y="5297"/>
                  </a:moveTo>
                  <a:lnTo>
                    <a:pt x="6604" y="6111"/>
                  </a:lnTo>
                  <a:lnTo>
                    <a:pt x="4728" y="7191"/>
                  </a:lnTo>
                  <a:lnTo>
                    <a:pt x="3326" y="6384"/>
                  </a:lnTo>
                  <a:lnTo>
                    <a:pt x="5203" y="5297"/>
                  </a:lnTo>
                  <a:close/>
                  <a:moveTo>
                    <a:pt x="11301" y="0"/>
                  </a:moveTo>
                  <a:lnTo>
                    <a:pt x="9573" y="998"/>
                  </a:lnTo>
                  <a:lnTo>
                    <a:pt x="8225" y="220"/>
                  </a:lnTo>
                  <a:lnTo>
                    <a:pt x="8154" y="256"/>
                  </a:lnTo>
                  <a:lnTo>
                    <a:pt x="9508" y="1040"/>
                  </a:lnTo>
                  <a:lnTo>
                    <a:pt x="7631" y="2120"/>
                  </a:lnTo>
                  <a:lnTo>
                    <a:pt x="6277" y="1342"/>
                  </a:lnTo>
                  <a:lnTo>
                    <a:pt x="6212" y="1378"/>
                  </a:lnTo>
                  <a:lnTo>
                    <a:pt x="7560" y="2156"/>
                  </a:lnTo>
                  <a:lnTo>
                    <a:pt x="5684" y="3243"/>
                  </a:lnTo>
                  <a:lnTo>
                    <a:pt x="4336" y="2465"/>
                  </a:lnTo>
                  <a:lnTo>
                    <a:pt x="4264" y="2500"/>
                  </a:lnTo>
                  <a:lnTo>
                    <a:pt x="5618" y="3278"/>
                  </a:lnTo>
                  <a:lnTo>
                    <a:pt x="3742" y="4365"/>
                  </a:lnTo>
                  <a:lnTo>
                    <a:pt x="2388" y="3581"/>
                  </a:lnTo>
                  <a:lnTo>
                    <a:pt x="2323" y="3623"/>
                  </a:lnTo>
                  <a:lnTo>
                    <a:pt x="3671" y="4400"/>
                  </a:lnTo>
                  <a:lnTo>
                    <a:pt x="1794" y="5481"/>
                  </a:lnTo>
                  <a:lnTo>
                    <a:pt x="446" y="4703"/>
                  </a:lnTo>
                  <a:lnTo>
                    <a:pt x="375" y="4739"/>
                  </a:lnTo>
                  <a:lnTo>
                    <a:pt x="1729" y="5523"/>
                  </a:lnTo>
                  <a:lnTo>
                    <a:pt x="1" y="6520"/>
                  </a:lnTo>
                  <a:lnTo>
                    <a:pt x="66" y="6562"/>
                  </a:lnTo>
                  <a:lnTo>
                    <a:pt x="1794" y="5558"/>
                  </a:lnTo>
                  <a:lnTo>
                    <a:pt x="3196" y="6366"/>
                  </a:lnTo>
                  <a:lnTo>
                    <a:pt x="1468" y="7369"/>
                  </a:lnTo>
                  <a:lnTo>
                    <a:pt x="1533" y="7405"/>
                  </a:lnTo>
                  <a:lnTo>
                    <a:pt x="3267" y="6402"/>
                  </a:lnTo>
                  <a:lnTo>
                    <a:pt x="4668" y="7215"/>
                  </a:lnTo>
                  <a:lnTo>
                    <a:pt x="2940" y="8213"/>
                  </a:lnTo>
                  <a:lnTo>
                    <a:pt x="3006" y="8254"/>
                  </a:lnTo>
                  <a:lnTo>
                    <a:pt x="4733" y="7251"/>
                  </a:lnTo>
                  <a:lnTo>
                    <a:pt x="6087" y="8029"/>
                  </a:lnTo>
                  <a:lnTo>
                    <a:pt x="6153" y="7993"/>
                  </a:lnTo>
                  <a:lnTo>
                    <a:pt x="4799" y="7215"/>
                  </a:lnTo>
                  <a:lnTo>
                    <a:pt x="6681" y="6128"/>
                  </a:lnTo>
                  <a:lnTo>
                    <a:pt x="8029" y="6906"/>
                  </a:lnTo>
                  <a:lnTo>
                    <a:pt x="8094" y="6871"/>
                  </a:lnTo>
                  <a:lnTo>
                    <a:pt x="6746" y="6093"/>
                  </a:lnTo>
                  <a:lnTo>
                    <a:pt x="8623" y="5006"/>
                  </a:lnTo>
                  <a:lnTo>
                    <a:pt x="9977" y="5790"/>
                  </a:lnTo>
                  <a:lnTo>
                    <a:pt x="10042" y="5748"/>
                  </a:lnTo>
                  <a:lnTo>
                    <a:pt x="8688" y="4970"/>
                  </a:lnTo>
                  <a:lnTo>
                    <a:pt x="10570" y="3890"/>
                  </a:lnTo>
                  <a:lnTo>
                    <a:pt x="11918" y="4668"/>
                  </a:lnTo>
                  <a:lnTo>
                    <a:pt x="11984" y="4632"/>
                  </a:lnTo>
                  <a:lnTo>
                    <a:pt x="10636" y="3854"/>
                  </a:lnTo>
                  <a:lnTo>
                    <a:pt x="12512" y="2767"/>
                  </a:lnTo>
                  <a:lnTo>
                    <a:pt x="13866" y="3545"/>
                  </a:lnTo>
                  <a:lnTo>
                    <a:pt x="13931" y="3510"/>
                  </a:lnTo>
                  <a:lnTo>
                    <a:pt x="12583" y="2732"/>
                  </a:lnTo>
                  <a:lnTo>
                    <a:pt x="14311" y="1728"/>
                  </a:lnTo>
                  <a:lnTo>
                    <a:pt x="14246" y="1693"/>
                  </a:lnTo>
                  <a:lnTo>
                    <a:pt x="12512" y="2696"/>
                  </a:lnTo>
                  <a:lnTo>
                    <a:pt x="11111" y="1883"/>
                  </a:lnTo>
                  <a:lnTo>
                    <a:pt x="12839" y="885"/>
                  </a:lnTo>
                  <a:lnTo>
                    <a:pt x="12773" y="844"/>
                  </a:lnTo>
                  <a:lnTo>
                    <a:pt x="11045" y="1847"/>
                  </a:lnTo>
                  <a:lnTo>
                    <a:pt x="9638" y="1040"/>
                  </a:lnTo>
                  <a:lnTo>
                    <a:pt x="11372" y="36"/>
                  </a:lnTo>
                  <a:lnTo>
                    <a:pt x="11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5"/>
            <p:cNvSpPr/>
            <p:nvPr/>
          </p:nvSpPr>
          <p:spPr>
            <a:xfrm>
              <a:off x="2223647" y="6015616"/>
              <a:ext cx="497920" cy="330241"/>
            </a:xfrm>
            <a:custGeom>
              <a:avLst/>
              <a:gdLst/>
              <a:ahLst/>
              <a:cxnLst/>
              <a:rect l="l" t="t" r="r" b="b"/>
              <a:pathLst>
                <a:path w="4086" h="2710" extrusionOk="0">
                  <a:moveTo>
                    <a:pt x="363" y="0"/>
                  </a:moveTo>
                  <a:cubicBezTo>
                    <a:pt x="357" y="0"/>
                    <a:pt x="351" y="6"/>
                    <a:pt x="345" y="6"/>
                  </a:cubicBezTo>
                  <a:lnTo>
                    <a:pt x="333" y="6"/>
                  </a:lnTo>
                  <a:cubicBezTo>
                    <a:pt x="327" y="6"/>
                    <a:pt x="321" y="12"/>
                    <a:pt x="315" y="12"/>
                  </a:cubicBezTo>
                  <a:cubicBezTo>
                    <a:pt x="315" y="12"/>
                    <a:pt x="303" y="12"/>
                    <a:pt x="303" y="18"/>
                  </a:cubicBezTo>
                  <a:cubicBezTo>
                    <a:pt x="297" y="24"/>
                    <a:pt x="292" y="24"/>
                    <a:pt x="274" y="36"/>
                  </a:cubicBezTo>
                  <a:cubicBezTo>
                    <a:pt x="262" y="42"/>
                    <a:pt x="256" y="48"/>
                    <a:pt x="238" y="54"/>
                  </a:cubicBezTo>
                  <a:lnTo>
                    <a:pt x="232" y="66"/>
                  </a:lnTo>
                  <a:lnTo>
                    <a:pt x="208" y="89"/>
                  </a:lnTo>
                  <a:lnTo>
                    <a:pt x="202" y="95"/>
                  </a:lnTo>
                  <a:lnTo>
                    <a:pt x="179" y="119"/>
                  </a:lnTo>
                  <a:lnTo>
                    <a:pt x="173" y="125"/>
                  </a:lnTo>
                  <a:cubicBezTo>
                    <a:pt x="167" y="131"/>
                    <a:pt x="149" y="149"/>
                    <a:pt x="143" y="161"/>
                  </a:cubicBezTo>
                  <a:lnTo>
                    <a:pt x="137" y="167"/>
                  </a:lnTo>
                  <a:lnTo>
                    <a:pt x="113" y="190"/>
                  </a:lnTo>
                  <a:cubicBezTo>
                    <a:pt x="113" y="196"/>
                    <a:pt x="107" y="196"/>
                    <a:pt x="107" y="202"/>
                  </a:cubicBezTo>
                  <a:cubicBezTo>
                    <a:pt x="96" y="214"/>
                    <a:pt x="96" y="220"/>
                    <a:pt x="90" y="226"/>
                  </a:cubicBezTo>
                  <a:cubicBezTo>
                    <a:pt x="90" y="238"/>
                    <a:pt x="84" y="238"/>
                    <a:pt x="84" y="244"/>
                  </a:cubicBezTo>
                  <a:cubicBezTo>
                    <a:pt x="78" y="250"/>
                    <a:pt x="78" y="256"/>
                    <a:pt x="66" y="268"/>
                  </a:cubicBezTo>
                  <a:cubicBezTo>
                    <a:pt x="66" y="273"/>
                    <a:pt x="60" y="273"/>
                    <a:pt x="60" y="279"/>
                  </a:cubicBezTo>
                  <a:cubicBezTo>
                    <a:pt x="54" y="285"/>
                    <a:pt x="54" y="303"/>
                    <a:pt x="48" y="309"/>
                  </a:cubicBezTo>
                  <a:cubicBezTo>
                    <a:pt x="48" y="309"/>
                    <a:pt x="48" y="315"/>
                    <a:pt x="36" y="315"/>
                  </a:cubicBezTo>
                  <a:lnTo>
                    <a:pt x="36" y="321"/>
                  </a:lnTo>
                  <a:cubicBezTo>
                    <a:pt x="36" y="333"/>
                    <a:pt x="30" y="339"/>
                    <a:pt x="30" y="351"/>
                  </a:cubicBezTo>
                  <a:cubicBezTo>
                    <a:pt x="30" y="351"/>
                    <a:pt x="30" y="363"/>
                    <a:pt x="24" y="363"/>
                  </a:cubicBezTo>
                  <a:cubicBezTo>
                    <a:pt x="24" y="369"/>
                    <a:pt x="18" y="374"/>
                    <a:pt x="18" y="386"/>
                  </a:cubicBezTo>
                  <a:lnTo>
                    <a:pt x="18" y="392"/>
                  </a:lnTo>
                  <a:cubicBezTo>
                    <a:pt x="18" y="404"/>
                    <a:pt x="7" y="416"/>
                    <a:pt x="7" y="428"/>
                  </a:cubicBezTo>
                  <a:lnTo>
                    <a:pt x="7" y="434"/>
                  </a:lnTo>
                  <a:cubicBezTo>
                    <a:pt x="7" y="440"/>
                    <a:pt x="1" y="458"/>
                    <a:pt x="1" y="464"/>
                  </a:cubicBezTo>
                  <a:lnTo>
                    <a:pt x="1" y="469"/>
                  </a:lnTo>
                  <a:lnTo>
                    <a:pt x="1" y="493"/>
                  </a:lnTo>
                  <a:lnTo>
                    <a:pt x="1" y="499"/>
                  </a:lnTo>
                  <a:lnTo>
                    <a:pt x="1" y="535"/>
                  </a:lnTo>
                  <a:cubicBezTo>
                    <a:pt x="1" y="630"/>
                    <a:pt x="36" y="695"/>
                    <a:pt x="90" y="725"/>
                  </a:cubicBezTo>
                  <a:lnTo>
                    <a:pt x="3569" y="2690"/>
                  </a:lnTo>
                  <a:lnTo>
                    <a:pt x="3563" y="2684"/>
                  </a:lnTo>
                  <a:lnTo>
                    <a:pt x="3563" y="2684"/>
                  </a:lnTo>
                  <a:cubicBezTo>
                    <a:pt x="3591" y="2701"/>
                    <a:pt x="3622" y="2710"/>
                    <a:pt x="3657" y="2710"/>
                  </a:cubicBezTo>
                  <a:cubicBezTo>
                    <a:pt x="3697" y="2710"/>
                    <a:pt x="3741" y="2698"/>
                    <a:pt x="3789" y="2672"/>
                  </a:cubicBezTo>
                  <a:cubicBezTo>
                    <a:pt x="3949" y="2571"/>
                    <a:pt x="4086" y="2334"/>
                    <a:pt x="4086" y="2150"/>
                  </a:cubicBezTo>
                  <a:cubicBezTo>
                    <a:pt x="4056" y="2067"/>
                    <a:pt x="4015" y="2001"/>
                    <a:pt x="3967" y="1972"/>
                  </a:cubicBezTo>
                  <a:lnTo>
                    <a:pt x="482" y="6"/>
                  </a:lnTo>
                  <a:lnTo>
                    <a:pt x="470" y="6"/>
                  </a:lnTo>
                  <a:cubicBezTo>
                    <a:pt x="464" y="6"/>
                    <a:pt x="464" y="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5"/>
            <p:cNvSpPr/>
            <p:nvPr/>
          </p:nvSpPr>
          <p:spPr>
            <a:xfrm>
              <a:off x="2533419" y="6113228"/>
              <a:ext cx="768571" cy="640374"/>
            </a:xfrm>
            <a:custGeom>
              <a:avLst/>
              <a:gdLst/>
              <a:ahLst/>
              <a:cxnLst/>
              <a:rect l="l" t="t" r="r" b="b"/>
              <a:pathLst>
                <a:path w="6307" h="5255" extrusionOk="0">
                  <a:moveTo>
                    <a:pt x="5724" y="2317"/>
                  </a:moveTo>
                  <a:cubicBezTo>
                    <a:pt x="5721" y="2320"/>
                    <a:pt x="5718" y="2321"/>
                    <a:pt x="5716" y="2321"/>
                  </a:cubicBezTo>
                  <a:cubicBezTo>
                    <a:pt x="5714" y="2321"/>
                    <a:pt x="5712" y="2320"/>
                    <a:pt x="5712" y="2317"/>
                  </a:cubicBezTo>
                  <a:close/>
                  <a:moveTo>
                    <a:pt x="5463" y="2346"/>
                  </a:moveTo>
                  <a:cubicBezTo>
                    <a:pt x="5451" y="2346"/>
                    <a:pt x="5445" y="2352"/>
                    <a:pt x="5433" y="2352"/>
                  </a:cubicBezTo>
                  <a:cubicBezTo>
                    <a:pt x="5445" y="2346"/>
                    <a:pt x="5451" y="2346"/>
                    <a:pt x="5463" y="2346"/>
                  </a:cubicBezTo>
                  <a:close/>
                  <a:moveTo>
                    <a:pt x="5350" y="2382"/>
                  </a:moveTo>
                  <a:cubicBezTo>
                    <a:pt x="5344" y="2382"/>
                    <a:pt x="5332" y="2388"/>
                    <a:pt x="5326" y="2388"/>
                  </a:cubicBezTo>
                  <a:cubicBezTo>
                    <a:pt x="5332" y="2388"/>
                    <a:pt x="5338" y="2382"/>
                    <a:pt x="5350" y="2382"/>
                  </a:cubicBezTo>
                  <a:close/>
                  <a:moveTo>
                    <a:pt x="4165" y="5047"/>
                  </a:moveTo>
                  <a:cubicBezTo>
                    <a:pt x="4168" y="5047"/>
                    <a:pt x="4168" y="5054"/>
                    <a:pt x="4168" y="5054"/>
                  </a:cubicBezTo>
                  <a:lnTo>
                    <a:pt x="4162" y="5048"/>
                  </a:lnTo>
                  <a:cubicBezTo>
                    <a:pt x="4164" y="5047"/>
                    <a:pt x="4165" y="5047"/>
                    <a:pt x="4165" y="5047"/>
                  </a:cubicBezTo>
                  <a:close/>
                  <a:moveTo>
                    <a:pt x="4192" y="5084"/>
                  </a:moveTo>
                  <a:lnTo>
                    <a:pt x="4192" y="5084"/>
                  </a:lnTo>
                  <a:cubicBezTo>
                    <a:pt x="4198" y="5090"/>
                    <a:pt x="4204" y="5090"/>
                    <a:pt x="4204" y="5096"/>
                  </a:cubicBezTo>
                  <a:lnTo>
                    <a:pt x="4192" y="5084"/>
                  </a:lnTo>
                  <a:close/>
                  <a:moveTo>
                    <a:pt x="4258" y="5149"/>
                  </a:moveTo>
                  <a:lnTo>
                    <a:pt x="4263" y="5155"/>
                  </a:lnTo>
                  <a:cubicBezTo>
                    <a:pt x="4263" y="5155"/>
                    <a:pt x="4263" y="5149"/>
                    <a:pt x="4258" y="5149"/>
                  </a:cubicBezTo>
                  <a:close/>
                  <a:moveTo>
                    <a:pt x="4318" y="5177"/>
                  </a:moveTo>
                  <a:cubicBezTo>
                    <a:pt x="4319" y="5178"/>
                    <a:pt x="4320" y="5178"/>
                    <a:pt x="4320" y="5178"/>
                  </a:cubicBezTo>
                  <a:lnTo>
                    <a:pt x="4320" y="5178"/>
                  </a:lnTo>
                  <a:cubicBezTo>
                    <a:pt x="4320" y="5178"/>
                    <a:pt x="4319" y="5178"/>
                    <a:pt x="4318" y="5177"/>
                  </a:cubicBezTo>
                  <a:close/>
                  <a:moveTo>
                    <a:pt x="1591" y="1"/>
                  </a:moveTo>
                  <a:cubicBezTo>
                    <a:pt x="1579" y="1"/>
                    <a:pt x="1562" y="1"/>
                    <a:pt x="1550" y="7"/>
                  </a:cubicBezTo>
                  <a:lnTo>
                    <a:pt x="1532" y="7"/>
                  </a:lnTo>
                  <a:cubicBezTo>
                    <a:pt x="1520" y="7"/>
                    <a:pt x="1502" y="13"/>
                    <a:pt x="1490" y="13"/>
                  </a:cubicBezTo>
                  <a:lnTo>
                    <a:pt x="1473" y="13"/>
                  </a:lnTo>
                  <a:cubicBezTo>
                    <a:pt x="1461" y="13"/>
                    <a:pt x="1443" y="19"/>
                    <a:pt x="1425" y="31"/>
                  </a:cubicBezTo>
                  <a:lnTo>
                    <a:pt x="1413" y="31"/>
                  </a:lnTo>
                  <a:cubicBezTo>
                    <a:pt x="1401" y="37"/>
                    <a:pt x="1384" y="37"/>
                    <a:pt x="1372" y="43"/>
                  </a:cubicBezTo>
                  <a:lnTo>
                    <a:pt x="1366" y="43"/>
                  </a:lnTo>
                  <a:cubicBezTo>
                    <a:pt x="1348" y="48"/>
                    <a:pt x="1336" y="60"/>
                    <a:pt x="1312" y="66"/>
                  </a:cubicBezTo>
                  <a:cubicBezTo>
                    <a:pt x="1312" y="66"/>
                    <a:pt x="1306" y="66"/>
                    <a:pt x="1306" y="72"/>
                  </a:cubicBezTo>
                  <a:lnTo>
                    <a:pt x="1259" y="96"/>
                  </a:lnTo>
                  <a:cubicBezTo>
                    <a:pt x="1253" y="96"/>
                    <a:pt x="1253" y="102"/>
                    <a:pt x="1247" y="102"/>
                  </a:cubicBezTo>
                  <a:lnTo>
                    <a:pt x="1235" y="102"/>
                  </a:lnTo>
                  <a:cubicBezTo>
                    <a:pt x="1229" y="108"/>
                    <a:pt x="1217" y="108"/>
                    <a:pt x="1205" y="120"/>
                  </a:cubicBezTo>
                  <a:cubicBezTo>
                    <a:pt x="1199" y="120"/>
                    <a:pt x="1194" y="126"/>
                    <a:pt x="1194" y="126"/>
                  </a:cubicBezTo>
                  <a:cubicBezTo>
                    <a:pt x="1170" y="132"/>
                    <a:pt x="1158" y="149"/>
                    <a:pt x="1134" y="155"/>
                  </a:cubicBezTo>
                  <a:cubicBezTo>
                    <a:pt x="1110" y="161"/>
                    <a:pt x="1099" y="179"/>
                    <a:pt x="1081" y="191"/>
                  </a:cubicBezTo>
                  <a:cubicBezTo>
                    <a:pt x="1075" y="191"/>
                    <a:pt x="1075" y="197"/>
                    <a:pt x="1069" y="197"/>
                  </a:cubicBezTo>
                  <a:cubicBezTo>
                    <a:pt x="1051" y="209"/>
                    <a:pt x="1045" y="215"/>
                    <a:pt x="1027" y="221"/>
                  </a:cubicBezTo>
                  <a:cubicBezTo>
                    <a:pt x="1021" y="227"/>
                    <a:pt x="1015" y="227"/>
                    <a:pt x="1009" y="238"/>
                  </a:cubicBezTo>
                  <a:cubicBezTo>
                    <a:pt x="992" y="244"/>
                    <a:pt x="986" y="250"/>
                    <a:pt x="968" y="256"/>
                  </a:cubicBezTo>
                  <a:cubicBezTo>
                    <a:pt x="962" y="268"/>
                    <a:pt x="956" y="268"/>
                    <a:pt x="950" y="274"/>
                  </a:cubicBezTo>
                  <a:cubicBezTo>
                    <a:pt x="938" y="274"/>
                    <a:pt x="938" y="280"/>
                    <a:pt x="932" y="280"/>
                  </a:cubicBezTo>
                  <a:cubicBezTo>
                    <a:pt x="926" y="280"/>
                    <a:pt x="926" y="286"/>
                    <a:pt x="926" y="286"/>
                  </a:cubicBezTo>
                  <a:cubicBezTo>
                    <a:pt x="909" y="304"/>
                    <a:pt x="891" y="316"/>
                    <a:pt x="873" y="334"/>
                  </a:cubicBezTo>
                  <a:cubicBezTo>
                    <a:pt x="867" y="339"/>
                    <a:pt x="861" y="339"/>
                    <a:pt x="861" y="345"/>
                  </a:cubicBezTo>
                  <a:cubicBezTo>
                    <a:pt x="837" y="369"/>
                    <a:pt x="814" y="381"/>
                    <a:pt x="790" y="405"/>
                  </a:cubicBezTo>
                  <a:lnTo>
                    <a:pt x="784" y="411"/>
                  </a:lnTo>
                  <a:cubicBezTo>
                    <a:pt x="760" y="429"/>
                    <a:pt x="748" y="452"/>
                    <a:pt x="730" y="464"/>
                  </a:cubicBezTo>
                  <a:cubicBezTo>
                    <a:pt x="724" y="470"/>
                    <a:pt x="718" y="482"/>
                    <a:pt x="718" y="488"/>
                  </a:cubicBezTo>
                  <a:cubicBezTo>
                    <a:pt x="701" y="500"/>
                    <a:pt x="689" y="524"/>
                    <a:pt x="671" y="541"/>
                  </a:cubicBezTo>
                  <a:cubicBezTo>
                    <a:pt x="665" y="547"/>
                    <a:pt x="665" y="553"/>
                    <a:pt x="659" y="553"/>
                  </a:cubicBezTo>
                  <a:cubicBezTo>
                    <a:pt x="635" y="577"/>
                    <a:pt x="623" y="601"/>
                    <a:pt x="600" y="619"/>
                  </a:cubicBezTo>
                  <a:lnTo>
                    <a:pt x="594" y="630"/>
                  </a:lnTo>
                  <a:cubicBezTo>
                    <a:pt x="576" y="648"/>
                    <a:pt x="552" y="672"/>
                    <a:pt x="540" y="696"/>
                  </a:cubicBezTo>
                  <a:cubicBezTo>
                    <a:pt x="534" y="702"/>
                    <a:pt x="534" y="708"/>
                    <a:pt x="523" y="719"/>
                  </a:cubicBezTo>
                  <a:cubicBezTo>
                    <a:pt x="511" y="737"/>
                    <a:pt x="493" y="755"/>
                    <a:pt x="481" y="779"/>
                  </a:cubicBezTo>
                  <a:cubicBezTo>
                    <a:pt x="475" y="785"/>
                    <a:pt x="475" y="791"/>
                    <a:pt x="463" y="803"/>
                  </a:cubicBezTo>
                  <a:cubicBezTo>
                    <a:pt x="451" y="820"/>
                    <a:pt x="428" y="850"/>
                    <a:pt x="416" y="874"/>
                  </a:cubicBezTo>
                  <a:lnTo>
                    <a:pt x="404" y="880"/>
                  </a:lnTo>
                  <a:lnTo>
                    <a:pt x="362" y="951"/>
                  </a:lnTo>
                  <a:cubicBezTo>
                    <a:pt x="356" y="957"/>
                    <a:pt x="356" y="963"/>
                    <a:pt x="344" y="969"/>
                  </a:cubicBezTo>
                  <a:cubicBezTo>
                    <a:pt x="333" y="993"/>
                    <a:pt x="327" y="1010"/>
                    <a:pt x="309" y="1028"/>
                  </a:cubicBezTo>
                  <a:cubicBezTo>
                    <a:pt x="303" y="1040"/>
                    <a:pt x="303" y="1046"/>
                    <a:pt x="297" y="1052"/>
                  </a:cubicBezTo>
                  <a:cubicBezTo>
                    <a:pt x="279" y="1082"/>
                    <a:pt x="267" y="1105"/>
                    <a:pt x="249" y="1135"/>
                  </a:cubicBezTo>
                  <a:cubicBezTo>
                    <a:pt x="249" y="1141"/>
                    <a:pt x="249" y="1141"/>
                    <a:pt x="243" y="1147"/>
                  </a:cubicBezTo>
                  <a:cubicBezTo>
                    <a:pt x="226" y="1171"/>
                    <a:pt x="220" y="1200"/>
                    <a:pt x="208" y="1224"/>
                  </a:cubicBezTo>
                  <a:cubicBezTo>
                    <a:pt x="196" y="1230"/>
                    <a:pt x="196" y="1236"/>
                    <a:pt x="190" y="1254"/>
                  </a:cubicBezTo>
                  <a:cubicBezTo>
                    <a:pt x="184" y="1278"/>
                    <a:pt x="178" y="1295"/>
                    <a:pt x="160" y="1313"/>
                  </a:cubicBezTo>
                  <a:cubicBezTo>
                    <a:pt x="160" y="1319"/>
                    <a:pt x="154" y="1325"/>
                    <a:pt x="154" y="1337"/>
                  </a:cubicBezTo>
                  <a:cubicBezTo>
                    <a:pt x="137" y="1367"/>
                    <a:pt x="131" y="1396"/>
                    <a:pt x="125" y="1414"/>
                  </a:cubicBezTo>
                  <a:cubicBezTo>
                    <a:pt x="125" y="1426"/>
                    <a:pt x="125" y="1426"/>
                    <a:pt x="119" y="1432"/>
                  </a:cubicBezTo>
                  <a:cubicBezTo>
                    <a:pt x="107" y="1456"/>
                    <a:pt x="101" y="1474"/>
                    <a:pt x="95" y="1503"/>
                  </a:cubicBezTo>
                  <a:cubicBezTo>
                    <a:pt x="95" y="1515"/>
                    <a:pt x="89" y="1527"/>
                    <a:pt x="89" y="1533"/>
                  </a:cubicBezTo>
                  <a:cubicBezTo>
                    <a:pt x="77" y="1557"/>
                    <a:pt x="71" y="1575"/>
                    <a:pt x="71" y="1592"/>
                  </a:cubicBezTo>
                  <a:cubicBezTo>
                    <a:pt x="71" y="1604"/>
                    <a:pt x="65" y="1610"/>
                    <a:pt x="65" y="1616"/>
                  </a:cubicBezTo>
                  <a:lnTo>
                    <a:pt x="65" y="1622"/>
                  </a:lnTo>
                  <a:cubicBezTo>
                    <a:pt x="59" y="1652"/>
                    <a:pt x="48" y="1681"/>
                    <a:pt x="42" y="1705"/>
                  </a:cubicBezTo>
                  <a:lnTo>
                    <a:pt x="42" y="1723"/>
                  </a:lnTo>
                  <a:cubicBezTo>
                    <a:pt x="36" y="1741"/>
                    <a:pt x="36" y="1770"/>
                    <a:pt x="30" y="1794"/>
                  </a:cubicBezTo>
                  <a:cubicBezTo>
                    <a:pt x="30" y="1800"/>
                    <a:pt x="30" y="1818"/>
                    <a:pt x="18" y="1824"/>
                  </a:cubicBezTo>
                  <a:cubicBezTo>
                    <a:pt x="18" y="1848"/>
                    <a:pt x="12" y="1860"/>
                    <a:pt x="12" y="1883"/>
                  </a:cubicBezTo>
                  <a:cubicBezTo>
                    <a:pt x="12" y="1889"/>
                    <a:pt x="12" y="1907"/>
                    <a:pt x="6" y="1913"/>
                  </a:cubicBezTo>
                  <a:cubicBezTo>
                    <a:pt x="6" y="1943"/>
                    <a:pt x="0" y="1966"/>
                    <a:pt x="0" y="1996"/>
                  </a:cubicBezTo>
                  <a:lnTo>
                    <a:pt x="0" y="2056"/>
                  </a:lnTo>
                  <a:lnTo>
                    <a:pt x="0" y="2061"/>
                  </a:lnTo>
                  <a:lnTo>
                    <a:pt x="0" y="2127"/>
                  </a:lnTo>
                  <a:lnTo>
                    <a:pt x="0" y="2186"/>
                  </a:lnTo>
                  <a:lnTo>
                    <a:pt x="0" y="2204"/>
                  </a:lnTo>
                  <a:lnTo>
                    <a:pt x="0" y="2246"/>
                  </a:lnTo>
                  <a:lnTo>
                    <a:pt x="0" y="2269"/>
                  </a:lnTo>
                  <a:cubicBezTo>
                    <a:pt x="0" y="2287"/>
                    <a:pt x="0" y="2299"/>
                    <a:pt x="6" y="2305"/>
                  </a:cubicBezTo>
                  <a:lnTo>
                    <a:pt x="6" y="2329"/>
                  </a:lnTo>
                  <a:lnTo>
                    <a:pt x="6" y="2335"/>
                  </a:lnTo>
                  <a:cubicBezTo>
                    <a:pt x="6" y="2352"/>
                    <a:pt x="12" y="2358"/>
                    <a:pt x="12" y="2376"/>
                  </a:cubicBezTo>
                  <a:lnTo>
                    <a:pt x="12" y="2382"/>
                  </a:lnTo>
                  <a:cubicBezTo>
                    <a:pt x="12" y="2394"/>
                    <a:pt x="18" y="2418"/>
                    <a:pt x="30" y="2436"/>
                  </a:cubicBezTo>
                  <a:lnTo>
                    <a:pt x="30" y="2447"/>
                  </a:lnTo>
                  <a:cubicBezTo>
                    <a:pt x="30" y="2465"/>
                    <a:pt x="36" y="2471"/>
                    <a:pt x="36" y="2483"/>
                  </a:cubicBezTo>
                  <a:cubicBezTo>
                    <a:pt x="36" y="2495"/>
                    <a:pt x="36" y="2495"/>
                    <a:pt x="42" y="2501"/>
                  </a:cubicBezTo>
                  <a:cubicBezTo>
                    <a:pt x="48" y="2513"/>
                    <a:pt x="48" y="2525"/>
                    <a:pt x="59" y="2531"/>
                  </a:cubicBezTo>
                  <a:cubicBezTo>
                    <a:pt x="59" y="2536"/>
                    <a:pt x="59" y="2536"/>
                    <a:pt x="65" y="2542"/>
                  </a:cubicBezTo>
                  <a:cubicBezTo>
                    <a:pt x="71" y="2560"/>
                    <a:pt x="71" y="2572"/>
                    <a:pt x="77" y="2584"/>
                  </a:cubicBezTo>
                  <a:lnTo>
                    <a:pt x="77" y="2590"/>
                  </a:lnTo>
                  <a:lnTo>
                    <a:pt x="101" y="2631"/>
                  </a:lnTo>
                  <a:lnTo>
                    <a:pt x="107" y="2643"/>
                  </a:lnTo>
                  <a:cubicBezTo>
                    <a:pt x="119" y="2649"/>
                    <a:pt x="125" y="2661"/>
                    <a:pt x="125" y="2673"/>
                  </a:cubicBezTo>
                  <a:cubicBezTo>
                    <a:pt x="125" y="2679"/>
                    <a:pt x="131" y="2679"/>
                    <a:pt x="131" y="2685"/>
                  </a:cubicBezTo>
                  <a:cubicBezTo>
                    <a:pt x="137" y="2691"/>
                    <a:pt x="148" y="2703"/>
                    <a:pt x="148" y="2715"/>
                  </a:cubicBezTo>
                  <a:lnTo>
                    <a:pt x="154" y="2721"/>
                  </a:lnTo>
                  <a:cubicBezTo>
                    <a:pt x="160" y="2732"/>
                    <a:pt x="166" y="2744"/>
                    <a:pt x="184" y="2750"/>
                  </a:cubicBezTo>
                  <a:lnTo>
                    <a:pt x="214" y="2780"/>
                  </a:lnTo>
                  <a:lnTo>
                    <a:pt x="220" y="2792"/>
                  </a:lnTo>
                  <a:lnTo>
                    <a:pt x="243" y="2810"/>
                  </a:lnTo>
                  <a:lnTo>
                    <a:pt x="249" y="2821"/>
                  </a:lnTo>
                  <a:cubicBezTo>
                    <a:pt x="255" y="2827"/>
                    <a:pt x="267" y="2833"/>
                    <a:pt x="273" y="2833"/>
                  </a:cubicBezTo>
                  <a:lnTo>
                    <a:pt x="279" y="2839"/>
                  </a:lnTo>
                  <a:cubicBezTo>
                    <a:pt x="297" y="2851"/>
                    <a:pt x="303" y="2857"/>
                    <a:pt x="315" y="2863"/>
                  </a:cubicBezTo>
                  <a:lnTo>
                    <a:pt x="4313" y="5173"/>
                  </a:lnTo>
                  <a:lnTo>
                    <a:pt x="4313" y="5173"/>
                  </a:lnTo>
                  <a:cubicBezTo>
                    <a:pt x="4312" y="5173"/>
                    <a:pt x="4312" y="5173"/>
                    <a:pt x="4311" y="5173"/>
                  </a:cubicBezTo>
                  <a:cubicBezTo>
                    <a:pt x="4313" y="5174"/>
                    <a:pt x="4316" y="5176"/>
                    <a:pt x="4318" y="5177"/>
                  </a:cubicBezTo>
                  <a:lnTo>
                    <a:pt x="4318" y="5177"/>
                  </a:lnTo>
                  <a:cubicBezTo>
                    <a:pt x="4317" y="5177"/>
                    <a:pt x="4317" y="5176"/>
                    <a:pt x="4316" y="5175"/>
                  </a:cubicBezTo>
                  <a:lnTo>
                    <a:pt x="4316" y="5175"/>
                  </a:lnTo>
                  <a:lnTo>
                    <a:pt x="4323" y="5179"/>
                  </a:lnTo>
                  <a:cubicBezTo>
                    <a:pt x="4322" y="5179"/>
                    <a:pt x="4321" y="5179"/>
                    <a:pt x="4320" y="5178"/>
                  </a:cubicBezTo>
                  <a:lnTo>
                    <a:pt x="4320" y="5178"/>
                  </a:lnTo>
                  <a:cubicBezTo>
                    <a:pt x="4407" y="5228"/>
                    <a:pt x="4510" y="5255"/>
                    <a:pt x="4623" y="5255"/>
                  </a:cubicBezTo>
                  <a:cubicBezTo>
                    <a:pt x="4779" y="5255"/>
                    <a:pt x="4956" y="5204"/>
                    <a:pt x="5142" y="5096"/>
                  </a:cubicBezTo>
                  <a:cubicBezTo>
                    <a:pt x="5778" y="4728"/>
                    <a:pt x="6294" y="3837"/>
                    <a:pt x="6282" y="3101"/>
                  </a:cubicBezTo>
                  <a:cubicBezTo>
                    <a:pt x="6306" y="2768"/>
                    <a:pt x="6175" y="2507"/>
                    <a:pt x="5968" y="2388"/>
                  </a:cubicBezTo>
                  <a:lnTo>
                    <a:pt x="1960" y="72"/>
                  </a:lnTo>
                  <a:lnTo>
                    <a:pt x="1912" y="48"/>
                  </a:lnTo>
                  <a:cubicBezTo>
                    <a:pt x="1906" y="48"/>
                    <a:pt x="1906" y="43"/>
                    <a:pt x="1900" y="43"/>
                  </a:cubicBezTo>
                  <a:cubicBezTo>
                    <a:pt x="1888" y="37"/>
                    <a:pt x="1876" y="37"/>
                    <a:pt x="1870" y="31"/>
                  </a:cubicBezTo>
                  <a:cubicBezTo>
                    <a:pt x="1859" y="31"/>
                    <a:pt x="1853" y="19"/>
                    <a:pt x="1853" y="19"/>
                  </a:cubicBezTo>
                  <a:cubicBezTo>
                    <a:pt x="1847" y="19"/>
                    <a:pt x="1829" y="13"/>
                    <a:pt x="1823" y="13"/>
                  </a:cubicBezTo>
                  <a:cubicBezTo>
                    <a:pt x="1817" y="13"/>
                    <a:pt x="1811" y="13"/>
                    <a:pt x="1799" y="7"/>
                  </a:cubicBezTo>
                  <a:cubicBezTo>
                    <a:pt x="1793" y="7"/>
                    <a:pt x="1775" y="1"/>
                    <a:pt x="1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5"/>
            <p:cNvSpPr/>
            <p:nvPr/>
          </p:nvSpPr>
          <p:spPr>
            <a:xfrm>
              <a:off x="2895837" y="6956268"/>
              <a:ext cx="442961" cy="880073"/>
            </a:xfrm>
            <a:custGeom>
              <a:avLst/>
              <a:gdLst/>
              <a:ahLst/>
              <a:cxnLst/>
              <a:rect l="l" t="t" r="r" b="b"/>
              <a:pathLst>
                <a:path w="3635" h="7222" extrusionOk="0">
                  <a:moveTo>
                    <a:pt x="1" y="1"/>
                  </a:moveTo>
                  <a:lnTo>
                    <a:pt x="42" y="5173"/>
                  </a:lnTo>
                  <a:lnTo>
                    <a:pt x="3635" y="7221"/>
                  </a:lnTo>
                  <a:lnTo>
                    <a:pt x="3593" y="20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5"/>
            <p:cNvSpPr/>
            <p:nvPr/>
          </p:nvSpPr>
          <p:spPr>
            <a:xfrm>
              <a:off x="2895837" y="6397653"/>
              <a:ext cx="1387254" cy="808419"/>
            </a:xfrm>
            <a:custGeom>
              <a:avLst/>
              <a:gdLst/>
              <a:ahLst/>
              <a:cxnLst/>
              <a:rect l="l" t="t" r="r" b="b"/>
              <a:pathLst>
                <a:path w="11384" h="6634" extrusionOk="0">
                  <a:moveTo>
                    <a:pt x="7791" y="1"/>
                  </a:moveTo>
                  <a:lnTo>
                    <a:pt x="1" y="4585"/>
                  </a:lnTo>
                  <a:lnTo>
                    <a:pt x="3593" y="6633"/>
                  </a:lnTo>
                  <a:lnTo>
                    <a:pt x="11384" y="2049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5"/>
            <p:cNvSpPr/>
            <p:nvPr/>
          </p:nvSpPr>
          <p:spPr>
            <a:xfrm>
              <a:off x="3333686" y="6647348"/>
              <a:ext cx="955992" cy="1188988"/>
            </a:xfrm>
            <a:custGeom>
              <a:avLst/>
              <a:gdLst/>
              <a:ahLst/>
              <a:cxnLst/>
              <a:rect l="l" t="t" r="r" b="b"/>
              <a:pathLst>
                <a:path w="7845" h="9757" extrusionOk="0">
                  <a:moveTo>
                    <a:pt x="7791" y="0"/>
                  </a:moveTo>
                  <a:lnTo>
                    <a:pt x="0" y="4584"/>
                  </a:lnTo>
                  <a:lnTo>
                    <a:pt x="42" y="9756"/>
                  </a:lnTo>
                  <a:lnTo>
                    <a:pt x="7844" y="5178"/>
                  </a:lnTo>
                  <a:lnTo>
                    <a:pt x="77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5"/>
            <p:cNvSpPr/>
            <p:nvPr/>
          </p:nvSpPr>
          <p:spPr>
            <a:xfrm>
              <a:off x="2895837" y="6956268"/>
              <a:ext cx="442961" cy="880073"/>
            </a:xfrm>
            <a:custGeom>
              <a:avLst/>
              <a:gdLst/>
              <a:ahLst/>
              <a:cxnLst/>
              <a:rect l="l" t="t" r="r" b="b"/>
              <a:pathLst>
                <a:path w="3635" h="7222" extrusionOk="0">
                  <a:moveTo>
                    <a:pt x="1" y="1"/>
                  </a:moveTo>
                  <a:lnTo>
                    <a:pt x="42" y="5173"/>
                  </a:lnTo>
                  <a:lnTo>
                    <a:pt x="3635" y="7221"/>
                  </a:lnTo>
                  <a:lnTo>
                    <a:pt x="3593" y="20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5"/>
            <p:cNvSpPr/>
            <p:nvPr/>
          </p:nvSpPr>
          <p:spPr>
            <a:xfrm>
              <a:off x="5419840" y="4558270"/>
              <a:ext cx="1175218" cy="1498634"/>
            </a:xfrm>
            <a:custGeom>
              <a:avLst/>
              <a:gdLst/>
              <a:ahLst/>
              <a:cxnLst/>
              <a:rect l="l" t="t" r="r" b="b"/>
              <a:pathLst>
                <a:path w="9644" h="12298" extrusionOk="0">
                  <a:moveTo>
                    <a:pt x="3011" y="0"/>
                  </a:moveTo>
                  <a:cubicBezTo>
                    <a:pt x="2987" y="0"/>
                    <a:pt x="2963" y="0"/>
                    <a:pt x="2940" y="6"/>
                  </a:cubicBezTo>
                  <a:lnTo>
                    <a:pt x="2904" y="6"/>
                  </a:lnTo>
                  <a:cubicBezTo>
                    <a:pt x="2880" y="6"/>
                    <a:pt x="2857" y="12"/>
                    <a:pt x="2833" y="12"/>
                  </a:cubicBezTo>
                  <a:lnTo>
                    <a:pt x="2809" y="12"/>
                  </a:lnTo>
                  <a:cubicBezTo>
                    <a:pt x="2779" y="24"/>
                    <a:pt x="2744" y="24"/>
                    <a:pt x="2714" y="30"/>
                  </a:cubicBezTo>
                  <a:cubicBezTo>
                    <a:pt x="2702" y="30"/>
                    <a:pt x="2696" y="30"/>
                    <a:pt x="2690" y="36"/>
                  </a:cubicBezTo>
                  <a:cubicBezTo>
                    <a:pt x="2667" y="42"/>
                    <a:pt x="2637" y="42"/>
                    <a:pt x="2613" y="54"/>
                  </a:cubicBezTo>
                  <a:cubicBezTo>
                    <a:pt x="2607" y="54"/>
                    <a:pt x="2595" y="60"/>
                    <a:pt x="2583" y="60"/>
                  </a:cubicBezTo>
                  <a:cubicBezTo>
                    <a:pt x="2566" y="66"/>
                    <a:pt x="2542" y="66"/>
                    <a:pt x="2524" y="72"/>
                  </a:cubicBezTo>
                  <a:cubicBezTo>
                    <a:pt x="2512" y="72"/>
                    <a:pt x="2506" y="83"/>
                    <a:pt x="2488" y="83"/>
                  </a:cubicBezTo>
                  <a:cubicBezTo>
                    <a:pt x="2465" y="89"/>
                    <a:pt x="2453" y="89"/>
                    <a:pt x="2429" y="95"/>
                  </a:cubicBezTo>
                  <a:cubicBezTo>
                    <a:pt x="2417" y="101"/>
                    <a:pt x="2405" y="101"/>
                    <a:pt x="2393" y="113"/>
                  </a:cubicBezTo>
                  <a:cubicBezTo>
                    <a:pt x="2376" y="119"/>
                    <a:pt x="2358" y="125"/>
                    <a:pt x="2340" y="131"/>
                  </a:cubicBezTo>
                  <a:cubicBezTo>
                    <a:pt x="2328" y="143"/>
                    <a:pt x="2316" y="143"/>
                    <a:pt x="2304" y="149"/>
                  </a:cubicBezTo>
                  <a:cubicBezTo>
                    <a:pt x="2287" y="155"/>
                    <a:pt x="2269" y="161"/>
                    <a:pt x="2251" y="173"/>
                  </a:cubicBezTo>
                  <a:cubicBezTo>
                    <a:pt x="2239" y="178"/>
                    <a:pt x="2227" y="178"/>
                    <a:pt x="2215" y="184"/>
                  </a:cubicBezTo>
                  <a:cubicBezTo>
                    <a:pt x="2197" y="190"/>
                    <a:pt x="2180" y="202"/>
                    <a:pt x="2162" y="208"/>
                  </a:cubicBezTo>
                  <a:cubicBezTo>
                    <a:pt x="2156" y="214"/>
                    <a:pt x="2138" y="214"/>
                    <a:pt x="2132" y="220"/>
                  </a:cubicBezTo>
                  <a:cubicBezTo>
                    <a:pt x="2108" y="232"/>
                    <a:pt x="2096" y="244"/>
                    <a:pt x="2073" y="250"/>
                  </a:cubicBezTo>
                  <a:cubicBezTo>
                    <a:pt x="2067" y="262"/>
                    <a:pt x="2061" y="262"/>
                    <a:pt x="2049" y="268"/>
                  </a:cubicBezTo>
                  <a:cubicBezTo>
                    <a:pt x="2019" y="279"/>
                    <a:pt x="2001" y="297"/>
                    <a:pt x="1972" y="309"/>
                  </a:cubicBezTo>
                  <a:lnTo>
                    <a:pt x="0" y="1491"/>
                  </a:lnTo>
                  <a:cubicBezTo>
                    <a:pt x="30" y="1479"/>
                    <a:pt x="54" y="1461"/>
                    <a:pt x="84" y="1449"/>
                  </a:cubicBezTo>
                  <a:cubicBezTo>
                    <a:pt x="89" y="1437"/>
                    <a:pt x="101" y="1437"/>
                    <a:pt x="113" y="1431"/>
                  </a:cubicBezTo>
                  <a:cubicBezTo>
                    <a:pt x="137" y="1425"/>
                    <a:pt x="149" y="1408"/>
                    <a:pt x="173" y="1402"/>
                  </a:cubicBezTo>
                  <a:cubicBezTo>
                    <a:pt x="179" y="1396"/>
                    <a:pt x="196" y="1396"/>
                    <a:pt x="202" y="1390"/>
                  </a:cubicBezTo>
                  <a:cubicBezTo>
                    <a:pt x="220" y="1378"/>
                    <a:pt x="238" y="1372"/>
                    <a:pt x="256" y="1366"/>
                  </a:cubicBezTo>
                  <a:cubicBezTo>
                    <a:pt x="268" y="1360"/>
                    <a:pt x="279" y="1360"/>
                    <a:pt x="291" y="1348"/>
                  </a:cubicBezTo>
                  <a:cubicBezTo>
                    <a:pt x="309" y="1342"/>
                    <a:pt x="327" y="1336"/>
                    <a:pt x="345" y="1330"/>
                  </a:cubicBezTo>
                  <a:cubicBezTo>
                    <a:pt x="357" y="1319"/>
                    <a:pt x="369" y="1319"/>
                    <a:pt x="380" y="1313"/>
                  </a:cubicBezTo>
                  <a:cubicBezTo>
                    <a:pt x="398" y="1307"/>
                    <a:pt x="416" y="1301"/>
                    <a:pt x="434" y="1301"/>
                  </a:cubicBezTo>
                  <a:cubicBezTo>
                    <a:pt x="446" y="1289"/>
                    <a:pt x="458" y="1289"/>
                    <a:pt x="470" y="1283"/>
                  </a:cubicBezTo>
                  <a:cubicBezTo>
                    <a:pt x="487" y="1277"/>
                    <a:pt x="505" y="1277"/>
                    <a:pt x="529" y="1271"/>
                  </a:cubicBezTo>
                  <a:cubicBezTo>
                    <a:pt x="547" y="1271"/>
                    <a:pt x="553" y="1259"/>
                    <a:pt x="565" y="1259"/>
                  </a:cubicBezTo>
                  <a:cubicBezTo>
                    <a:pt x="588" y="1253"/>
                    <a:pt x="606" y="1253"/>
                    <a:pt x="624" y="1247"/>
                  </a:cubicBezTo>
                  <a:cubicBezTo>
                    <a:pt x="642" y="1247"/>
                    <a:pt x="648" y="1241"/>
                    <a:pt x="665" y="1241"/>
                  </a:cubicBezTo>
                  <a:cubicBezTo>
                    <a:pt x="683" y="1229"/>
                    <a:pt x="713" y="1229"/>
                    <a:pt x="737" y="1224"/>
                  </a:cubicBezTo>
                  <a:cubicBezTo>
                    <a:pt x="743" y="1224"/>
                    <a:pt x="755" y="1224"/>
                    <a:pt x="760" y="1218"/>
                  </a:cubicBezTo>
                  <a:cubicBezTo>
                    <a:pt x="790" y="1212"/>
                    <a:pt x="826" y="1212"/>
                    <a:pt x="855" y="1200"/>
                  </a:cubicBezTo>
                  <a:lnTo>
                    <a:pt x="879" y="1200"/>
                  </a:lnTo>
                  <a:cubicBezTo>
                    <a:pt x="903" y="1200"/>
                    <a:pt x="933" y="1194"/>
                    <a:pt x="950" y="1194"/>
                  </a:cubicBezTo>
                  <a:lnTo>
                    <a:pt x="992" y="1194"/>
                  </a:lnTo>
                  <a:cubicBezTo>
                    <a:pt x="1010" y="1194"/>
                    <a:pt x="1034" y="1194"/>
                    <a:pt x="1057" y="1188"/>
                  </a:cubicBezTo>
                  <a:lnTo>
                    <a:pt x="1414" y="1188"/>
                  </a:lnTo>
                  <a:cubicBezTo>
                    <a:pt x="1437" y="1188"/>
                    <a:pt x="1455" y="1188"/>
                    <a:pt x="1473" y="1194"/>
                  </a:cubicBezTo>
                  <a:cubicBezTo>
                    <a:pt x="1485" y="1194"/>
                    <a:pt x="1503" y="1194"/>
                    <a:pt x="1521" y="1200"/>
                  </a:cubicBezTo>
                  <a:cubicBezTo>
                    <a:pt x="1538" y="1200"/>
                    <a:pt x="1562" y="1212"/>
                    <a:pt x="1586" y="1212"/>
                  </a:cubicBezTo>
                  <a:cubicBezTo>
                    <a:pt x="1598" y="1212"/>
                    <a:pt x="1616" y="1212"/>
                    <a:pt x="1627" y="1218"/>
                  </a:cubicBezTo>
                  <a:lnTo>
                    <a:pt x="1645" y="1218"/>
                  </a:lnTo>
                  <a:cubicBezTo>
                    <a:pt x="1675" y="1224"/>
                    <a:pt x="1705" y="1224"/>
                    <a:pt x="1722" y="1229"/>
                  </a:cubicBezTo>
                  <a:lnTo>
                    <a:pt x="1740" y="1229"/>
                  </a:lnTo>
                  <a:cubicBezTo>
                    <a:pt x="1770" y="1241"/>
                    <a:pt x="1800" y="1247"/>
                    <a:pt x="1835" y="1247"/>
                  </a:cubicBezTo>
                  <a:lnTo>
                    <a:pt x="1853" y="1247"/>
                  </a:lnTo>
                  <a:cubicBezTo>
                    <a:pt x="1883" y="1253"/>
                    <a:pt x="1912" y="1259"/>
                    <a:pt x="1930" y="1271"/>
                  </a:cubicBezTo>
                  <a:cubicBezTo>
                    <a:pt x="1942" y="1271"/>
                    <a:pt x="1948" y="1271"/>
                    <a:pt x="1948" y="1277"/>
                  </a:cubicBezTo>
                  <a:cubicBezTo>
                    <a:pt x="1978" y="1283"/>
                    <a:pt x="2013" y="1289"/>
                    <a:pt x="2043" y="1301"/>
                  </a:cubicBezTo>
                  <a:cubicBezTo>
                    <a:pt x="2049" y="1301"/>
                    <a:pt x="2061" y="1301"/>
                    <a:pt x="2067" y="1307"/>
                  </a:cubicBezTo>
                  <a:cubicBezTo>
                    <a:pt x="2096" y="1313"/>
                    <a:pt x="2126" y="1319"/>
                    <a:pt x="2150" y="1330"/>
                  </a:cubicBezTo>
                  <a:cubicBezTo>
                    <a:pt x="2156" y="1330"/>
                    <a:pt x="2156" y="1330"/>
                    <a:pt x="2162" y="1336"/>
                  </a:cubicBezTo>
                  <a:cubicBezTo>
                    <a:pt x="2191" y="1342"/>
                    <a:pt x="2227" y="1360"/>
                    <a:pt x="2257" y="1366"/>
                  </a:cubicBezTo>
                  <a:cubicBezTo>
                    <a:pt x="2269" y="1366"/>
                    <a:pt x="2275" y="1372"/>
                    <a:pt x="2281" y="1372"/>
                  </a:cubicBezTo>
                  <a:cubicBezTo>
                    <a:pt x="2310" y="1378"/>
                    <a:pt x="2340" y="1396"/>
                    <a:pt x="2370" y="1402"/>
                  </a:cubicBezTo>
                  <a:cubicBezTo>
                    <a:pt x="2376" y="1402"/>
                    <a:pt x="2376" y="1402"/>
                    <a:pt x="2387" y="1408"/>
                  </a:cubicBezTo>
                  <a:cubicBezTo>
                    <a:pt x="2417" y="1425"/>
                    <a:pt x="2453" y="1431"/>
                    <a:pt x="2482" y="1449"/>
                  </a:cubicBezTo>
                  <a:cubicBezTo>
                    <a:pt x="2488" y="1449"/>
                    <a:pt x="2494" y="1455"/>
                    <a:pt x="2506" y="1455"/>
                  </a:cubicBezTo>
                  <a:cubicBezTo>
                    <a:pt x="2536" y="1467"/>
                    <a:pt x="2566" y="1479"/>
                    <a:pt x="2595" y="1491"/>
                  </a:cubicBezTo>
                  <a:cubicBezTo>
                    <a:pt x="2601" y="1491"/>
                    <a:pt x="2601" y="1497"/>
                    <a:pt x="2607" y="1497"/>
                  </a:cubicBezTo>
                  <a:cubicBezTo>
                    <a:pt x="2637" y="1515"/>
                    <a:pt x="2672" y="1526"/>
                    <a:pt x="2702" y="1544"/>
                  </a:cubicBezTo>
                  <a:cubicBezTo>
                    <a:pt x="2714" y="1550"/>
                    <a:pt x="2720" y="1550"/>
                    <a:pt x="2732" y="1556"/>
                  </a:cubicBezTo>
                  <a:cubicBezTo>
                    <a:pt x="2756" y="1568"/>
                    <a:pt x="2779" y="1580"/>
                    <a:pt x="2803" y="1586"/>
                  </a:cubicBezTo>
                  <a:lnTo>
                    <a:pt x="2845" y="1610"/>
                  </a:lnTo>
                  <a:cubicBezTo>
                    <a:pt x="2868" y="1615"/>
                    <a:pt x="2892" y="1633"/>
                    <a:pt x="2910" y="1639"/>
                  </a:cubicBezTo>
                  <a:lnTo>
                    <a:pt x="2957" y="1663"/>
                  </a:lnTo>
                  <a:cubicBezTo>
                    <a:pt x="2981" y="1675"/>
                    <a:pt x="2999" y="1687"/>
                    <a:pt x="3023" y="1699"/>
                  </a:cubicBezTo>
                  <a:lnTo>
                    <a:pt x="3070" y="1722"/>
                  </a:lnTo>
                  <a:cubicBezTo>
                    <a:pt x="3106" y="1746"/>
                    <a:pt x="3142" y="1758"/>
                    <a:pt x="3177" y="1782"/>
                  </a:cubicBezTo>
                  <a:cubicBezTo>
                    <a:pt x="3219" y="1805"/>
                    <a:pt x="3254" y="1823"/>
                    <a:pt x="3284" y="1841"/>
                  </a:cubicBezTo>
                  <a:cubicBezTo>
                    <a:pt x="3296" y="1847"/>
                    <a:pt x="3314" y="1853"/>
                    <a:pt x="3320" y="1865"/>
                  </a:cubicBezTo>
                  <a:lnTo>
                    <a:pt x="3385" y="1906"/>
                  </a:lnTo>
                  <a:cubicBezTo>
                    <a:pt x="3403" y="1912"/>
                    <a:pt x="3415" y="1930"/>
                    <a:pt x="3433" y="1936"/>
                  </a:cubicBezTo>
                  <a:cubicBezTo>
                    <a:pt x="3456" y="1954"/>
                    <a:pt x="3468" y="1960"/>
                    <a:pt x="3492" y="1972"/>
                  </a:cubicBezTo>
                  <a:cubicBezTo>
                    <a:pt x="3504" y="1984"/>
                    <a:pt x="3522" y="1995"/>
                    <a:pt x="3533" y="2001"/>
                  </a:cubicBezTo>
                  <a:cubicBezTo>
                    <a:pt x="3557" y="2019"/>
                    <a:pt x="3575" y="2031"/>
                    <a:pt x="3599" y="2043"/>
                  </a:cubicBezTo>
                  <a:cubicBezTo>
                    <a:pt x="3611" y="2049"/>
                    <a:pt x="3628" y="2061"/>
                    <a:pt x="3640" y="2073"/>
                  </a:cubicBezTo>
                  <a:lnTo>
                    <a:pt x="3706" y="2114"/>
                  </a:lnTo>
                  <a:cubicBezTo>
                    <a:pt x="3723" y="2120"/>
                    <a:pt x="3735" y="2138"/>
                    <a:pt x="3753" y="2144"/>
                  </a:cubicBezTo>
                  <a:cubicBezTo>
                    <a:pt x="3783" y="2168"/>
                    <a:pt x="3813" y="2191"/>
                    <a:pt x="3848" y="2209"/>
                  </a:cubicBezTo>
                  <a:cubicBezTo>
                    <a:pt x="3854" y="2221"/>
                    <a:pt x="3872" y="2227"/>
                    <a:pt x="3878" y="2233"/>
                  </a:cubicBezTo>
                  <a:cubicBezTo>
                    <a:pt x="3908" y="2257"/>
                    <a:pt x="3931" y="2281"/>
                    <a:pt x="3961" y="2292"/>
                  </a:cubicBezTo>
                  <a:cubicBezTo>
                    <a:pt x="4003" y="2328"/>
                    <a:pt x="4050" y="2358"/>
                    <a:pt x="4092" y="2399"/>
                  </a:cubicBezTo>
                  <a:cubicBezTo>
                    <a:pt x="4104" y="2405"/>
                    <a:pt x="4115" y="2411"/>
                    <a:pt x="4121" y="2417"/>
                  </a:cubicBezTo>
                  <a:cubicBezTo>
                    <a:pt x="4163" y="2447"/>
                    <a:pt x="4193" y="2476"/>
                    <a:pt x="4228" y="2506"/>
                  </a:cubicBezTo>
                  <a:cubicBezTo>
                    <a:pt x="4240" y="2518"/>
                    <a:pt x="4252" y="2530"/>
                    <a:pt x="4264" y="2536"/>
                  </a:cubicBezTo>
                  <a:cubicBezTo>
                    <a:pt x="4299" y="2566"/>
                    <a:pt x="4329" y="2595"/>
                    <a:pt x="4371" y="2625"/>
                  </a:cubicBezTo>
                  <a:cubicBezTo>
                    <a:pt x="4377" y="2637"/>
                    <a:pt x="4383" y="2643"/>
                    <a:pt x="4400" y="2649"/>
                  </a:cubicBezTo>
                  <a:cubicBezTo>
                    <a:pt x="4442" y="2684"/>
                    <a:pt x="4478" y="2726"/>
                    <a:pt x="4525" y="2767"/>
                  </a:cubicBezTo>
                  <a:cubicBezTo>
                    <a:pt x="4531" y="2773"/>
                    <a:pt x="4549" y="2785"/>
                    <a:pt x="4555" y="2797"/>
                  </a:cubicBezTo>
                  <a:cubicBezTo>
                    <a:pt x="4584" y="2827"/>
                    <a:pt x="4620" y="2856"/>
                    <a:pt x="4650" y="2892"/>
                  </a:cubicBezTo>
                  <a:lnTo>
                    <a:pt x="4685" y="2934"/>
                  </a:lnTo>
                  <a:lnTo>
                    <a:pt x="4786" y="3029"/>
                  </a:lnTo>
                  <a:lnTo>
                    <a:pt x="4816" y="3058"/>
                  </a:lnTo>
                  <a:cubicBezTo>
                    <a:pt x="4858" y="3100"/>
                    <a:pt x="4893" y="3142"/>
                    <a:pt x="4935" y="3183"/>
                  </a:cubicBezTo>
                  <a:cubicBezTo>
                    <a:pt x="4941" y="3189"/>
                    <a:pt x="4947" y="3207"/>
                    <a:pt x="4965" y="3213"/>
                  </a:cubicBezTo>
                  <a:cubicBezTo>
                    <a:pt x="4994" y="3248"/>
                    <a:pt x="5024" y="3278"/>
                    <a:pt x="5060" y="3320"/>
                  </a:cubicBezTo>
                  <a:cubicBezTo>
                    <a:pt x="5071" y="3332"/>
                    <a:pt x="5083" y="3349"/>
                    <a:pt x="5095" y="3355"/>
                  </a:cubicBezTo>
                  <a:cubicBezTo>
                    <a:pt x="5125" y="3391"/>
                    <a:pt x="5155" y="3421"/>
                    <a:pt x="5184" y="3456"/>
                  </a:cubicBezTo>
                  <a:cubicBezTo>
                    <a:pt x="5190" y="3468"/>
                    <a:pt x="5202" y="3480"/>
                    <a:pt x="5214" y="3486"/>
                  </a:cubicBezTo>
                  <a:cubicBezTo>
                    <a:pt x="5250" y="3533"/>
                    <a:pt x="5291" y="3575"/>
                    <a:pt x="5333" y="3622"/>
                  </a:cubicBezTo>
                  <a:cubicBezTo>
                    <a:pt x="5339" y="3628"/>
                    <a:pt x="5350" y="3646"/>
                    <a:pt x="5356" y="3652"/>
                  </a:cubicBezTo>
                  <a:lnTo>
                    <a:pt x="5445" y="3765"/>
                  </a:lnTo>
                  <a:cubicBezTo>
                    <a:pt x="5457" y="3777"/>
                    <a:pt x="5469" y="3795"/>
                    <a:pt x="5481" y="3807"/>
                  </a:cubicBezTo>
                  <a:lnTo>
                    <a:pt x="5570" y="3919"/>
                  </a:lnTo>
                  <a:cubicBezTo>
                    <a:pt x="5576" y="3925"/>
                    <a:pt x="5588" y="3943"/>
                    <a:pt x="5600" y="3949"/>
                  </a:cubicBezTo>
                  <a:cubicBezTo>
                    <a:pt x="5635" y="3991"/>
                    <a:pt x="5677" y="4044"/>
                    <a:pt x="5713" y="4092"/>
                  </a:cubicBezTo>
                  <a:cubicBezTo>
                    <a:pt x="5719" y="4098"/>
                    <a:pt x="5725" y="4109"/>
                    <a:pt x="5736" y="4121"/>
                  </a:cubicBezTo>
                  <a:cubicBezTo>
                    <a:pt x="5766" y="4157"/>
                    <a:pt x="5796" y="4193"/>
                    <a:pt x="5814" y="4228"/>
                  </a:cubicBezTo>
                  <a:cubicBezTo>
                    <a:pt x="5826" y="4246"/>
                    <a:pt x="5837" y="4258"/>
                    <a:pt x="5843" y="4276"/>
                  </a:cubicBezTo>
                  <a:cubicBezTo>
                    <a:pt x="5873" y="4311"/>
                    <a:pt x="5897" y="4347"/>
                    <a:pt x="5926" y="4388"/>
                  </a:cubicBezTo>
                  <a:cubicBezTo>
                    <a:pt x="5932" y="4400"/>
                    <a:pt x="5944" y="4406"/>
                    <a:pt x="5950" y="4424"/>
                  </a:cubicBezTo>
                  <a:cubicBezTo>
                    <a:pt x="5986" y="4478"/>
                    <a:pt x="6016" y="4519"/>
                    <a:pt x="6051" y="4573"/>
                  </a:cubicBezTo>
                  <a:cubicBezTo>
                    <a:pt x="6063" y="4584"/>
                    <a:pt x="6069" y="4596"/>
                    <a:pt x="6075" y="4608"/>
                  </a:cubicBezTo>
                  <a:cubicBezTo>
                    <a:pt x="6105" y="4644"/>
                    <a:pt x="6128" y="4691"/>
                    <a:pt x="6152" y="4727"/>
                  </a:cubicBezTo>
                  <a:cubicBezTo>
                    <a:pt x="6158" y="4745"/>
                    <a:pt x="6170" y="4757"/>
                    <a:pt x="6182" y="4774"/>
                  </a:cubicBezTo>
                  <a:cubicBezTo>
                    <a:pt x="6200" y="4810"/>
                    <a:pt x="6229" y="4852"/>
                    <a:pt x="6253" y="4893"/>
                  </a:cubicBezTo>
                  <a:cubicBezTo>
                    <a:pt x="6259" y="4905"/>
                    <a:pt x="6271" y="4911"/>
                    <a:pt x="6277" y="4929"/>
                  </a:cubicBezTo>
                  <a:lnTo>
                    <a:pt x="6366" y="5083"/>
                  </a:lnTo>
                  <a:cubicBezTo>
                    <a:pt x="6372" y="5101"/>
                    <a:pt x="6378" y="5107"/>
                    <a:pt x="6390" y="5119"/>
                  </a:cubicBezTo>
                  <a:cubicBezTo>
                    <a:pt x="6407" y="5166"/>
                    <a:pt x="6431" y="5202"/>
                    <a:pt x="6461" y="5249"/>
                  </a:cubicBezTo>
                  <a:cubicBezTo>
                    <a:pt x="6467" y="5261"/>
                    <a:pt x="6485" y="5279"/>
                    <a:pt x="6491" y="5297"/>
                  </a:cubicBezTo>
                  <a:cubicBezTo>
                    <a:pt x="6514" y="5339"/>
                    <a:pt x="6538" y="5380"/>
                    <a:pt x="6556" y="5416"/>
                  </a:cubicBezTo>
                  <a:cubicBezTo>
                    <a:pt x="6568" y="5434"/>
                    <a:pt x="6574" y="5445"/>
                    <a:pt x="6580" y="5457"/>
                  </a:cubicBezTo>
                  <a:cubicBezTo>
                    <a:pt x="6609" y="5505"/>
                    <a:pt x="6639" y="5558"/>
                    <a:pt x="6663" y="5612"/>
                  </a:cubicBezTo>
                  <a:cubicBezTo>
                    <a:pt x="6669" y="5624"/>
                    <a:pt x="6675" y="5635"/>
                    <a:pt x="6675" y="5647"/>
                  </a:cubicBezTo>
                  <a:cubicBezTo>
                    <a:pt x="6698" y="5695"/>
                    <a:pt x="6722" y="5730"/>
                    <a:pt x="6746" y="5772"/>
                  </a:cubicBezTo>
                  <a:cubicBezTo>
                    <a:pt x="6752" y="5790"/>
                    <a:pt x="6758" y="5814"/>
                    <a:pt x="6764" y="5825"/>
                  </a:cubicBezTo>
                  <a:cubicBezTo>
                    <a:pt x="6787" y="5873"/>
                    <a:pt x="6805" y="5909"/>
                    <a:pt x="6823" y="5950"/>
                  </a:cubicBezTo>
                  <a:cubicBezTo>
                    <a:pt x="6835" y="5968"/>
                    <a:pt x="6841" y="5980"/>
                    <a:pt x="6847" y="5992"/>
                  </a:cubicBezTo>
                  <a:cubicBezTo>
                    <a:pt x="6871" y="6039"/>
                    <a:pt x="6900" y="6099"/>
                    <a:pt x="6924" y="6152"/>
                  </a:cubicBezTo>
                  <a:cubicBezTo>
                    <a:pt x="6930" y="6170"/>
                    <a:pt x="6930" y="6176"/>
                    <a:pt x="6936" y="6188"/>
                  </a:cubicBezTo>
                  <a:cubicBezTo>
                    <a:pt x="6960" y="6235"/>
                    <a:pt x="6972" y="6277"/>
                    <a:pt x="6995" y="6324"/>
                  </a:cubicBezTo>
                  <a:cubicBezTo>
                    <a:pt x="7001" y="6336"/>
                    <a:pt x="7013" y="6360"/>
                    <a:pt x="7019" y="6378"/>
                  </a:cubicBezTo>
                  <a:cubicBezTo>
                    <a:pt x="7031" y="6419"/>
                    <a:pt x="7055" y="6455"/>
                    <a:pt x="7072" y="6502"/>
                  </a:cubicBezTo>
                  <a:cubicBezTo>
                    <a:pt x="7078" y="6514"/>
                    <a:pt x="7084" y="6532"/>
                    <a:pt x="7084" y="6544"/>
                  </a:cubicBezTo>
                  <a:cubicBezTo>
                    <a:pt x="7108" y="6597"/>
                    <a:pt x="7132" y="6657"/>
                    <a:pt x="7150" y="6710"/>
                  </a:cubicBezTo>
                  <a:cubicBezTo>
                    <a:pt x="7162" y="6722"/>
                    <a:pt x="7162" y="6734"/>
                    <a:pt x="7167" y="6746"/>
                  </a:cubicBezTo>
                  <a:lnTo>
                    <a:pt x="7209" y="6882"/>
                  </a:lnTo>
                  <a:cubicBezTo>
                    <a:pt x="7221" y="6894"/>
                    <a:pt x="7227" y="6918"/>
                    <a:pt x="7233" y="6930"/>
                  </a:cubicBezTo>
                  <a:cubicBezTo>
                    <a:pt x="7251" y="6977"/>
                    <a:pt x="7262" y="7013"/>
                    <a:pt x="7280" y="7061"/>
                  </a:cubicBezTo>
                  <a:cubicBezTo>
                    <a:pt x="7286" y="7072"/>
                    <a:pt x="7286" y="7090"/>
                    <a:pt x="7292" y="7102"/>
                  </a:cubicBezTo>
                  <a:cubicBezTo>
                    <a:pt x="7310" y="7156"/>
                    <a:pt x="7328" y="7215"/>
                    <a:pt x="7346" y="7268"/>
                  </a:cubicBezTo>
                  <a:cubicBezTo>
                    <a:pt x="7352" y="7280"/>
                    <a:pt x="7352" y="7286"/>
                    <a:pt x="7352" y="7304"/>
                  </a:cubicBezTo>
                  <a:cubicBezTo>
                    <a:pt x="7369" y="7346"/>
                    <a:pt x="7381" y="7393"/>
                    <a:pt x="7387" y="7435"/>
                  </a:cubicBezTo>
                  <a:cubicBezTo>
                    <a:pt x="7399" y="7452"/>
                    <a:pt x="7399" y="7476"/>
                    <a:pt x="7405" y="7488"/>
                  </a:cubicBezTo>
                  <a:cubicBezTo>
                    <a:pt x="7417" y="7536"/>
                    <a:pt x="7429" y="7571"/>
                    <a:pt x="7441" y="7613"/>
                  </a:cubicBezTo>
                  <a:cubicBezTo>
                    <a:pt x="7447" y="7631"/>
                    <a:pt x="7447" y="7642"/>
                    <a:pt x="7458" y="7660"/>
                  </a:cubicBezTo>
                  <a:cubicBezTo>
                    <a:pt x="7470" y="7714"/>
                    <a:pt x="7488" y="7773"/>
                    <a:pt x="7500" y="7821"/>
                  </a:cubicBezTo>
                  <a:cubicBezTo>
                    <a:pt x="7500" y="7832"/>
                    <a:pt x="7506" y="7844"/>
                    <a:pt x="7506" y="7850"/>
                  </a:cubicBezTo>
                  <a:cubicBezTo>
                    <a:pt x="7518" y="7898"/>
                    <a:pt x="7530" y="7939"/>
                    <a:pt x="7536" y="7987"/>
                  </a:cubicBezTo>
                  <a:cubicBezTo>
                    <a:pt x="7536" y="7999"/>
                    <a:pt x="7548" y="8017"/>
                    <a:pt x="7548" y="8040"/>
                  </a:cubicBezTo>
                  <a:cubicBezTo>
                    <a:pt x="7553" y="8082"/>
                    <a:pt x="7559" y="8129"/>
                    <a:pt x="7577" y="8165"/>
                  </a:cubicBezTo>
                  <a:cubicBezTo>
                    <a:pt x="7577" y="8177"/>
                    <a:pt x="7583" y="8195"/>
                    <a:pt x="7583" y="8201"/>
                  </a:cubicBezTo>
                  <a:cubicBezTo>
                    <a:pt x="7589" y="8260"/>
                    <a:pt x="7607" y="8313"/>
                    <a:pt x="7613" y="8373"/>
                  </a:cubicBezTo>
                  <a:lnTo>
                    <a:pt x="7613" y="8397"/>
                  </a:lnTo>
                  <a:cubicBezTo>
                    <a:pt x="7619" y="8444"/>
                    <a:pt x="7625" y="8492"/>
                    <a:pt x="7637" y="8545"/>
                  </a:cubicBezTo>
                  <a:cubicBezTo>
                    <a:pt x="7637" y="8557"/>
                    <a:pt x="7643" y="8575"/>
                    <a:pt x="7643" y="8587"/>
                  </a:cubicBezTo>
                  <a:cubicBezTo>
                    <a:pt x="7648" y="8634"/>
                    <a:pt x="7654" y="8676"/>
                    <a:pt x="7654" y="8723"/>
                  </a:cubicBezTo>
                  <a:cubicBezTo>
                    <a:pt x="7654" y="8735"/>
                    <a:pt x="7654" y="8741"/>
                    <a:pt x="7666" y="8759"/>
                  </a:cubicBezTo>
                  <a:cubicBezTo>
                    <a:pt x="7672" y="8818"/>
                    <a:pt x="7678" y="8872"/>
                    <a:pt x="7678" y="8919"/>
                  </a:cubicBezTo>
                  <a:lnTo>
                    <a:pt x="7678" y="8967"/>
                  </a:lnTo>
                  <a:cubicBezTo>
                    <a:pt x="7678" y="8996"/>
                    <a:pt x="7684" y="9026"/>
                    <a:pt x="7684" y="9056"/>
                  </a:cubicBezTo>
                  <a:lnTo>
                    <a:pt x="7684" y="9097"/>
                  </a:lnTo>
                  <a:cubicBezTo>
                    <a:pt x="7684" y="9127"/>
                    <a:pt x="7684" y="9157"/>
                    <a:pt x="7696" y="9186"/>
                  </a:cubicBezTo>
                  <a:lnTo>
                    <a:pt x="7696" y="9228"/>
                  </a:lnTo>
                  <a:cubicBezTo>
                    <a:pt x="7696" y="9299"/>
                    <a:pt x="7702" y="9376"/>
                    <a:pt x="7702" y="9448"/>
                  </a:cubicBezTo>
                  <a:lnTo>
                    <a:pt x="7702" y="9566"/>
                  </a:lnTo>
                  <a:lnTo>
                    <a:pt x="7702" y="9614"/>
                  </a:lnTo>
                  <a:lnTo>
                    <a:pt x="7702" y="9685"/>
                  </a:lnTo>
                  <a:lnTo>
                    <a:pt x="7702" y="9733"/>
                  </a:lnTo>
                  <a:cubicBezTo>
                    <a:pt x="7702" y="9750"/>
                    <a:pt x="7702" y="9774"/>
                    <a:pt x="7696" y="9804"/>
                  </a:cubicBezTo>
                  <a:lnTo>
                    <a:pt x="7696" y="9851"/>
                  </a:lnTo>
                  <a:cubicBezTo>
                    <a:pt x="7696" y="9881"/>
                    <a:pt x="7684" y="9899"/>
                    <a:pt x="7684" y="9929"/>
                  </a:cubicBezTo>
                  <a:lnTo>
                    <a:pt x="7684" y="9958"/>
                  </a:lnTo>
                  <a:cubicBezTo>
                    <a:pt x="7684" y="10000"/>
                    <a:pt x="7678" y="10035"/>
                    <a:pt x="7678" y="10071"/>
                  </a:cubicBezTo>
                  <a:lnTo>
                    <a:pt x="7678" y="10101"/>
                  </a:lnTo>
                  <a:cubicBezTo>
                    <a:pt x="7678" y="10130"/>
                    <a:pt x="7672" y="10154"/>
                    <a:pt x="7672" y="10184"/>
                  </a:cubicBezTo>
                  <a:cubicBezTo>
                    <a:pt x="7672" y="10196"/>
                    <a:pt x="7672" y="10208"/>
                    <a:pt x="7666" y="10220"/>
                  </a:cubicBezTo>
                  <a:cubicBezTo>
                    <a:pt x="7666" y="10243"/>
                    <a:pt x="7654" y="10267"/>
                    <a:pt x="7654" y="10285"/>
                  </a:cubicBezTo>
                  <a:cubicBezTo>
                    <a:pt x="7654" y="10303"/>
                    <a:pt x="7648" y="10309"/>
                    <a:pt x="7648" y="10326"/>
                  </a:cubicBezTo>
                  <a:cubicBezTo>
                    <a:pt x="7643" y="10344"/>
                    <a:pt x="7643" y="10374"/>
                    <a:pt x="7637" y="10398"/>
                  </a:cubicBezTo>
                  <a:cubicBezTo>
                    <a:pt x="7637" y="10404"/>
                    <a:pt x="7637" y="10421"/>
                    <a:pt x="7625" y="10427"/>
                  </a:cubicBezTo>
                  <a:cubicBezTo>
                    <a:pt x="7619" y="10463"/>
                    <a:pt x="7613" y="10493"/>
                    <a:pt x="7607" y="10534"/>
                  </a:cubicBezTo>
                  <a:cubicBezTo>
                    <a:pt x="7607" y="10540"/>
                    <a:pt x="7607" y="10546"/>
                    <a:pt x="7595" y="10546"/>
                  </a:cubicBezTo>
                  <a:cubicBezTo>
                    <a:pt x="7589" y="10576"/>
                    <a:pt x="7583" y="10600"/>
                    <a:pt x="7577" y="10629"/>
                  </a:cubicBezTo>
                  <a:cubicBezTo>
                    <a:pt x="7577" y="10635"/>
                    <a:pt x="7565" y="10653"/>
                    <a:pt x="7565" y="10659"/>
                  </a:cubicBezTo>
                  <a:cubicBezTo>
                    <a:pt x="7559" y="10683"/>
                    <a:pt x="7553" y="10701"/>
                    <a:pt x="7553" y="10724"/>
                  </a:cubicBezTo>
                  <a:cubicBezTo>
                    <a:pt x="7553" y="10730"/>
                    <a:pt x="7548" y="10748"/>
                    <a:pt x="7548" y="10754"/>
                  </a:cubicBezTo>
                  <a:cubicBezTo>
                    <a:pt x="7536" y="10778"/>
                    <a:pt x="7530" y="10807"/>
                    <a:pt x="7524" y="10831"/>
                  </a:cubicBezTo>
                  <a:cubicBezTo>
                    <a:pt x="7524" y="10837"/>
                    <a:pt x="7518" y="10843"/>
                    <a:pt x="7518" y="10849"/>
                  </a:cubicBezTo>
                  <a:cubicBezTo>
                    <a:pt x="7506" y="10879"/>
                    <a:pt x="7494" y="10908"/>
                    <a:pt x="7488" y="10938"/>
                  </a:cubicBezTo>
                  <a:cubicBezTo>
                    <a:pt x="7488" y="10950"/>
                    <a:pt x="7476" y="10956"/>
                    <a:pt x="7476" y="10956"/>
                  </a:cubicBezTo>
                  <a:cubicBezTo>
                    <a:pt x="7470" y="10980"/>
                    <a:pt x="7464" y="11009"/>
                    <a:pt x="7447" y="11027"/>
                  </a:cubicBezTo>
                  <a:cubicBezTo>
                    <a:pt x="7447" y="11039"/>
                    <a:pt x="7441" y="11051"/>
                    <a:pt x="7441" y="11057"/>
                  </a:cubicBezTo>
                  <a:cubicBezTo>
                    <a:pt x="7435" y="11081"/>
                    <a:pt x="7429" y="11104"/>
                    <a:pt x="7417" y="11116"/>
                  </a:cubicBezTo>
                  <a:cubicBezTo>
                    <a:pt x="7411" y="11128"/>
                    <a:pt x="7411" y="11134"/>
                    <a:pt x="7405" y="11146"/>
                  </a:cubicBezTo>
                  <a:cubicBezTo>
                    <a:pt x="7399" y="11170"/>
                    <a:pt x="7381" y="11193"/>
                    <a:pt x="7375" y="11217"/>
                  </a:cubicBezTo>
                  <a:cubicBezTo>
                    <a:pt x="7375" y="11223"/>
                    <a:pt x="7369" y="11229"/>
                    <a:pt x="7369" y="11229"/>
                  </a:cubicBezTo>
                  <a:cubicBezTo>
                    <a:pt x="7352" y="11259"/>
                    <a:pt x="7346" y="11282"/>
                    <a:pt x="7328" y="11312"/>
                  </a:cubicBezTo>
                  <a:cubicBezTo>
                    <a:pt x="7328" y="11318"/>
                    <a:pt x="7322" y="11324"/>
                    <a:pt x="7322" y="11324"/>
                  </a:cubicBezTo>
                  <a:cubicBezTo>
                    <a:pt x="7316" y="11348"/>
                    <a:pt x="7298" y="11371"/>
                    <a:pt x="7292" y="11383"/>
                  </a:cubicBezTo>
                  <a:cubicBezTo>
                    <a:pt x="7286" y="11395"/>
                    <a:pt x="7286" y="11401"/>
                    <a:pt x="7280" y="11407"/>
                  </a:cubicBezTo>
                  <a:cubicBezTo>
                    <a:pt x="7268" y="11425"/>
                    <a:pt x="7257" y="11443"/>
                    <a:pt x="7251" y="11461"/>
                  </a:cubicBezTo>
                  <a:cubicBezTo>
                    <a:pt x="7239" y="11467"/>
                    <a:pt x="7239" y="11472"/>
                    <a:pt x="7233" y="11484"/>
                  </a:cubicBezTo>
                  <a:cubicBezTo>
                    <a:pt x="7221" y="11502"/>
                    <a:pt x="7209" y="11520"/>
                    <a:pt x="7197" y="11544"/>
                  </a:cubicBezTo>
                  <a:cubicBezTo>
                    <a:pt x="7197" y="11550"/>
                    <a:pt x="7191" y="11550"/>
                    <a:pt x="7191" y="11556"/>
                  </a:cubicBezTo>
                  <a:cubicBezTo>
                    <a:pt x="7173" y="11579"/>
                    <a:pt x="7162" y="11603"/>
                    <a:pt x="7144" y="11633"/>
                  </a:cubicBezTo>
                  <a:cubicBezTo>
                    <a:pt x="7138" y="11639"/>
                    <a:pt x="7138" y="11645"/>
                    <a:pt x="7132" y="11645"/>
                  </a:cubicBezTo>
                  <a:cubicBezTo>
                    <a:pt x="7114" y="11662"/>
                    <a:pt x="7108" y="11680"/>
                    <a:pt x="7090" y="11698"/>
                  </a:cubicBezTo>
                  <a:cubicBezTo>
                    <a:pt x="7084" y="11704"/>
                    <a:pt x="7078" y="11710"/>
                    <a:pt x="7078" y="11722"/>
                  </a:cubicBezTo>
                  <a:cubicBezTo>
                    <a:pt x="7061" y="11734"/>
                    <a:pt x="7055" y="11752"/>
                    <a:pt x="7043" y="11763"/>
                  </a:cubicBezTo>
                  <a:cubicBezTo>
                    <a:pt x="7031" y="11769"/>
                    <a:pt x="7025" y="11781"/>
                    <a:pt x="7025" y="11787"/>
                  </a:cubicBezTo>
                  <a:cubicBezTo>
                    <a:pt x="7013" y="11799"/>
                    <a:pt x="6995" y="11823"/>
                    <a:pt x="6983" y="11841"/>
                  </a:cubicBezTo>
                  <a:lnTo>
                    <a:pt x="6972" y="11847"/>
                  </a:lnTo>
                  <a:cubicBezTo>
                    <a:pt x="6960" y="11870"/>
                    <a:pt x="6936" y="11888"/>
                    <a:pt x="6924" y="11906"/>
                  </a:cubicBezTo>
                  <a:cubicBezTo>
                    <a:pt x="6912" y="11912"/>
                    <a:pt x="6912" y="11918"/>
                    <a:pt x="6906" y="11918"/>
                  </a:cubicBezTo>
                  <a:lnTo>
                    <a:pt x="6865" y="11965"/>
                  </a:lnTo>
                  <a:lnTo>
                    <a:pt x="6841" y="11989"/>
                  </a:lnTo>
                  <a:cubicBezTo>
                    <a:pt x="6823" y="12001"/>
                    <a:pt x="6811" y="12007"/>
                    <a:pt x="6805" y="12025"/>
                  </a:cubicBezTo>
                  <a:cubicBezTo>
                    <a:pt x="6793" y="12031"/>
                    <a:pt x="6787" y="12037"/>
                    <a:pt x="6782" y="12037"/>
                  </a:cubicBezTo>
                  <a:cubicBezTo>
                    <a:pt x="6764" y="12054"/>
                    <a:pt x="6746" y="12066"/>
                    <a:pt x="6728" y="12084"/>
                  </a:cubicBezTo>
                  <a:cubicBezTo>
                    <a:pt x="6728" y="12084"/>
                    <a:pt x="6722" y="12084"/>
                    <a:pt x="6722" y="12090"/>
                  </a:cubicBezTo>
                  <a:cubicBezTo>
                    <a:pt x="6698" y="12108"/>
                    <a:pt x="6675" y="12126"/>
                    <a:pt x="6663" y="12143"/>
                  </a:cubicBezTo>
                  <a:cubicBezTo>
                    <a:pt x="6657" y="12149"/>
                    <a:pt x="6645" y="12149"/>
                    <a:pt x="6639" y="12155"/>
                  </a:cubicBezTo>
                  <a:cubicBezTo>
                    <a:pt x="6627" y="12173"/>
                    <a:pt x="6609" y="12179"/>
                    <a:pt x="6597" y="12197"/>
                  </a:cubicBezTo>
                  <a:cubicBezTo>
                    <a:pt x="6586" y="12203"/>
                    <a:pt x="6580" y="12203"/>
                    <a:pt x="6574" y="12209"/>
                  </a:cubicBezTo>
                  <a:cubicBezTo>
                    <a:pt x="6556" y="12215"/>
                    <a:pt x="6544" y="12232"/>
                    <a:pt x="6526" y="12238"/>
                  </a:cubicBezTo>
                  <a:cubicBezTo>
                    <a:pt x="6521" y="12244"/>
                    <a:pt x="6515" y="12244"/>
                    <a:pt x="6509" y="12255"/>
                  </a:cubicBezTo>
                  <a:lnTo>
                    <a:pt x="6509" y="12255"/>
                  </a:lnTo>
                  <a:lnTo>
                    <a:pt x="8409" y="11116"/>
                  </a:lnTo>
                  <a:lnTo>
                    <a:pt x="8474" y="11075"/>
                  </a:lnTo>
                  <a:cubicBezTo>
                    <a:pt x="8480" y="11069"/>
                    <a:pt x="8486" y="11069"/>
                    <a:pt x="8498" y="11057"/>
                  </a:cubicBezTo>
                  <a:cubicBezTo>
                    <a:pt x="8509" y="11051"/>
                    <a:pt x="8527" y="11039"/>
                    <a:pt x="8539" y="11027"/>
                  </a:cubicBezTo>
                  <a:cubicBezTo>
                    <a:pt x="8545" y="11021"/>
                    <a:pt x="8557" y="11021"/>
                    <a:pt x="8563" y="11015"/>
                  </a:cubicBezTo>
                  <a:cubicBezTo>
                    <a:pt x="8575" y="11009"/>
                    <a:pt x="8593" y="10991"/>
                    <a:pt x="8604" y="10986"/>
                  </a:cubicBezTo>
                  <a:cubicBezTo>
                    <a:pt x="8616" y="10980"/>
                    <a:pt x="8622" y="10980"/>
                    <a:pt x="8628" y="10968"/>
                  </a:cubicBezTo>
                  <a:cubicBezTo>
                    <a:pt x="8652" y="10956"/>
                    <a:pt x="8676" y="10938"/>
                    <a:pt x="8688" y="10920"/>
                  </a:cubicBezTo>
                  <a:lnTo>
                    <a:pt x="8694" y="10908"/>
                  </a:lnTo>
                  <a:cubicBezTo>
                    <a:pt x="8711" y="10896"/>
                    <a:pt x="8735" y="10879"/>
                    <a:pt x="8747" y="10867"/>
                  </a:cubicBezTo>
                  <a:cubicBezTo>
                    <a:pt x="8753" y="10861"/>
                    <a:pt x="8765" y="10849"/>
                    <a:pt x="8771" y="10849"/>
                  </a:cubicBezTo>
                  <a:cubicBezTo>
                    <a:pt x="8783" y="10837"/>
                    <a:pt x="8800" y="10831"/>
                    <a:pt x="8806" y="10813"/>
                  </a:cubicBezTo>
                  <a:lnTo>
                    <a:pt x="8830" y="10790"/>
                  </a:lnTo>
                  <a:lnTo>
                    <a:pt x="8872" y="10748"/>
                  </a:lnTo>
                  <a:cubicBezTo>
                    <a:pt x="8884" y="10742"/>
                    <a:pt x="8884" y="10730"/>
                    <a:pt x="8889" y="10730"/>
                  </a:cubicBezTo>
                  <a:lnTo>
                    <a:pt x="8913" y="10712"/>
                  </a:lnTo>
                  <a:lnTo>
                    <a:pt x="8919" y="10701"/>
                  </a:lnTo>
                  <a:cubicBezTo>
                    <a:pt x="8931" y="10689"/>
                    <a:pt x="8949" y="10665"/>
                    <a:pt x="8961" y="10653"/>
                  </a:cubicBezTo>
                  <a:cubicBezTo>
                    <a:pt x="8973" y="10641"/>
                    <a:pt x="8979" y="10635"/>
                    <a:pt x="8979" y="10629"/>
                  </a:cubicBezTo>
                  <a:cubicBezTo>
                    <a:pt x="8990" y="10611"/>
                    <a:pt x="9002" y="10600"/>
                    <a:pt x="9014" y="10582"/>
                  </a:cubicBezTo>
                  <a:cubicBezTo>
                    <a:pt x="9020" y="10576"/>
                    <a:pt x="9026" y="10570"/>
                    <a:pt x="9026" y="10564"/>
                  </a:cubicBezTo>
                  <a:cubicBezTo>
                    <a:pt x="9044" y="10546"/>
                    <a:pt x="9050" y="10522"/>
                    <a:pt x="9068" y="10510"/>
                  </a:cubicBezTo>
                  <a:cubicBezTo>
                    <a:pt x="9074" y="10505"/>
                    <a:pt x="9074" y="10493"/>
                    <a:pt x="9079" y="10493"/>
                  </a:cubicBezTo>
                  <a:cubicBezTo>
                    <a:pt x="9097" y="10475"/>
                    <a:pt x="9109" y="10451"/>
                    <a:pt x="9127" y="10421"/>
                  </a:cubicBezTo>
                  <a:cubicBezTo>
                    <a:pt x="9127" y="10415"/>
                    <a:pt x="9133" y="10415"/>
                    <a:pt x="9133" y="10404"/>
                  </a:cubicBezTo>
                  <a:cubicBezTo>
                    <a:pt x="9145" y="10386"/>
                    <a:pt x="9157" y="10368"/>
                    <a:pt x="9169" y="10344"/>
                  </a:cubicBezTo>
                  <a:cubicBezTo>
                    <a:pt x="9175" y="10338"/>
                    <a:pt x="9175" y="10332"/>
                    <a:pt x="9186" y="10326"/>
                  </a:cubicBezTo>
                  <a:cubicBezTo>
                    <a:pt x="9192" y="10309"/>
                    <a:pt x="9204" y="10285"/>
                    <a:pt x="9216" y="10273"/>
                  </a:cubicBezTo>
                  <a:cubicBezTo>
                    <a:pt x="9222" y="10267"/>
                    <a:pt x="9222" y="10255"/>
                    <a:pt x="9228" y="10249"/>
                  </a:cubicBezTo>
                  <a:cubicBezTo>
                    <a:pt x="9246" y="10225"/>
                    <a:pt x="9252" y="10208"/>
                    <a:pt x="9258" y="10184"/>
                  </a:cubicBezTo>
                  <a:cubicBezTo>
                    <a:pt x="9258" y="10178"/>
                    <a:pt x="9264" y="10178"/>
                    <a:pt x="9264" y="10166"/>
                  </a:cubicBezTo>
                  <a:cubicBezTo>
                    <a:pt x="9281" y="10136"/>
                    <a:pt x="9293" y="10119"/>
                    <a:pt x="9305" y="10089"/>
                  </a:cubicBezTo>
                  <a:cubicBezTo>
                    <a:pt x="9305" y="10077"/>
                    <a:pt x="9311" y="10077"/>
                    <a:pt x="9311" y="10071"/>
                  </a:cubicBezTo>
                  <a:cubicBezTo>
                    <a:pt x="9317" y="10047"/>
                    <a:pt x="9335" y="10030"/>
                    <a:pt x="9341" y="10006"/>
                  </a:cubicBezTo>
                  <a:cubicBezTo>
                    <a:pt x="9341" y="10000"/>
                    <a:pt x="9347" y="9988"/>
                    <a:pt x="9347" y="9982"/>
                  </a:cubicBezTo>
                  <a:lnTo>
                    <a:pt x="9370" y="9917"/>
                  </a:lnTo>
                  <a:cubicBezTo>
                    <a:pt x="9370" y="9911"/>
                    <a:pt x="9376" y="9899"/>
                    <a:pt x="9376" y="9893"/>
                  </a:cubicBezTo>
                  <a:cubicBezTo>
                    <a:pt x="9382" y="9869"/>
                    <a:pt x="9400" y="9840"/>
                    <a:pt x="9406" y="9822"/>
                  </a:cubicBezTo>
                  <a:cubicBezTo>
                    <a:pt x="9406" y="9810"/>
                    <a:pt x="9406" y="9810"/>
                    <a:pt x="9412" y="9804"/>
                  </a:cubicBezTo>
                  <a:cubicBezTo>
                    <a:pt x="9424" y="9774"/>
                    <a:pt x="9436" y="9745"/>
                    <a:pt x="9442" y="9709"/>
                  </a:cubicBezTo>
                  <a:cubicBezTo>
                    <a:pt x="9442" y="9703"/>
                    <a:pt x="9442" y="9691"/>
                    <a:pt x="9454" y="9691"/>
                  </a:cubicBezTo>
                  <a:cubicBezTo>
                    <a:pt x="9460" y="9673"/>
                    <a:pt x="9465" y="9644"/>
                    <a:pt x="9471" y="9620"/>
                  </a:cubicBezTo>
                  <a:cubicBezTo>
                    <a:pt x="9471" y="9614"/>
                    <a:pt x="9483" y="9596"/>
                    <a:pt x="9483" y="9590"/>
                  </a:cubicBezTo>
                  <a:cubicBezTo>
                    <a:pt x="9489" y="9566"/>
                    <a:pt x="9495" y="9543"/>
                    <a:pt x="9501" y="9513"/>
                  </a:cubicBezTo>
                  <a:cubicBezTo>
                    <a:pt x="9501" y="9507"/>
                    <a:pt x="9513" y="9501"/>
                    <a:pt x="9513" y="9483"/>
                  </a:cubicBezTo>
                  <a:lnTo>
                    <a:pt x="9531" y="9394"/>
                  </a:lnTo>
                  <a:lnTo>
                    <a:pt x="9531" y="9388"/>
                  </a:lnTo>
                  <a:cubicBezTo>
                    <a:pt x="9543" y="9353"/>
                    <a:pt x="9549" y="9323"/>
                    <a:pt x="9555" y="9287"/>
                  </a:cubicBezTo>
                  <a:cubicBezTo>
                    <a:pt x="9555" y="9275"/>
                    <a:pt x="9555" y="9269"/>
                    <a:pt x="9560" y="9264"/>
                  </a:cubicBezTo>
                  <a:cubicBezTo>
                    <a:pt x="9572" y="9234"/>
                    <a:pt x="9572" y="9210"/>
                    <a:pt x="9578" y="9180"/>
                  </a:cubicBezTo>
                  <a:cubicBezTo>
                    <a:pt x="9578" y="9174"/>
                    <a:pt x="9578" y="9157"/>
                    <a:pt x="9584" y="9151"/>
                  </a:cubicBezTo>
                  <a:cubicBezTo>
                    <a:pt x="9584" y="9139"/>
                    <a:pt x="9590" y="9127"/>
                    <a:pt x="9590" y="9115"/>
                  </a:cubicBezTo>
                  <a:cubicBezTo>
                    <a:pt x="9590" y="9097"/>
                    <a:pt x="9602" y="9085"/>
                    <a:pt x="9602" y="9068"/>
                  </a:cubicBezTo>
                  <a:cubicBezTo>
                    <a:pt x="9602" y="9056"/>
                    <a:pt x="9602" y="9044"/>
                    <a:pt x="9608" y="9032"/>
                  </a:cubicBezTo>
                  <a:cubicBezTo>
                    <a:pt x="9614" y="9002"/>
                    <a:pt x="9614" y="8973"/>
                    <a:pt x="9614" y="8943"/>
                  </a:cubicBezTo>
                  <a:lnTo>
                    <a:pt x="9614" y="8919"/>
                  </a:lnTo>
                  <a:cubicBezTo>
                    <a:pt x="9620" y="8883"/>
                    <a:pt x="9620" y="8848"/>
                    <a:pt x="9632" y="8812"/>
                  </a:cubicBezTo>
                  <a:lnTo>
                    <a:pt x="9632" y="8783"/>
                  </a:lnTo>
                  <a:cubicBezTo>
                    <a:pt x="9632" y="8747"/>
                    <a:pt x="9638" y="8717"/>
                    <a:pt x="9638" y="8699"/>
                  </a:cubicBezTo>
                  <a:lnTo>
                    <a:pt x="9638" y="8652"/>
                  </a:lnTo>
                  <a:cubicBezTo>
                    <a:pt x="9638" y="8634"/>
                    <a:pt x="9638" y="8604"/>
                    <a:pt x="9644" y="8581"/>
                  </a:cubicBezTo>
                  <a:lnTo>
                    <a:pt x="9644" y="8533"/>
                  </a:lnTo>
                  <a:lnTo>
                    <a:pt x="9644" y="8456"/>
                  </a:lnTo>
                  <a:lnTo>
                    <a:pt x="9644" y="8414"/>
                  </a:lnTo>
                  <a:lnTo>
                    <a:pt x="9644" y="8296"/>
                  </a:lnTo>
                  <a:lnTo>
                    <a:pt x="9644" y="8165"/>
                  </a:lnTo>
                  <a:lnTo>
                    <a:pt x="9644" y="8118"/>
                  </a:lnTo>
                  <a:lnTo>
                    <a:pt x="9644" y="8028"/>
                  </a:lnTo>
                  <a:lnTo>
                    <a:pt x="9644" y="7981"/>
                  </a:lnTo>
                  <a:cubicBezTo>
                    <a:pt x="9644" y="7951"/>
                    <a:pt x="9644" y="7927"/>
                    <a:pt x="9638" y="7898"/>
                  </a:cubicBezTo>
                  <a:cubicBezTo>
                    <a:pt x="9638" y="7880"/>
                    <a:pt x="9638" y="7862"/>
                    <a:pt x="9632" y="7844"/>
                  </a:cubicBezTo>
                  <a:cubicBezTo>
                    <a:pt x="9632" y="7821"/>
                    <a:pt x="9620" y="7791"/>
                    <a:pt x="9620" y="7773"/>
                  </a:cubicBezTo>
                  <a:lnTo>
                    <a:pt x="9620" y="7761"/>
                  </a:lnTo>
                  <a:cubicBezTo>
                    <a:pt x="9614" y="7714"/>
                    <a:pt x="9614" y="7660"/>
                    <a:pt x="9608" y="7601"/>
                  </a:cubicBezTo>
                  <a:cubicBezTo>
                    <a:pt x="9608" y="7583"/>
                    <a:pt x="9602" y="7571"/>
                    <a:pt x="9602" y="7553"/>
                  </a:cubicBezTo>
                  <a:cubicBezTo>
                    <a:pt x="9590" y="7518"/>
                    <a:pt x="9590" y="7476"/>
                    <a:pt x="9584" y="7435"/>
                  </a:cubicBezTo>
                  <a:cubicBezTo>
                    <a:pt x="9584" y="7423"/>
                    <a:pt x="9578" y="7399"/>
                    <a:pt x="9578" y="7387"/>
                  </a:cubicBezTo>
                  <a:lnTo>
                    <a:pt x="9555" y="7251"/>
                  </a:lnTo>
                  <a:cubicBezTo>
                    <a:pt x="9555" y="7245"/>
                    <a:pt x="9555" y="7227"/>
                    <a:pt x="9549" y="7221"/>
                  </a:cubicBezTo>
                  <a:cubicBezTo>
                    <a:pt x="9543" y="7167"/>
                    <a:pt x="9525" y="7108"/>
                    <a:pt x="9519" y="7061"/>
                  </a:cubicBezTo>
                  <a:cubicBezTo>
                    <a:pt x="9519" y="7043"/>
                    <a:pt x="9513" y="7031"/>
                    <a:pt x="9513" y="7013"/>
                  </a:cubicBezTo>
                  <a:cubicBezTo>
                    <a:pt x="9501" y="6971"/>
                    <a:pt x="9495" y="6930"/>
                    <a:pt x="9489" y="6888"/>
                  </a:cubicBezTo>
                  <a:cubicBezTo>
                    <a:pt x="9489" y="6871"/>
                    <a:pt x="9483" y="6859"/>
                    <a:pt x="9483" y="6835"/>
                  </a:cubicBezTo>
                  <a:cubicBezTo>
                    <a:pt x="9471" y="6793"/>
                    <a:pt x="9460" y="6740"/>
                    <a:pt x="9454" y="6692"/>
                  </a:cubicBezTo>
                  <a:cubicBezTo>
                    <a:pt x="9454" y="6686"/>
                    <a:pt x="9442" y="6681"/>
                    <a:pt x="9442" y="6663"/>
                  </a:cubicBezTo>
                  <a:cubicBezTo>
                    <a:pt x="9430" y="6603"/>
                    <a:pt x="9412" y="6556"/>
                    <a:pt x="9400" y="6496"/>
                  </a:cubicBezTo>
                  <a:cubicBezTo>
                    <a:pt x="9400" y="6479"/>
                    <a:pt x="9394" y="6473"/>
                    <a:pt x="9394" y="6455"/>
                  </a:cubicBezTo>
                  <a:cubicBezTo>
                    <a:pt x="9376" y="6413"/>
                    <a:pt x="9370" y="6366"/>
                    <a:pt x="9353" y="6324"/>
                  </a:cubicBezTo>
                  <a:cubicBezTo>
                    <a:pt x="9353" y="6318"/>
                    <a:pt x="9347" y="6306"/>
                    <a:pt x="9347" y="6300"/>
                  </a:cubicBezTo>
                  <a:cubicBezTo>
                    <a:pt x="9347" y="6295"/>
                    <a:pt x="9341" y="6289"/>
                    <a:pt x="9341" y="6277"/>
                  </a:cubicBezTo>
                  <a:cubicBezTo>
                    <a:pt x="9323" y="6235"/>
                    <a:pt x="9311" y="6188"/>
                    <a:pt x="9293" y="6140"/>
                  </a:cubicBezTo>
                  <a:cubicBezTo>
                    <a:pt x="9293" y="6128"/>
                    <a:pt x="9287" y="6116"/>
                    <a:pt x="9287" y="6110"/>
                  </a:cubicBezTo>
                  <a:cubicBezTo>
                    <a:pt x="9275" y="6051"/>
                    <a:pt x="9252" y="5998"/>
                    <a:pt x="9240" y="5938"/>
                  </a:cubicBezTo>
                  <a:cubicBezTo>
                    <a:pt x="9228" y="5920"/>
                    <a:pt x="9228" y="5909"/>
                    <a:pt x="9222" y="5903"/>
                  </a:cubicBezTo>
                  <a:cubicBezTo>
                    <a:pt x="9210" y="5855"/>
                    <a:pt x="9192" y="5814"/>
                    <a:pt x="9180" y="5772"/>
                  </a:cubicBezTo>
                  <a:cubicBezTo>
                    <a:pt x="9169" y="5760"/>
                    <a:pt x="9163" y="5736"/>
                    <a:pt x="9163" y="5725"/>
                  </a:cubicBezTo>
                  <a:cubicBezTo>
                    <a:pt x="9151" y="5677"/>
                    <a:pt x="9133" y="5635"/>
                    <a:pt x="9109" y="5588"/>
                  </a:cubicBezTo>
                  <a:cubicBezTo>
                    <a:pt x="9103" y="5582"/>
                    <a:pt x="9103" y="5564"/>
                    <a:pt x="9097" y="5558"/>
                  </a:cubicBezTo>
                  <a:cubicBezTo>
                    <a:pt x="9074" y="5505"/>
                    <a:pt x="9050" y="5445"/>
                    <a:pt x="9032" y="5398"/>
                  </a:cubicBezTo>
                  <a:cubicBezTo>
                    <a:pt x="9020" y="5380"/>
                    <a:pt x="9020" y="5368"/>
                    <a:pt x="9014" y="5350"/>
                  </a:cubicBezTo>
                  <a:cubicBezTo>
                    <a:pt x="9002" y="5309"/>
                    <a:pt x="8979" y="5267"/>
                    <a:pt x="8961" y="5226"/>
                  </a:cubicBezTo>
                  <a:cubicBezTo>
                    <a:pt x="8955" y="5208"/>
                    <a:pt x="8949" y="5190"/>
                    <a:pt x="8943" y="5172"/>
                  </a:cubicBezTo>
                  <a:cubicBezTo>
                    <a:pt x="8925" y="5131"/>
                    <a:pt x="8901" y="5083"/>
                    <a:pt x="8884" y="5042"/>
                  </a:cubicBezTo>
                  <a:cubicBezTo>
                    <a:pt x="8872" y="5024"/>
                    <a:pt x="8872" y="5018"/>
                    <a:pt x="8866" y="5000"/>
                  </a:cubicBezTo>
                  <a:cubicBezTo>
                    <a:pt x="8842" y="4953"/>
                    <a:pt x="8812" y="4893"/>
                    <a:pt x="8794" y="4840"/>
                  </a:cubicBezTo>
                  <a:lnTo>
                    <a:pt x="8771" y="4792"/>
                  </a:lnTo>
                  <a:cubicBezTo>
                    <a:pt x="8747" y="4751"/>
                    <a:pt x="8735" y="4715"/>
                    <a:pt x="8711" y="4668"/>
                  </a:cubicBezTo>
                  <a:cubicBezTo>
                    <a:pt x="8705" y="4656"/>
                    <a:pt x="8694" y="4632"/>
                    <a:pt x="8688" y="4614"/>
                  </a:cubicBezTo>
                  <a:cubicBezTo>
                    <a:pt x="8664" y="4573"/>
                    <a:pt x="8646" y="4537"/>
                    <a:pt x="8622" y="4489"/>
                  </a:cubicBezTo>
                  <a:cubicBezTo>
                    <a:pt x="8616" y="4478"/>
                    <a:pt x="8604" y="4466"/>
                    <a:pt x="8599" y="4454"/>
                  </a:cubicBezTo>
                  <a:cubicBezTo>
                    <a:pt x="8569" y="4400"/>
                    <a:pt x="8545" y="4347"/>
                    <a:pt x="8515" y="4299"/>
                  </a:cubicBezTo>
                  <a:lnTo>
                    <a:pt x="8498" y="4252"/>
                  </a:lnTo>
                  <a:cubicBezTo>
                    <a:pt x="8474" y="4216"/>
                    <a:pt x="8450" y="4169"/>
                    <a:pt x="8426" y="4133"/>
                  </a:cubicBezTo>
                  <a:cubicBezTo>
                    <a:pt x="8420" y="4121"/>
                    <a:pt x="8403" y="4098"/>
                    <a:pt x="8397" y="4080"/>
                  </a:cubicBezTo>
                  <a:cubicBezTo>
                    <a:pt x="8373" y="4044"/>
                    <a:pt x="8355" y="4003"/>
                    <a:pt x="8331" y="3961"/>
                  </a:cubicBezTo>
                  <a:cubicBezTo>
                    <a:pt x="8325" y="3949"/>
                    <a:pt x="8314" y="3943"/>
                    <a:pt x="8308" y="3925"/>
                  </a:cubicBezTo>
                  <a:lnTo>
                    <a:pt x="8218" y="3771"/>
                  </a:lnTo>
                  <a:cubicBezTo>
                    <a:pt x="8213" y="3753"/>
                    <a:pt x="8207" y="3741"/>
                    <a:pt x="8195" y="3735"/>
                  </a:cubicBezTo>
                  <a:cubicBezTo>
                    <a:pt x="8177" y="3694"/>
                    <a:pt x="8153" y="3658"/>
                    <a:pt x="8123" y="3617"/>
                  </a:cubicBezTo>
                  <a:cubicBezTo>
                    <a:pt x="8118" y="3599"/>
                    <a:pt x="8100" y="3575"/>
                    <a:pt x="8094" y="3563"/>
                  </a:cubicBezTo>
                  <a:cubicBezTo>
                    <a:pt x="8070" y="3527"/>
                    <a:pt x="8040" y="3486"/>
                    <a:pt x="8017" y="3444"/>
                  </a:cubicBezTo>
                  <a:cubicBezTo>
                    <a:pt x="8011" y="3427"/>
                    <a:pt x="8005" y="3421"/>
                    <a:pt x="7999" y="3409"/>
                  </a:cubicBezTo>
                  <a:cubicBezTo>
                    <a:pt x="7969" y="3355"/>
                    <a:pt x="7928" y="3308"/>
                    <a:pt x="7898" y="3260"/>
                  </a:cubicBezTo>
                  <a:cubicBezTo>
                    <a:pt x="7892" y="3242"/>
                    <a:pt x="7886" y="3237"/>
                    <a:pt x="7868" y="3219"/>
                  </a:cubicBezTo>
                  <a:cubicBezTo>
                    <a:pt x="7850" y="3183"/>
                    <a:pt x="7821" y="3147"/>
                    <a:pt x="7797" y="3112"/>
                  </a:cubicBezTo>
                  <a:cubicBezTo>
                    <a:pt x="7779" y="3094"/>
                    <a:pt x="7773" y="3082"/>
                    <a:pt x="7761" y="3058"/>
                  </a:cubicBezTo>
                  <a:cubicBezTo>
                    <a:pt x="7732" y="3023"/>
                    <a:pt x="7708" y="2981"/>
                    <a:pt x="7678" y="2946"/>
                  </a:cubicBezTo>
                  <a:cubicBezTo>
                    <a:pt x="7672" y="2934"/>
                    <a:pt x="7660" y="2922"/>
                    <a:pt x="7648" y="2910"/>
                  </a:cubicBezTo>
                  <a:cubicBezTo>
                    <a:pt x="7613" y="2862"/>
                    <a:pt x="7571" y="2815"/>
                    <a:pt x="7542" y="2767"/>
                  </a:cubicBezTo>
                  <a:cubicBezTo>
                    <a:pt x="7536" y="2756"/>
                    <a:pt x="7524" y="2744"/>
                    <a:pt x="7512" y="2732"/>
                  </a:cubicBezTo>
                  <a:cubicBezTo>
                    <a:pt x="7482" y="2696"/>
                    <a:pt x="7464" y="2666"/>
                    <a:pt x="7435" y="2625"/>
                  </a:cubicBezTo>
                  <a:cubicBezTo>
                    <a:pt x="7417" y="2613"/>
                    <a:pt x="7411" y="2595"/>
                    <a:pt x="7393" y="2583"/>
                  </a:cubicBezTo>
                  <a:cubicBezTo>
                    <a:pt x="7363" y="2548"/>
                    <a:pt x="7334" y="2518"/>
                    <a:pt x="7316" y="2476"/>
                  </a:cubicBezTo>
                  <a:cubicBezTo>
                    <a:pt x="7304" y="2465"/>
                    <a:pt x="7292" y="2459"/>
                    <a:pt x="7286" y="2441"/>
                  </a:cubicBezTo>
                  <a:lnTo>
                    <a:pt x="7173" y="2310"/>
                  </a:lnTo>
                  <a:cubicBezTo>
                    <a:pt x="7167" y="2292"/>
                    <a:pt x="7150" y="2286"/>
                    <a:pt x="7144" y="2269"/>
                  </a:cubicBezTo>
                  <a:cubicBezTo>
                    <a:pt x="7114" y="2239"/>
                    <a:pt x="7084" y="2203"/>
                    <a:pt x="7055" y="2174"/>
                  </a:cubicBezTo>
                  <a:cubicBezTo>
                    <a:pt x="7037" y="2162"/>
                    <a:pt x="7025" y="2144"/>
                    <a:pt x="7019" y="2132"/>
                  </a:cubicBezTo>
                  <a:cubicBezTo>
                    <a:pt x="6989" y="2102"/>
                    <a:pt x="6960" y="2061"/>
                    <a:pt x="6930" y="2031"/>
                  </a:cubicBezTo>
                  <a:cubicBezTo>
                    <a:pt x="6918" y="2019"/>
                    <a:pt x="6906" y="2013"/>
                    <a:pt x="6900" y="1995"/>
                  </a:cubicBezTo>
                  <a:cubicBezTo>
                    <a:pt x="6859" y="1954"/>
                    <a:pt x="6817" y="1912"/>
                    <a:pt x="6782" y="1871"/>
                  </a:cubicBezTo>
                  <a:lnTo>
                    <a:pt x="6752" y="1841"/>
                  </a:lnTo>
                  <a:lnTo>
                    <a:pt x="6663" y="1752"/>
                  </a:lnTo>
                  <a:cubicBezTo>
                    <a:pt x="6645" y="1734"/>
                    <a:pt x="6633" y="1722"/>
                    <a:pt x="6615" y="1716"/>
                  </a:cubicBezTo>
                  <a:lnTo>
                    <a:pt x="6526" y="1627"/>
                  </a:lnTo>
                  <a:cubicBezTo>
                    <a:pt x="6514" y="1615"/>
                    <a:pt x="6502" y="1604"/>
                    <a:pt x="6491" y="1598"/>
                  </a:cubicBezTo>
                  <a:cubicBezTo>
                    <a:pt x="6443" y="1556"/>
                    <a:pt x="6407" y="1520"/>
                    <a:pt x="6366" y="1485"/>
                  </a:cubicBezTo>
                  <a:cubicBezTo>
                    <a:pt x="6348" y="1479"/>
                    <a:pt x="6342" y="1461"/>
                    <a:pt x="6324" y="1455"/>
                  </a:cubicBezTo>
                  <a:cubicBezTo>
                    <a:pt x="6295" y="1425"/>
                    <a:pt x="6259" y="1396"/>
                    <a:pt x="6229" y="1372"/>
                  </a:cubicBezTo>
                  <a:cubicBezTo>
                    <a:pt x="6217" y="1360"/>
                    <a:pt x="6200" y="1348"/>
                    <a:pt x="6188" y="1336"/>
                  </a:cubicBezTo>
                  <a:cubicBezTo>
                    <a:pt x="6158" y="1307"/>
                    <a:pt x="6116" y="1283"/>
                    <a:pt x="6087" y="1253"/>
                  </a:cubicBezTo>
                  <a:cubicBezTo>
                    <a:pt x="6075" y="1247"/>
                    <a:pt x="6069" y="1229"/>
                    <a:pt x="6051" y="1224"/>
                  </a:cubicBezTo>
                  <a:cubicBezTo>
                    <a:pt x="6010" y="1188"/>
                    <a:pt x="5962" y="1158"/>
                    <a:pt x="5926" y="1123"/>
                  </a:cubicBezTo>
                  <a:lnTo>
                    <a:pt x="5921" y="1111"/>
                  </a:lnTo>
                  <a:cubicBezTo>
                    <a:pt x="5849" y="1063"/>
                    <a:pt x="5784" y="1016"/>
                    <a:pt x="5719" y="962"/>
                  </a:cubicBezTo>
                  <a:cubicBezTo>
                    <a:pt x="5713" y="956"/>
                    <a:pt x="5695" y="950"/>
                    <a:pt x="5689" y="944"/>
                  </a:cubicBezTo>
                  <a:cubicBezTo>
                    <a:pt x="5665" y="927"/>
                    <a:pt x="5635" y="903"/>
                    <a:pt x="5612" y="891"/>
                  </a:cubicBezTo>
                  <a:cubicBezTo>
                    <a:pt x="5600" y="885"/>
                    <a:pt x="5594" y="873"/>
                    <a:pt x="5576" y="861"/>
                  </a:cubicBezTo>
                  <a:lnTo>
                    <a:pt x="5511" y="814"/>
                  </a:lnTo>
                  <a:cubicBezTo>
                    <a:pt x="5493" y="808"/>
                    <a:pt x="5481" y="802"/>
                    <a:pt x="5463" y="784"/>
                  </a:cubicBezTo>
                  <a:lnTo>
                    <a:pt x="5398" y="743"/>
                  </a:lnTo>
                  <a:cubicBezTo>
                    <a:pt x="5386" y="737"/>
                    <a:pt x="5368" y="725"/>
                    <a:pt x="5362" y="719"/>
                  </a:cubicBezTo>
                  <a:cubicBezTo>
                    <a:pt x="5339" y="707"/>
                    <a:pt x="5309" y="689"/>
                    <a:pt x="5285" y="677"/>
                  </a:cubicBezTo>
                  <a:cubicBezTo>
                    <a:pt x="5273" y="665"/>
                    <a:pt x="5267" y="659"/>
                    <a:pt x="5250" y="654"/>
                  </a:cubicBezTo>
                  <a:cubicBezTo>
                    <a:pt x="5214" y="630"/>
                    <a:pt x="5178" y="606"/>
                    <a:pt x="5137" y="594"/>
                  </a:cubicBezTo>
                  <a:cubicBezTo>
                    <a:pt x="5101" y="570"/>
                    <a:pt x="5065" y="547"/>
                    <a:pt x="5030" y="535"/>
                  </a:cubicBezTo>
                  <a:cubicBezTo>
                    <a:pt x="5012" y="529"/>
                    <a:pt x="5006" y="517"/>
                    <a:pt x="4988" y="511"/>
                  </a:cubicBezTo>
                  <a:cubicBezTo>
                    <a:pt x="4970" y="499"/>
                    <a:pt x="4941" y="487"/>
                    <a:pt x="4917" y="475"/>
                  </a:cubicBezTo>
                  <a:lnTo>
                    <a:pt x="4870" y="452"/>
                  </a:lnTo>
                  <a:cubicBezTo>
                    <a:pt x="4852" y="446"/>
                    <a:pt x="4828" y="428"/>
                    <a:pt x="4804" y="422"/>
                  </a:cubicBezTo>
                  <a:cubicBezTo>
                    <a:pt x="4792" y="416"/>
                    <a:pt x="4774" y="410"/>
                    <a:pt x="4751" y="398"/>
                  </a:cubicBezTo>
                  <a:cubicBezTo>
                    <a:pt x="4739" y="392"/>
                    <a:pt x="4733" y="386"/>
                    <a:pt x="4715" y="386"/>
                  </a:cubicBezTo>
                  <a:cubicBezTo>
                    <a:pt x="4709" y="380"/>
                    <a:pt x="4691" y="380"/>
                    <a:pt x="4685" y="368"/>
                  </a:cubicBezTo>
                  <a:cubicBezTo>
                    <a:pt x="4679" y="363"/>
                    <a:pt x="4674" y="363"/>
                    <a:pt x="4656" y="357"/>
                  </a:cubicBezTo>
                  <a:cubicBezTo>
                    <a:pt x="4626" y="339"/>
                    <a:pt x="4590" y="327"/>
                    <a:pt x="4561" y="309"/>
                  </a:cubicBezTo>
                  <a:cubicBezTo>
                    <a:pt x="4555" y="309"/>
                    <a:pt x="4555" y="303"/>
                    <a:pt x="4543" y="303"/>
                  </a:cubicBezTo>
                  <a:cubicBezTo>
                    <a:pt x="4513" y="291"/>
                    <a:pt x="4484" y="279"/>
                    <a:pt x="4454" y="268"/>
                  </a:cubicBezTo>
                  <a:cubicBezTo>
                    <a:pt x="4448" y="268"/>
                    <a:pt x="4442" y="262"/>
                    <a:pt x="4436" y="262"/>
                  </a:cubicBezTo>
                  <a:cubicBezTo>
                    <a:pt x="4406" y="244"/>
                    <a:pt x="4365" y="238"/>
                    <a:pt x="4335" y="220"/>
                  </a:cubicBezTo>
                  <a:cubicBezTo>
                    <a:pt x="4329" y="220"/>
                    <a:pt x="4329" y="220"/>
                    <a:pt x="4323" y="214"/>
                  </a:cubicBezTo>
                  <a:cubicBezTo>
                    <a:pt x="4294" y="208"/>
                    <a:pt x="4264" y="190"/>
                    <a:pt x="4234" y="184"/>
                  </a:cubicBezTo>
                  <a:cubicBezTo>
                    <a:pt x="4228" y="184"/>
                    <a:pt x="4222" y="178"/>
                    <a:pt x="4210" y="178"/>
                  </a:cubicBezTo>
                  <a:cubicBezTo>
                    <a:pt x="4181" y="173"/>
                    <a:pt x="4145" y="155"/>
                    <a:pt x="4115" y="149"/>
                  </a:cubicBezTo>
                  <a:cubicBezTo>
                    <a:pt x="4109" y="149"/>
                    <a:pt x="4109" y="149"/>
                    <a:pt x="4098" y="143"/>
                  </a:cubicBezTo>
                  <a:cubicBezTo>
                    <a:pt x="4068" y="131"/>
                    <a:pt x="4038" y="125"/>
                    <a:pt x="4020" y="119"/>
                  </a:cubicBezTo>
                  <a:cubicBezTo>
                    <a:pt x="4009" y="119"/>
                    <a:pt x="4003" y="119"/>
                    <a:pt x="3997" y="113"/>
                  </a:cubicBezTo>
                  <a:cubicBezTo>
                    <a:pt x="3967" y="101"/>
                    <a:pt x="3931" y="95"/>
                    <a:pt x="3902" y="89"/>
                  </a:cubicBezTo>
                  <a:cubicBezTo>
                    <a:pt x="3890" y="89"/>
                    <a:pt x="3884" y="89"/>
                    <a:pt x="3884" y="83"/>
                  </a:cubicBezTo>
                  <a:cubicBezTo>
                    <a:pt x="3854" y="72"/>
                    <a:pt x="3824" y="66"/>
                    <a:pt x="3801" y="60"/>
                  </a:cubicBezTo>
                  <a:lnTo>
                    <a:pt x="3789" y="60"/>
                  </a:lnTo>
                  <a:cubicBezTo>
                    <a:pt x="3759" y="54"/>
                    <a:pt x="3729" y="42"/>
                    <a:pt x="3694" y="42"/>
                  </a:cubicBezTo>
                  <a:lnTo>
                    <a:pt x="3676" y="42"/>
                  </a:lnTo>
                  <a:cubicBezTo>
                    <a:pt x="3646" y="36"/>
                    <a:pt x="3617" y="36"/>
                    <a:pt x="3587" y="30"/>
                  </a:cubicBezTo>
                  <a:lnTo>
                    <a:pt x="3575" y="30"/>
                  </a:lnTo>
                  <a:cubicBezTo>
                    <a:pt x="3557" y="30"/>
                    <a:pt x="3551" y="30"/>
                    <a:pt x="3539" y="24"/>
                  </a:cubicBezTo>
                  <a:cubicBezTo>
                    <a:pt x="3516" y="24"/>
                    <a:pt x="3492" y="12"/>
                    <a:pt x="3468" y="12"/>
                  </a:cubicBezTo>
                  <a:cubicBezTo>
                    <a:pt x="3456" y="12"/>
                    <a:pt x="3438" y="12"/>
                    <a:pt x="3427" y="6"/>
                  </a:cubicBezTo>
                  <a:cubicBezTo>
                    <a:pt x="3403" y="6"/>
                    <a:pt x="3379" y="0"/>
                    <a:pt x="3367" y="0"/>
                  </a:cubicBezTo>
                  <a:close/>
                  <a:moveTo>
                    <a:pt x="6509" y="12255"/>
                  </a:moveTo>
                  <a:lnTo>
                    <a:pt x="6437" y="12298"/>
                  </a:lnTo>
                  <a:lnTo>
                    <a:pt x="6437" y="12298"/>
                  </a:lnTo>
                  <a:lnTo>
                    <a:pt x="6508" y="12256"/>
                  </a:lnTo>
                  <a:cubicBezTo>
                    <a:pt x="6509" y="12256"/>
                    <a:pt x="6509" y="12255"/>
                    <a:pt x="6509" y="12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5"/>
            <p:cNvSpPr/>
            <p:nvPr/>
          </p:nvSpPr>
          <p:spPr>
            <a:xfrm>
              <a:off x="5261785" y="4703529"/>
              <a:ext cx="1096009" cy="1396272"/>
            </a:xfrm>
            <a:custGeom>
              <a:avLst/>
              <a:gdLst/>
              <a:ahLst/>
              <a:cxnLst/>
              <a:rect l="l" t="t" r="r" b="b"/>
              <a:pathLst>
                <a:path w="8994" h="11458" extrusionOk="0">
                  <a:moveTo>
                    <a:pt x="2484" y="1"/>
                  </a:moveTo>
                  <a:cubicBezTo>
                    <a:pt x="1009" y="1"/>
                    <a:pt x="0" y="1168"/>
                    <a:pt x="9" y="3185"/>
                  </a:cubicBezTo>
                  <a:cubicBezTo>
                    <a:pt x="27" y="6023"/>
                    <a:pt x="2046" y="9461"/>
                    <a:pt x="4522" y="10862"/>
                  </a:cubicBezTo>
                  <a:cubicBezTo>
                    <a:pt x="5237" y="11266"/>
                    <a:pt x="5912" y="11457"/>
                    <a:pt x="6509" y="11457"/>
                  </a:cubicBezTo>
                  <a:cubicBezTo>
                    <a:pt x="7986" y="11457"/>
                    <a:pt x="8994" y="10290"/>
                    <a:pt x="8981" y="8273"/>
                  </a:cubicBezTo>
                  <a:cubicBezTo>
                    <a:pt x="8969" y="5435"/>
                    <a:pt x="6950" y="1997"/>
                    <a:pt x="4468" y="596"/>
                  </a:cubicBezTo>
                  <a:cubicBezTo>
                    <a:pt x="3755" y="192"/>
                    <a:pt x="3081" y="1"/>
                    <a:pt x="24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5"/>
            <p:cNvSpPr/>
            <p:nvPr/>
          </p:nvSpPr>
          <p:spPr>
            <a:xfrm>
              <a:off x="3865492" y="4841233"/>
              <a:ext cx="2348242" cy="2094164"/>
            </a:xfrm>
            <a:custGeom>
              <a:avLst/>
              <a:gdLst/>
              <a:ahLst/>
              <a:cxnLst/>
              <a:rect l="l" t="t" r="r" b="b"/>
              <a:pathLst>
                <a:path w="19270" h="17185" extrusionOk="0">
                  <a:moveTo>
                    <a:pt x="53" y="7629"/>
                  </a:moveTo>
                  <a:cubicBezTo>
                    <a:pt x="32" y="7636"/>
                    <a:pt x="14" y="7646"/>
                    <a:pt x="1" y="7660"/>
                  </a:cubicBezTo>
                  <a:lnTo>
                    <a:pt x="53" y="7629"/>
                  </a:lnTo>
                  <a:close/>
                  <a:moveTo>
                    <a:pt x="13426" y="0"/>
                  </a:moveTo>
                  <a:cubicBezTo>
                    <a:pt x="13403" y="0"/>
                    <a:pt x="13391" y="0"/>
                    <a:pt x="13367" y="6"/>
                  </a:cubicBezTo>
                  <a:lnTo>
                    <a:pt x="13337" y="6"/>
                  </a:lnTo>
                  <a:cubicBezTo>
                    <a:pt x="13314" y="6"/>
                    <a:pt x="13290" y="12"/>
                    <a:pt x="13272" y="12"/>
                  </a:cubicBezTo>
                  <a:lnTo>
                    <a:pt x="13254" y="12"/>
                  </a:lnTo>
                  <a:cubicBezTo>
                    <a:pt x="13225" y="24"/>
                    <a:pt x="13195" y="24"/>
                    <a:pt x="13165" y="30"/>
                  </a:cubicBezTo>
                  <a:lnTo>
                    <a:pt x="13141" y="30"/>
                  </a:lnTo>
                  <a:cubicBezTo>
                    <a:pt x="13124" y="36"/>
                    <a:pt x="13100" y="36"/>
                    <a:pt x="13076" y="42"/>
                  </a:cubicBezTo>
                  <a:cubicBezTo>
                    <a:pt x="13070" y="42"/>
                    <a:pt x="13052" y="54"/>
                    <a:pt x="13046" y="54"/>
                  </a:cubicBezTo>
                  <a:cubicBezTo>
                    <a:pt x="13034" y="59"/>
                    <a:pt x="13011" y="59"/>
                    <a:pt x="12993" y="65"/>
                  </a:cubicBezTo>
                  <a:cubicBezTo>
                    <a:pt x="12987" y="65"/>
                    <a:pt x="12975" y="71"/>
                    <a:pt x="12963" y="71"/>
                  </a:cubicBezTo>
                  <a:cubicBezTo>
                    <a:pt x="12951" y="83"/>
                    <a:pt x="12934" y="83"/>
                    <a:pt x="12916" y="89"/>
                  </a:cubicBezTo>
                  <a:cubicBezTo>
                    <a:pt x="12904" y="89"/>
                    <a:pt x="12892" y="95"/>
                    <a:pt x="12886" y="95"/>
                  </a:cubicBezTo>
                  <a:cubicBezTo>
                    <a:pt x="12868" y="101"/>
                    <a:pt x="12856" y="101"/>
                    <a:pt x="12839" y="113"/>
                  </a:cubicBezTo>
                  <a:cubicBezTo>
                    <a:pt x="12833" y="119"/>
                    <a:pt x="12815" y="119"/>
                    <a:pt x="12809" y="125"/>
                  </a:cubicBezTo>
                  <a:cubicBezTo>
                    <a:pt x="12797" y="131"/>
                    <a:pt x="12779" y="143"/>
                    <a:pt x="12767" y="143"/>
                  </a:cubicBezTo>
                  <a:cubicBezTo>
                    <a:pt x="12755" y="149"/>
                    <a:pt x="12744" y="149"/>
                    <a:pt x="12738" y="154"/>
                  </a:cubicBezTo>
                  <a:lnTo>
                    <a:pt x="12690" y="178"/>
                  </a:lnTo>
                  <a:cubicBezTo>
                    <a:pt x="12684" y="184"/>
                    <a:pt x="12666" y="184"/>
                    <a:pt x="12660" y="190"/>
                  </a:cubicBezTo>
                  <a:cubicBezTo>
                    <a:pt x="12649" y="202"/>
                    <a:pt x="12631" y="208"/>
                    <a:pt x="12607" y="214"/>
                  </a:cubicBezTo>
                  <a:cubicBezTo>
                    <a:pt x="12601" y="220"/>
                    <a:pt x="12595" y="220"/>
                    <a:pt x="12589" y="232"/>
                  </a:cubicBezTo>
                  <a:cubicBezTo>
                    <a:pt x="12565" y="244"/>
                    <a:pt x="12542" y="261"/>
                    <a:pt x="12512" y="267"/>
                  </a:cubicBezTo>
                  <a:lnTo>
                    <a:pt x="53" y="7629"/>
                  </a:lnTo>
                  <a:lnTo>
                    <a:pt x="53" y="7629"/>
                  </a:lnTo>
                  <a:cubicBezTo>
                    <a:pt x="59" y="7627"/>
                    <a:pt x="65" y="7626"/>
                    <a:pt x="72" y="7624"/>
                  </a:cubicBezTo>
                  <a:cubicBezTo>
                    <a:pt x="78" y="7613"/>
                    <a:pt x="90" y="7613"/>
                    <a:pt x="96" y="7607"/>
                  </a:cubicBezTo>
                  <a:cubicBezTo>
                    <a:pt x="108" y="7601"/>
                    <a:pt x="125" y="7595"/>
                    <a:pt x="149" y="7583"/>
                  </a:cubicBezTo>
                  <a:cubicBezTo>
                    <a:pt x="155" y="7577"/>
                    <a:pt x="167" y="7577"/>
                    <a:pt x="179" y="7571"/>
                  </a:cubicBezTo>
                  <a:lnTo>
                    <a:pt x="220" y="7547"/>
                  </a:lnTo>
                  <a:cubicBezTo>
                    <a:pt x="226" y="7541"/>
                    <a:pt x="244" y="7541"/>
                    <a:pt x="250" y="7535"/>
                  </a:cubicBezTo>
                  <a:cubicBezTo>
                    <a:pt x="268" y="7523"/>
                    <a:pt x="280" y="7518"/>
                    <a:pt x="298" y="7518"/>
                  </a:cubicBezTo>
                  <a:cubicBezTo>
                    <a:pt x="304" y="7512"/>
                    <a:pt x="315" y="7512"/>
                    <a:pt x="333" y="7506"/>
                  </a:cubicBezTo>
                  <a:cubicBezTo>
                    <a:pt x="345" y="7494"/>
                    <a:pt x="363" y="7494"/>
                    <a:pt x="375" y="7488"/>
                  </a:cubicBezTo>
                  <a:cubicBezTo>
                    <a:pt x="393" y="7488"/>
                    <a:pt x="399" y="7482"/>
                    <a:pt x="416" y="7482"/>
                  </a:cubicBezTo>
                  <a:cubicBezTo>
                    <a:pt x="428" y="7476"/>
                    <a:pt x="446" y="7476"/>
                    <a:pt x="464" y="7464"/>
                  </a:cubicBezTo>
                  <a:cubicBezTo>
                    <a:pt x="476" y="7464"/>
                    <a:pt x="488" y="7458"/>
                    <a:pt x="494" y="7458"/>
                  </a:cubicBezTo>
                  <a:cubicBezTo>
                    <a:pt x="511" y="7452"/>
                    <a:pt x="535" y="7452"/>
                    <a:pt x="547" y="7446"/>
                  </a:cubicBezTo>
                  <a:cubicBezTo>
                    <a:pt x="553" y="7446"/>
                    <a:pt x="571" y="7434"/>
                    <a:pt x="577" y="7434"/>
                  </a:cubicBezTo>
                  <a:cubicBezTo>
                    <a:pt x="600" y="7428"/>
                    <a:pt x="624" y="7428"/>
                    <a:pt x="642" y="7423"/>
                  </a:cubicBezTo>
                  <a:lnTo>
                    <a:pt x="660" y="7423"/>
                  </a:lnTo>
                  <a:cubicBezTo>
                    <a:pt x="690" y="7417"/>
                    <a:pt x="719" y="7417"/>
                    <a:pt x="749" y="7405"/>
                  </a:cubicBezTo>
                  <a:lnTo>
                    <a:pt x="761" y="7405"/>
                  </a:lnTo>
                  <a:cubicBezTo>
                    <a:pt x="785" y="7405"/>
                    <a:pt x="808" y="7399"/>
                    <a:pt x="838" y="7399"/>
                  </a:cubicBezTo>
                  <a:lnTo>
                    <a:pt x="868" y="7399"/>
                  </a:lnTo>
                  <a:cubicBezTo>
                    <a:pt x="891" y="7399"/>
                    <a:pt x="903" y="7399"/>
                    <a:pt x="927" y="7393"/>
                  </a:cubicBezTo>
                  <a:lnTo>
                    <a:pt x="1248" y="7393"/>
                  </a:lnTo>
                  <a:cubicBezTo>
                    <a:pt x="1266" y="7393"/>
                    <a:pt x="1289" y="7393"/>
                    <a:pt x="1313" y="7399"/>
                  </a:cubicBezTo>
                  <a:lnTo>
                    <a:pt x="1343" y="7399"/>
                  </a:lnTo>
                  <a:cubicBezTo>
                    <a:pt x="1366" y="7399"/>
                    <a:pt x="1396" y="7405"/>
                    <a:pt x="1414" y="7405"/>
                  </a:cubicBezTo>
                  <a:lnTo>
                    <a:pt x="1438" y="7405"/>
                  </a:lnTo>
                  <a:cubicBezTo>
                    <a:pt x="1473" y="7417"/>
                    <a:pt x="1515" y="7423"/>
                    <a:pt x="1551" y="7423"/>
                  </a:cubicBezTo>
                  <a:cubicBezTo>
                    <a:pt x="1556" y="7423"/>
                    <a:pt x="1562" y="7423"/>
                    <a:pt x="1574" y="7428"/>
                  </a:cubicBezTo>
                  <a:cubicBezTo>
                    <a:pt x="1604" y="7434"/>
                    <a:pt x="1634" y="7446"/>
                    <a:pt x="1663" y="7446"/>
                  </a:cubicBezTo>
                  <a:cubicBezTo>
                    <a:pt x="1669" y="7446"/>
                    <a:pt x="1681" y="7452"/>
                    <a:pt x="1693" y="7452"/>
                  </a:cubicBezTo>
                  <a:lnTo>
                    <a:pt x="1782" y="7476"/>
                  </a:lnTo>
                  <a:cubicBezTo>
                    <a:pt x="1788" y="7476"/>
                    <a:pt x="1794" y="7482"/>
                    <a:pt x="1800" y="7482"/>
                  </a:cubicBezTo>
                  <a:cubicBezTo>
                    <a:pt x="1841" y="7488"/>
                    <a:pt x="1877" y="7506"/>
                    <a:pt x="1913" y="7512"/>
                  </a:cubicBezTo>
                  <a:cubicBezTo>
                    <a:pt x="1919" y="7512"/>
                    <a:pt x="1931" y="7518"/>
                    <a:pt x="1936" y="7518"/>
                  </a:cubicBezTo>
                  <a:cubicBezTo>
                    <a:pt x="1966" y="7523"/>
                    <a:pt x="1996" y="7541"/>
                    <a:pt x="2032" y="7547"/>
                  </a:cubicBezTo>
                  <a:cubicBezTo>
                    <a:pt x="2049" y="7553"/>
                    <a:pt x="2055" y="7553"/>
                    <a:pt x="2067" y="7565"/>
                  </a:cubicBezTo>
                  <a:cubicBezTo>
                    <a:pt x="2097" y="7571"/>
                    <a:pt x="2127" y="7583"/>
                    <a:pt x="2156" y="7595"/>
                  </a:cubicBezTo>
                  <a:cubicBezTo>
                    <a:pt x="2168" y="7601"/>
                    <a:pt x="2180" y="7601"/>
                    <a:pt x="2186" y="7607"/>
                  </a:cubicBezTo>
                  <a:cubicBezTo>
                    <a:pt x="2227" y="7624"/>
                    <a:pt x="2269" y="7636"/>
                    <a:pt x="2305" y="7654"/>
                  </a:cubicBezTo>
                  <a:cubicBezTo>
                    <a:pt x="2317" y="7654"/>
                    <a:pt x="2317" y="7660"/>
                    <a:pt x="2322" y="7660"/>
                  </a:cubicBezTo>
                  <a:cubicBezTo>
                    <a:pt x="2358" y="7672"/>
                    <a:pt x="2388" y="7690"/>
                    <a:pt x="2423" y="7702"/>
                  </a:cubicBezTo>
                  <a:lnTo>
                    <a:pt x="2471" y="7725"/>
                  </a:lnTo>
                  <a:lnTo>
                    <a:pt x="2512" y="7749"/>
                  </a:lnTo>
                  <a:cubicBezTo>
                    <a:pt x="2536" y="7755"/>
                    <a:pt x="2554" y="7761"/>
                    <a:pt x="2572" y="7779"/>
                  </a:cubicBezTo>
                  <a:cubicBezTo>
                    <a:pt x="2590" y="7785"/>
                    <a:pt x="2602" y="7791"/>
                    <a:pt x="2613" y="7803"/>
                  </a:cubicBezTo>
                  <a:cubicBezTo>
                    <a:pt x="2631" y="7808"/>
                    <a:pt x="2655" y="7820"/>
                    <a:pt x="2679" y="7838"/>
                  </a:cubicBezTo>
                  <a:cubicBezTo>
                    <a:pt x="2685" y="7844"/>
                    <a:pt x="2702" y="7844"/>
                    <a:pt x="2708" y="7850"/>
                  </a:cubicBezTo>
                  <a:cubicBezTo>
                    <a:pt x="2738" y="7868"/>
                    <a:pt x="2774" y="7892"/>
                    <a:pt x="2803" y="7903"/>
                  </a:cubicBezTo>
                  <a:cubicBezTo>
                    <a:pt x="2833" y="7921"/>
                    <a:pt x="2869" y="7939"/>
                    <a:pt x="2898" y="7957"/>
                  </a:cubicBezTo>
                  <a:cubicBezTo>
                    <a:pt x="2910" y="7963"/>
                    <a:pt x="2922" y="7969"/>
                    <a:pt x="2928" y="7969"/>
                  </a:cubicBezTo>
                  <a:cubicBezTo>
                    <a:pt x="2952" y="7987"/>
                    <a:pt x="2976" y="7998"/>
                    <a:pt x="2999" y="8010"/>
                  </a:cubicBezTo>
                  <a:cubicBezTo>
                    <a:pt x="3011" y="8016"/>
                    <a:pt x="3017" y="8022"/>
                    <a:pt x="3035" y="8028"/>
                  </a:cubicBezTo>
                  <a:cubicBezTo>
                    <a:pt x="3059" y="8046"/>
                    <a:pt x="3071" y="8052"/>
                    <a:pt x="3094" y="8070"/>
                  </a:cubicBezTo>
                  <a:cubicBezTo>
                    <a:pt x="3106" y="8076"/>
                    <a:pt x="3118" y="8082"/>
                    <a:pt x="3130" y="8088"/>
                  </a:cubicBezTo>
                  <a:cubicBezTo>
                    <a:pt x="3154" y="8105"/>
                    <a:pt x="3166" y="8111"/>
                    <a:pt x="3189" y="8129"/>
                  </a:cubicBezTo>
                  <a:cubicBezTo>
                    <a:pt x="3207" y="8135"/>
                    <a:pt x="3213" y="8141"/>
                    <a:pt x="3225" y="8147"/>
                  </a:cubicBezTo>
                  <a:cubicBezTo>
                    <a:pt x="3249" y="8165"/>
                    <a:pt x="3273" y="8177"/>
                    <a:pt x="3284" y="8194"/>
                  </a:cubicBezTo>
                  <a:cubicBezTo>
                    <a:pt x="3296" y="8200"/>
                    <a:pt x="3308" y="8206"/>
                    <a:pt x="3314" y="8218"/>
                  </a:cubicBezTo>
                  <a:lnTo>
                    <a:pt x="3403" y="8284"/>
                  </a:lnTo>
                  <a:lnTo>
                    <a:pt x="3415" y="8289"/>
                  </a:lnTo>
                  <a:cubicBezTo>
                    <a:pt x="3445" y="8313"/>
                    <a:pt x="3463" y="8325"/>
                    <a:pt x="3492" y="8349"/>
                  </a:cubicBezTo>
                  <a:cubicBezTo>
                    <a:pt x="3534" y="8379"/>
                    <a:pt x="3569" y="8408"/>
                    <a:pt x="3611" y="8438"/>
                  </a:cubicBezTo>
                  <a:cubicBezTo>
                    <a:pt x="3623" y="8444"/>
                    <a:pt x="3629" y="8456"/>
                    <a:pt x="3641" y="8462"/>
                  </a:cubicBezTo>
                  <a:cubicBezTo>
                    <a:pt x="3670" y="8485"/>
                    <a:pt x="3700" y="8515"/>
                    <a:pt x="3730" y="8533"/>
                  </a:cubicBezTo>
                  <a:cubicBezTo>
                    <a:pt x="3748" y="8545"/>
                    <a:pt x="3754" y="8557"/>
                    <a:pt x="3771" y="8563"/>
                  </a:cubicBezTo>
                  <a:cubicBezTo>
                    <a:pt x="3801" y="8586"/>
                    <a:pt x="3831" y="8616"/>
                    <a:pt x="3860" y="8646"/>
                  </a:cubicBezTo>
                  <a:lnTo>
                    <a:pt x="3878" y="8669"/>
                  </a:lnTo>
                  <a:cubicBezTo>
                    <a:pt x="3920" y="8699"/>
                    <a:pt x="3955" y="8735"/>
                    <a:pt x="3991" y="8770"/>
                  </a:cubicBezTo>
                  <a:lnTo>
                    <a:pt x="4015" y="8794"/>
                  </a:lnTo>
                  <a:cubicBezTo>
                    <a:pt x="4044" y="8824"/>
                    <a:pt x="4074" y="8848"/>
                    <a:pt x="4104" y="8877"/>
                  </a:cubicBezTo>
                  <a:lnTo>
                    <a:pt x="4134" y="8907"/>
                  </a:lnTo>
                  <a:lnTo>
                    <a:pt x="4223" y="8996"/>
                  </a:lnTo>
                  <a:lnTo>
                    <a:pt x="4246" y="9020"/>
                  </a:lnTo>
                  <a:lnTo>
                    <a:pt x="4353" y="9133"/>
                  </a:lnTo>
                  <a:lnTo>
                    <a:pt x="4377" y="9150"/>
                  </a:lnTo>
                  <a:cubicBezTo>
                    <a:pt x="4407" y="9180"/>
                    <a:pt x="4436" y="9210"/>
                    <a:pt x="4460" y="9240"/>
                  </a:cubicBezTo>
                  <a:cubicBezTo>
                    <a:pt x="4466" y="9257"/>
                    <a:pt x="4484" y="9263"/>
                    <a:pt x="4490" y="9281"/>
                  </a:cubicBezTo>
                  <a:cubicBezTo>
                    <a:pt x="4519" y="9311"/>
                    <a:pt x="4543" y="9340"/>
                    <a:pt x="4573" y="9376"/>
                  </a:cubicBezTo>
                  <a:lnTo>
                    <a:pt x="4591" y="9400"/>
                  </a:lnTo>
                  <a:cubicBezTo>
                    <a:pt x="4632" y="9435"/>
                    <a:pt x="4662" y="9477"/>
                    <a:pt x="4698" y="9519"/>
                  </a:cubicBezTo>
                  <a:lnTo>
                    <a:pt x="4721" y="9536"/>
                  </a:lnTo>
                  <a:cubicBezTo>
                    <a:pt x="4751" y="9566"/>
                    <a:pt x="4769" y="9608"/>
                    <a:pt x="4799" y="9637"/>
                  </a:cubicBezTo>
                  <a:cubicBezTo>
                    <a:pt x="4810" y="9649"/>
                    <a:pt x="4822" y="9655"/>
                    <a:pt x="4828" y="9673"/>
                  </a:cubicBezTo>
                  <a:cubicBezTo>
                    <a:pt x="4858" y="9703"/>
                    <a:pt x="4882" y="9738"/>
                    <a:pt x="4911" y="9768"/>
                  </a:cubicBezTo>
                  <a:cubicBezTo>
                    <a:pt x="4917" y="9774"/>
                    <a:pt x="4929" y="9786"/>
                    <a:pt x="4935" y="9798"/>
                  </a:cubicBezTo>
                  <a:cubicBezTo>
                    <a:pt x="4965" y="9845"/>
                    <a:pt x="5000" y="9881"/>
                    <a:pt x="5030" y="9922"/>
                  </a:cubicBezTo>
                  <a:lnTo>
                    <a:pt x="5054" y="9946"/>
                  </a:lnTo>
                  <a:cubicBezTo>
                    <a:pt x="5078" y="9982"/>
                    <a:pt x="5107" y="10011"/>
                    <a:pt x="5125" y="10053"/>
                  </a:cubicBezTo>
                  <a:cubicBezTo>
                    <a:pt x="5137" y="10065"/>
                    <a:pt x="5143" y="10071"/>
                    <a:pt x="5155" y="10089"/>
                  </a:cubicBezTo>
                  <a:cubicBezTo>
                    <a:pt x="5179" y="10124"/>
                    <a:pt x="5208" y="10154"/>
                    <a:pt x="5232" y="10190"/>
                  </a:cubicBezTo>
                  <a:cubicBezTo>
                    <a:pt x="5238" y="10201"/>
                    <a:pt x="5244" y="10213"/>
                    <a:pt x="5256" y="10219"/>
                  </a:cubicBezTo>
                  <a:lnTo>
                    <a:pt x="5345" y="10356"/>
                  </a:lnTo>
                  <a:cubicBezTo>
                    <a:pt x="5351" y="10362"/>
                    <a:pt x="5357" y="10368"/>
                    <a:pt x="5357" y="10386"/>
                  </a:cubicBezTo>
                  <a:lnTo>
                    <a:pt x="5422" y="10498"/>
                  </a:lnTo>
                  <a:cubicBezTo>
                    <a:pt x="5434" y="10510"/>
                    <a:pt x="5440" y="10528"/>
                    <a:pt x="5446" y="10534"/>
                  </a:cubicBezTo>
                  <a:lnTo>
                    <a:pt x="5511" y="10647"/>
                  </a:lnTo>
                  <a:cubicBezTo>
                    <a:pt x="5523" y="10653"/>
                    <a:pt x="5529" y="10665"/>
                    <a:pt x="5529" y="10676"/>
                  </a:cubicBezTo>
                  <a:cubicBezTo>
                    <a:pt x="5559" y="10718"/>
                    <a:pt x="5582" y="10766"/>
                    <a:pt x="5612" y="10813"/>
                  </a:cubicBezTo>
                  <a:cubicBezTo>
                    <a:pt x="5618" y="10825"/>
                    <a:pt x="5618" y="10831"/>
                    <a:pt x="5624" y="10843"/>
                  </a:cubicBezTo>
                  <a:lnTo>
                    <a:pt x="5689" y="10956"/>
                  </a:lnTo>
                  <a:lnTo>
                    <a:pt x="5713" y="11003"/>
                  </a:lnTo>
                  <a:cubicBezTo>
                    <a:pt x="5737" y="11039"/>
                    <a:pt x="5749" y="11074"/>
                    <a:pt x="5772" y="11110"/>
                  </a:cubicBezTo>
                  <a:cubicBezTo>
                    <a:pt x="5778" y="11122"/>
                    <a:pt x="5790" y="11134"/>
                    <a:pt x="5790" y="11140"/>
                  </a:cubicBezTo>
                  <a:cubicBezTo>
                    <a:pt x="5808" y="11187"/>
                    <a:pt x="5838" y="11241"/>
                    <a:pt x="5861" y="11282"/>
                  </a:cubicBezTo>
                  <a:cubicBezTo>
                    <a:pt x="5867" y="11288"/>
                    <a:pt x="5867" y="11306"/>
                    <a:pt x="5879" y="11312"/>
                  </a:cubicBezTo>
                  <a:cubicBezTo>
                    <a:pt x="5897" y="11347"/>
                    <a:pt x="5915" y="11389"/>
                    <a:pt x="5939" y="11431"/>
                  </a:cubicBezTo>
                  <a:lnTo>
                    <a:pt x="5956" y="11478"/>
                  </a:lnTo>
                  <a:cubicBezTo>
                    <a:pt x="5974" y="11514"/>
                    <a:pt x="5998" y="11549"/>
                    <a:pt x="6010" y="11585"/>
                  </a:cubicBezTo>
                  <a:cubicBezTo>
                    <a:pt x="6016" y="11603"/>
                    <a:pt x="6016" y="11609"/>
                    <a:pt x="6028" y="11627"/>
                  </a:cubicBezTo>
                  <a:cubicBezTo>
                    <a:pt x="6046" y="11668"/>
                    <a:pt x="6069" y="11722"/>
                    <a:pt x="6093" y="11763"/>
                  </a:cubicBezTo>
                  <a:cubicBezTo>
                    <a:pt x="6099" y="11775"/>
                    <a:pt x="6099" y="11787"/>
                    <a:pt x="6105" y="11793"/>
                  </a:cubicBezTo>
                  <a:cubicBezTo>
                    <a:pt x="6123" y="11834"/>
                    <a:pt x="6146" y="11876"/>
                    <a:pt x="6158" y="11912"/>
                  </a:cubicBezTo>
                  <a:lnTo>
                    <a:pt x="6182" y="11959"/>
                  </a:lnTo>
                  <a:lnTo>
                    <a:pt x="6224" y="12072"/>
                  </a:lnTo>
                  <a:cubicBezTo>
                    <a:pt x="6236" y="12084"/>
                    <a:pt x="6236" y="12090"/>
                    <a:pt x="6241" y="12108"/>
                  </a:cubicBezTo>
                  <a:cubicBezTo>
                    <a:pt x="6265" y="12161"/>
                    <a:pt x="6277" y="12203"/>
                    <a:pt x="6301" y="12256"/>
                  </a:cubicBezTo>
                  <a:cubicBezTo>
                    <a:pt x="6307" y="12262"/>
                    <a:pt x="6307" y="12280"/>
                    <a:pt x="6307" y="12286"/>
                  </a:cubicBezTo>
                  <a:cubicBezTo>
                    <a:pt x="6325" y="12321"/>
                    <a:pt x="6337" y="12369"/>
                    <a:pt x="6354" y="12404"/>
                  </a:cubicBezTo>
                  <a:cubicBezTo>
                    <a:pt x="6360" y="12416"/>
                    <a:pt x="6360" y="12434"/>
                    <a:pt x="6366" y="12446"/>
                  </a:cubicBezTo>
                  <a:cubicBezTo>
                    <a:pt x="6384" y="12488"/>
                    <a:pt x="6390" y="12523"/>
                    <a:pt x="6402" y="12559"/>
                  </a:cubicBezTo>
                  <a:cubicBezTo>
                    <a:pt x="6414" y="12577"/>
                    <a:pt x="6414" y="12583"/>
                    <a:pt x="6420" y="12594"/>
                  </a:cubicBezTo>
                  <a:cubicBezTo>
                    <a:pt x="6432" y="12648"/>
                    <a:pt x="6449" y="12695"/>
                    <a:pt x="6461" y="12743"/>
                  </a:cubicBezTo>
                  <a:cubicBezTo>
                    <a:pt x="6461" y="12755"/>
                    <a:pt x="6473" y="12767"/>
                    <a:pt x="6473" y="12773"/>
                  </a:cubicBezTo>
                  <a:cubicBezTo>
                    <a:pt x="6485" y="12814"/>
                    <a:pt x="6491" y="12850"/>
                    <a:pt x="6509" y="12891"/>
                  </a:cubicBezTo>
                  <a:cubicBezTo>
                    <a:pt x="6515" y="12909"/>
                    <a:pt x="6515" y="12921"/>
                    <a:pt x="6521" y="12939"/>
                  </a:cubicBezTo>
                  <a:cubicBezTo>
                    <a:pt x="6532" y="12974"/>
                    <a:pt x="6544" y="13010"/>
                    <a:pt x="6550" y="13052"/>
                  </a:cubicBezTo>
                  <a:cubicBezTo>
                    <a:pt x="6550" y="13064"/>
                    <a:pt x="6562" y="13081"/>
                    <a:pt x="6562" y="13093"/>
                  </a:cubicBezTo>
                  <a:cubicBezTo>
                    <a:pt x="6574" y="13141"/>
                    <a:pt x="6580" y="13188"/>
                    <a:pt x="6598" y="13236"/>
                  </a:cubicBezTo>
                  <a:cubicBezTo>
                    <a:pt x="6598" y="13242"/>
                    <a:pt x="6604" y="13259"/>
                    <a:pt x="6604" y="13265"/>
                  </a:cubicBezTo>
                  <a:lnTo>
                    <a:pt x="6627" y="13378"/>
                  </a:lnTo>
                  <a:cubicBezTo>
                    <a:pt x="6627" y="13390"/>
                    <a:pt x="6633" y="13408"/>
                    <a:pt x="6633" y="13426"/>
                  </a:cubicBezTo>
                  <a:cubicBezTo>
                    <a:pt x="6639" y="13467"/>
                    <a:pt x="6651" y="13503"/>
                    <a:pt x="6657" y="13533"/>
                  </a:cubicBezTo>
                  <a:cubicBezTo>
                    <a:pt x="6657" y="13545"/>
                    <a:pt x="6663" y="13562"/>
                    <a:pt x="6663" y="13574"/>
                  </a:cubicBezTo>
                  <a:cubicBezTo>
                    <a:pt x="6669" y="13622"/>
                    <a:pt x="6681" y="13675"/>
                    <a:pt x="6687" y="13717"/>
                  </a:cubicBezTo>
                  <a:cubicBezTo>
                    <a:pt x="6687" y="13723"/>
                    <a:pt x="6687" y="13740"/>
                    <a:pt x="6693" y="13746"/>
                  </a:cubicBezTo>
                  <a:cubicBezTo>
                    <a:pt x="6699" y="13782"/>
                    <a:pt x="6711" y="13824"/>
                    <a:pt x="6711" y="13859"/>
                  </a:cubicBezTo>
                  <a:cubicBezTo>
                    <a:pt x="6711" y="13871"/>
                    <a:pt x="6717" y="13889"/>
                    <a:pt x="6717" y="13913"/>
                  </a:cubicBezTo>
                  <a:cubicBezTo>
                    <a:pt x="6722" y="13948"/>
                    <a:pt x="6722" y="13978"/>
                    <a:pt x="6728" y="14014"/>
                  </a:cubicBezTo>
                  <a:cubicBezTo>
                    <a:pt x="6728" y="14031"/>
                    <a:pt x="6728" y="14043"/>
                    <a:pt x="6740" y="14061"/>
                  </a:cubicBezTo>
                  <a:cubicBezTo>
                    <a:pt x="6746" y="14103"/>
                    <a:pt x="6746" y="14150"/>
                    <a:pt x="6752" y="14198"/>
                  </a:cubicBezTo>
                  <a:cubicBezTo>
                    <a:pt x="6752" y="14227"/>
                    <a:pt x="6758" y="14269"/>
                    <a:pt x="6758" y="14299"/>
                  </a:cubicBezTo>
                  <a:lnTo>
                    <a:pt x="6758" y="14316"/>
                  </a:lnTo>
                  <a:cubicBezTo>
                    <a:pt x="6758" y="14358"/>
                    <a:pt x="6770" y="14394"/>
                    <a:pt x="6770" y="14423"/>
                  </a:cubicBezTo>
                  <a:lnTo>
                    <a:pt x="6770" y="14429"/>
                  </a:lnTo>
                  <a:cubicBezTo>
                    <a:pt x="6776" y="14512"/>
                    <a:pt x="6776" y="14584"/>
                    <a:pt x="6776" y="14667"/>
                  </a:cubicBezTo>
                  <a:lnTo>
                    <a:pt x="6776" y="14774"/>
                  </a:lnTo>
                  <a:lnTo>
                    <a:pt x="6776" y="14803"/>
                  </a:lnTo>
                  <a:lnTo>
                    <a:pt x="6776" y="14875"/>
                  </a:lnTo>
                  <a:lnTo>
                    <a:pt x="6776" y="14910"/>
                  </a:lnTo>
                  <a:cubicBezTo>
                    <a:pt x="6776" y="14934"/>
                    <a:pt x="6776" y="14958"/>
                    <a:pt x="6770" y="14987"/>
                  </a:cubicBezTo>
                  <a:lnTo>
                    <a:pt x="6770" y="15017"/>
                  </a:lnTo>
                  <a:cubicBezTo>
                    <a:pt x="6770" y="15047"/>
                    <a:pt x="6758" y="15077"/>
                    <a:pt x="6758" y="15100"/>
                  </a:cubicBezTo>
                  <a:lnTo>
                    <a:pt x="6758" y="15112"/>
                  </a:lnTo>
                  <a:cubicBezTo>
                    <a:pt x="6758" y="15148"/>
                    <a:pt x="6752" y="15177"/>
                    <a:pt x="6752" y="15219"/>
                  </a:cubicBezTo>
                  <a:lnTo>
                    <a:pt x="6752" y="15225"/>
                  </a:lnTo>
                  <a:cubicBezTo>
                    <a:pt x="6752" y="15255"/>
                    <a:pt x="6746" y="15284"/>
                    <a:pt x="6746" y="15314"/>
                  </a:cubicBezTo>
                  <a:lnTo>
                    <a:pt x="6746" y="15338"/>
                  </a:lnTo>
                  <a:cubicBezTo>
                    <a:pt x="6746" y="15356"/>
                    <a:pt x="6740" y="15385"/>
                    <a:pt x="6740" y="15409"/>
                  </a:cubicBezTo>
                  <a:cubicBezTo>
                    <a:pt x="6740" y="15415"/>
                    <a:pt x="6740" y="15427"/>
                    <a:pt x="6728" y="15433"/>
                  </a:cubicBezTo>
                  <a:cubicBezTo>
                    <a:pt x="6722" y="15457"/>
                    <a:pt x="6722" y="15486"/>
                    <a:pt x="6717" y="15504"/>
                  </a:cubicBezTo>
                  <a:lnTo>
                    <a:pt x="6717" y="15522"/>
                  </a:lnTo>
                  <a:lnTo>
                    <a:pt x="6693" y="15611"/>
                  </a:lnTo>
                  <a:lnTo>
                    <a:pt x="6693" y="15617"/>
                  </a:lnTo>
                  <a:cubicBezTo>
                    <a:pt x="6687" y="15647"/>
                    <a:pt x="6681" y="15670"/>
                    <a:pt x="6669" y="15700"/>
                  </a:cubicBezTo>
                  <a:cubicBezTo>
                    <a:pt x="6669" y="15706"/>
                    <a:pt x="6663" y="15712"/>
                    <a:pt x="6663" y="15724"/>
                  </a:cubicBezTo>
                  <a:cubicBezTo>
                    <a:pt x="6657" y="15742"/>
                    <a:pt x="6657" y="15765"/>
                    <a:pt x="6651" y="15789"/>
                  </a:cubicBezTo>
                  <a:cubicBezTo>
                    <a:pt x="6651" y="15795"/>
                    <a:pt x="6639" y="15801"/>
                    <a:pt x="6639" y="15813"/>
                  </a:cubicBezTo>
                  <a:lnTo>
                    <a:pt x="6622" y="15878"/>
                  </a:lnTo>
                  <a:cubicBezTo>
                    <a:pt x="6622" y="15884"/>
                    <a:pt x="6622" y="15890"/>
                    <a:pt x="6610" y="15890"/>
                  </a:cubicBezTo>
                  <a:cubicBezTo>
                    <a:pt x="6604" y="15920"/>
                    <a:pt x="6598" y="15943"/>
                    <a:pt x="6580" y="15973"/>
                  </a:cubicBezTo>
                  <a:cubicBezTo>
                    <a:pt x="6580" y="15979"/>
                    <a:pt x="6580" y="15979"/>
                    <a:pt x="6574" y="15991"/>
                  </a:cubicBezTo>
                  <a:lnTo>
                    <a:pt x="6550" y="16056"/>
                  </a:lnTo>
                  <a:cubicBezTo>
                    <a:pt x="6550" y="16062"/>
                    <a:pt x="6544" y="16068"/>
                    <a:pt x="6544" y="16080"/>
                  </a:cubicBezTo>
                  <a:cubicBezTo>
                    <a:pt x="6538" y="16092"/>
                    <a:pt x="6532" y="16116"/>
                    <a:pt x="6521" y="16128"/>
                  </a:cubicBezTo>
                  <a:cubicBezTo>
                    <a:pt x="6521" y="16139"/>
                    <a:pt x="6515" y="16145"/>
                    <a:pt x="6515" y="16151"/>
                  </a:cubicBezTo>
                  <a:cubicBezTo>
                    <a:pt x="6509" y="16175"/>
                    <a:pt x="6503" y="16187"/>
                    <a:pt x="6485" y="16211"/>
                  </a:cubicBezTo>
                  <a:cubicBezTo>
                    <a:pt x="6485" y="16217"/>
                    <a:pt x="6479" y="16217"/>
                    <a:pt x="6479" y="16228"/>
                  </a:cubicBezTo>
                  <a:cubicBezTo>
                    <a:pt x="6461" y="16246"/>
                    <a:pt x="6455" y="16276"/>
                    <a:pt x="6443" y="16300"/>
                  </a:cubicBezTo>
                  <a:cubicBezTo>
                    <a:pt x="6443" y="16306"/>
                    <a:pt x="6432" y="16306"/>
                    <a:pt x="6432" y="16318"/>
                  </a:cubicBezTo>
                  <a:cubicBezTo>
                    <a:pt x="6426" y="16329"/>
                    <a:pt x="6414" y="16353"/>
                    <a:pt x="6402" y="16365"/>
                  </a:cubicBezTo>
                  <a:cubicBezTo>
                    <a:pt x="6396" y="16377"/>
                    <a:pt x="6396" y="16383"/>
                    <a:pt x="6390" y="16389"/>
                  </a:cubicBezTo>
                  <a:cubicBezTo>
                    <a:pt x="6384" y="16407"/>
                    <a:pt x="6372" y="16418"/>
                    <a:pt x="6360" y="16436"/>
                  </a:cubicBezTo>
                  <a:cubicBezTo>
                    <a:pt x="6354" y="16442"/>
                    <a:pt x="6354" y="16448"/>
                    <a:pt x="6342" y="16454"/>
                  </a:cubicBezTo>
                  <a:cubicBezTo>
                    <a:pt x="6337" y="16472"/>
                    <a:pt x="6325" y="16496"/>
                    <a:pt x="6313" y="16508"/>
                  </a:cubicBezTo>
                  <a:cubicBezTo>
                    <a:pt x="6313" y="16513"/>
                    <a:pt x="6307" y="16513"/>
                    <a:pt x="6307" y="16525"/>
                  </a:cubicBezTo>
                  <a:cubicBezTo>
                    <a:pt x="6295" y="16543"/>
                    <a:pt x="6277" y="16567"/>
                    <a:pt x="6265" y="16585"/>
                  </a:cubicBezTo>
                  <a:cubicBezTo>
                    <a:pt x="6265" y="16591"/>
                    <a:pt x="6253" y="16591"/>
                    <a:pt x="6253" y="16597"/>
                  </a:cubicBezTo>
                  <a:cubicBezTo>
                    <a:pt x="6247" y="16614"/>
                    <a:pt x="6236" y="16626"/>
                    <a:pt x="6224" y="16644"/>
                  </a:cubicBezTo>
                  <a:cubicBezTo>
                    <a:pt x="6218" y="16650"/>
                    <a:pt x="6218" y="16656"/>
                    <a:pt x="6212" y="16662"/>
                  </a:cubicBezTo>
                  <a:cubicBezTo>
                    <a:pt x="6206" y="16680"/>
                    <a:pt x="6188" y="16692"/>
                    <a:pt x="6182" y="16709"/>
                  </a:cubicBezTo>
                  <a:cubicBezTo>
                    <a:pt x="6176" y="16715"/>
                    <a:pt x="6176" y="16721"/>
                    <a:pt x="6164" y="16721"/>
                  </a:cubicBezTo>
                  <a:cubicBezTo>
                    <a:pt x="6152" y="16739"/>
                    <a:pt x="6135" y="16751"/>
                    <a:pt x="6129" y="16775"/>
                  </a:cubicBezTo>
                  <a:lnTo>
                    <a:pt x="6123" y="16781"/>
                  </a:lnTo>
                  <a:cubicBezTo>
                    <a:pt x="6105" y="16799"/>
                    <a:pt x="6093" y="16822"/>
                    <a:pt x="6069" y="16834"/>
                  </a:cubicBezTo>
                  <a:lnTo>
                    <a:pt x="6057" y="16852"/>
                  </a:lnTo>
                  <a:lnTo>
                    <a:pt x="6016" y="16888"/>
                  </a:lnTo>
                  <a:lnTo>
                    <a:pt x="6004" y="16899"/>
                  </a:lnTo>
                  <a:lnTo>
                    <a:pt x="5968" y="16941"/>
                  </a:lnTo>
                  <a:lnTo>
                    <a:pt x="5951" y="16953"/>
                  </a:lnTo>
                  <a:cubicBezTo>
                    <a:pt x="5939" y="16965"/>
                    <a:pt x="5921" y="16983"/>
                    <a:pt x="5897" y="17000"/>
                  </a:cubicBezTo>
                  <a:lnTo>
                    <a:pt x="5891" y="17000"/>
                  </a:lnTo>
                  <a:cubicBezTo>
                    <a:pt x="5879" y="17012"/>
                    <a:pt x="5856" y="17030"/>
                    <a:pt x="5838" y="17042"/>
                  </a:cubicBezTo>
                  <a:lnTo>
                    <a:pt x="5826" y="17054"/>
                  </a:lnTo>
                  <a:cubicBezTo>
                    <a:pt x="5808" y="17066"/>
                    <a:pt x="5796" y="17078"/>
                    <a:pt x="5790" y="17084"/>
                  </a:cubicBezTo>
                  <a:cubicBezTo>
                    <a:pt x="5778" y="17095"/>
                    <a:pt x="5772" y="17095"/>
                    <a:pt x="5766" y="17101"/>
                  </a:cubicBezTo>
                  <a:cubicBezTo>
                    <a:pt x="5749" y="17107"/>
                    <a:pt x="5737" y="17125"/>
                    <a:pt x="5719" y="17131"/>
                  </a:cubicBezTo>
                  <a:cubicBezTo>
                    <a:pt x="5713" y="17137"/>
                    <a:pt x="5707" y="17137"/>
                    <a:pt x="5707" y="17143"/>
                  </a:cubicBezTo>
                  <a:cubicBezTo>
                    <a:pt x="5683" y="17161"/>
                    <a:pt x="5671" y="17167"/>
                    <a:pt x="5648" y="17184"/>
                  </a:cubicBezTo>
                  <a:lnTo>
                    <a:pt x="18159" y="9792"/>
                  </a:lnTo>
                  <a:cubicBezTo>
                    <a:pt x="18183" y="9774"/>
                    <a:pt x="18200" y="9768"/>
                    <a:pt x="18218" y="9750"/>
                  </a:cubicBezTo>
                  <a:cubicBezTo>
                    <a:pt x="18230" y="9744"/>
                    <a:pt x="18236" y="9744"/>
                    <a:pt x="18236" y="9738"/>
                  </a:cubicBezTo>
                  <a:cubicBezTo>
                    <a:pt x="18248" y="9732"/>
                    <a:pt x="18266" y="9726"/>
                    <a:pt x="18272" y="9709"/>
                  </a:cubicBezTo>
                  <a:cubicBezTo>
                    <a:pt x="18278" y="9703"/>
                    <a:pt x="18290" y="9703"/>
                    <a:pt x="18295" y="9691"/>
                  </a:cubicBezTo>
                  <a:cubicBezTo>
                    <a:pt x="18307" y="9685"/>
                    <a:pt x="18325" y="9673"/>
                    <a:pt x="18331" y="9661"/>
                  </a:cubicBezTo>
                  <a:lnTo>
                    <a:pt x="18349" y="9649"/>
                  </a:lnTo>
                  <a:cubicBezTo>
                    <a:pt x="18361" y="9637"/>
                    <a:pt x="18385" y="9620"/>
                    <a:pt x="18396" y="9608"/>
                  </a:cubicBezTo>
                  <a:lnTo>
                    <a:pt x="18408" y="9596"/>
                  </a:lnTo>
                  <a:cubicBezTo>
                    <a:pt x="18420" y="9584"/>
                    <a:pt x="18438" y="9566"/>
                    <a:pt x="18456" y="9554"/>
                  </a:cubicBezTo>
                  <a:lnTo>
                    <a:pt x="18474" y="9536"/>
                  </a:lnTo>
                  <a:lnTo>
                    <a:pt x="18509" y="9501"/>
                  </a:lnTo>
                  <a:lnTo>
                    <a:pt x="18527" y="9489"/>
                  </a:lnTo>
                  <a:lnTo>
                    <a:pt x="18563" y="9447"/>
                  </a:lnTo>
                  <a:lnTo>
                    <a:pt x="18575" y="9435"/>
                  </a:lnTo>
                  <a:cubicBezTo>
                    <a:pt x="18586" y="9388"/>
                    <a:pt x="18610" y="9376"/>
                    <a:pt x="18622" y="9352"/>
                  </a:cubicBezTo>
                  <a:lnTo>
                    <a:pt x="18628" y="9346"/>
                  </a:lnTo>
                  <a:cubicBezTo>
                    <a:pt x="18646" y="9329"/>
                    <a:pt x="18658" y="9317"/>
                    <a:pt x="18670" y="9299"/>
                  </a:cubicBezTo>
                  <a:cubicBezTo>
                    <a:pt x="18676" y="9293"/>
                    <a:pt x="18676" y="9287"/>
                    <a:pt x="18681" y="9287"/>
                  </a:cubicBezTo>
                  <a:cubicBezTo>
                    <a:pt x="18687" y="9269"/>
                    <a:pt x="18705" y="9257"/>
                    <a:pt x="18711" y="9251"/>
                  </a:cubicBezTo>
                  <a:cubicBezTo>
                    <a:pt x="18717" y="9240"/>
                    <a:pt x="18717" y="9234"/>
                    <a:pt x="18729" y="9228"/>
                  </a:cubicBezTo>
                  <a:cubicBezTo>
                    <a:pt x="18735" y="9210"/>
                    <a:pt x="18747" y="9198"/>
                    <a:pt x="18759" y="9180"/>
                  </a:cubicBezTo>
                  <a:cubicBezTo>
                    <a:pt x="18759" y="9174"/>
                    <a:pt x="18765" y="9174"/>
                    <a:pt x="18765" y="9168"/>
                  </a:cubicBezTo>
                  <a:cubicBezTo>
                    <a:pt x="18776" y="9145"/>
                    <a:pt x="18794" y="9121"/>
                    <a:pt x="18806" y="9109"/>
                  </a:cubicBezTo>
                  <a:cubicBezTo>
                    <a:pt x="18806" y="9103"/>
                    <a:pt x="18812" y="9103"/>
                    <a:pt x="18812" y="9091"/>
                  </a:cubicBezTo>
                  <a:cubicBezTo>
                    <a:pt x="18824" y="9079"/>
                    <a:pt x="18836" y="9055"/>
                    <a:pt x="18842" y="9044"/>
                  </a:cubicBezTo>
                  <a:cubicBezTo>
                    <a:pt x="18854" y="9032"/>
                    <a:pt x="18854" y="9026"/>
                    <a:pt x="18860" y="9020"/>
                  </a:cubicBezTo>
                  <a:cubicBezTo>
                    <a:pt x="18866" y="9002"/>
                    <a:pt x="18871" y="8990"/>
                    <a:pt x="18889" y="8972"/>
                  </a:cubicBezTo>
                  <a:cubicBezTo>
                    <a:pt x="18895" y="8966"/>
                    <a:pt x="18895" y="8960"/>
                    <a:pt x="18901" y="8954"/>
                  </a:cubicBezTo>
                  <a:cubicBezTo>
                    <a:pt x="18913" y="8937"/>
                    <a:pt x="18925" y="8913"/>
                    <a:pt x="18931" y="8901"/>
                  </a:cubicBezTo>
                  <a:cubicBezTo>
                    <a:pt x="18931" y="8895"/>
                    <a:pt x="18943" y="8895"/>
                    <a:pt x="18943" y="8883"/>
                  </a:cubicBezTo>
                  <a:cubicBezTo>
                    <a:pt x="18955" y="8865"/>
                    <a:pt x="18961" y="8842"/>
                    <a:pt x="18978" y="8812"/>
                  </a:cubicBezTo>
                  <a:cubicBezTo>
                    <a:pt x="18978" y="8806"/>
                    <a:pt x="18984" y="8806"/>
                    <a:pt x="18984" y="8794"/>
                  </a:cubicBezTo>
                  <a:cubicBezTo>
                    <a:pt x="18990" y="8776"/>
                    <a:pt x="19002" y="8759"/>
                    <a:pt x="19008" y="8735"/>
                  </a:cubicBezTo>
                  <a:cubicBezTo>
                    <a:pt x="19008" y="8729"/>
                    <a:pt x="19014" y="8723"/>
                    <a:pt x="19014" y="8717"/>
                  </a:cubicBezTo>
                  <a:cubicBezTo>
                    <a:pt x="19020" y="8699"/>
                    <a:pt x="19032" y="8675"/>
                    <a:pt x="19038" y="8664"/>
                  </a:cubicBezTo>
                  <a:cubicBezTo>
                    <a:pt x="19038" y="8658"/>
                    <a:pt x="19044" y="8646"/>
                    <a:pt x="19044" y="8640"/>
                  </a:cubicBezTo>
                  <a:cubicBezTo>
                    <a:pt x="19050" y="8616"/>
                    <a:pt x="19061" y="8598"/>
                    <a:pt x="19067" y="8580"/>
                  </a:cubicBezTo>
                  <a:cubicBezTo>
                    <a:pt x="19067" y="8574"/>
                    <a:pt x="19073" y="8569"/>
                    <a:pt x="19073" y="8569"/>
                  </a:cubicBezTo>
                  <a:cubicBezTo>
                    <a:pt x="19079" y="8539"/>
                    <a:pt x="19091" y="8515"/>
                    <a:pt x="19103" y="8485"/>
                  </a:cubicBezTo>
                  <a:cubicBezTo>
                    <a:pt x="19103" y="8479"/>
                    <a:pt x="19109" y="8468"/>
                    <a:pt x="19109" y="8462"/>
                  </a:cubicBezTo>
                  <a:cubicBezTo>
                    <a:pt x="19121" y="8438"/>
                    <a:pt x="19127" y="8426"/>
                    <a:pt x="19127" y="8402"/>
                  </a:cubicBezTo>
                  <a:cubicBezTo>
                    <a:pt x="19127" y="8396"/>
                    <a:pt x="19133" y="8379"/>
                    <a:pt x="19133" y="8373"/>
                  </a:cubicBezTo>
                  <a:cubicBezTo>
                    <a:pt x="19139" y="8349"/>
                    <a:pt x="19139" y="8337"/>
                    <a:pt x="19151" y="8313"/>
                  </a:cubicBezTo>
                  <a:cubicBezTo>
                    <a:pt x="19151" y="8307"/>
                    <a:pt x="19156" y="8289"/>
                    <a:pt x="19156" y="8284"/>
                  </a:cubicBezTo>
                  <a:cubicBezTo>
                    <a:pt x="19162" y="8260"/>
                    <a:pt x="19162" y="8242"/>
                    <a:pt x="19168" y="8218"/>
                  </a:cubicBezTo>
                  <a:cubicBezTo>
                    <a:pt x="19168" y="8206"/>
                    <a:pt x="19168" y="8200"/>
                    <a:pt x="19180" y="8200"/>
                  </a:cubicBezTo>
                  <a:cubicBezTo>
                    <a:pt x="19186" y="8171"/>
                    <a:pt x="19192" y="8141"/>
                    <a:pt x="19192" y="8111"/>
                  </a:cubicBezTo>
                  <a:cubicBezTo>
                    <a:pt x="19192" y="8105"/>
                    <a:pt x="19192" y="8093"/>
                    <a:pt x="19198" y="8082"/>
                  </a:cubicBezTo>
                  <a:cubicBezTo>
                    <a:pt x="19210" y="8058"/>
                    <a:pt x="19210" y="8040"/>
                    <a:pt x="19216" y="8022"/>
                  </a:cubicBezTo>
                  <a:cubicBezTo>
                    <a:pt x="19216" y="8010"/>
                    <a:pt x="19222" y="7998"/>
                    <a:pt x="19222" y="7987"/>
                  </a:cubicBezTo>
                  <a:cubicBezTo>
                    <a:pt x="19222" y="7981"/>
                    <a:pt x="19222" y="7975"/>
                    <a:pt x="19228" y="7963"/>
                  </a:cubicBezTo>
                  <a:cubicBezTo>
                    <a:pt x="19228" y="7957"/>
                    <a:pt x="19228" y="7939"/>
                    <a:pt x="19240" y="7927"/>
                  </a:cubicBezTo>
                  <a:cubicBezTo>
                    <a:pt x="19240" y="7909"/>
                    <a:pt x="19240" y="7903"/>
                    <a:pt x="19246" y="7892"/>
                  </a:cubicBezTo>
                  <a:cubicBezTo>
                    <a:pt x="19246" y="7868"/>
                    <a:pt x="19251" y="7844"/>
                    <a:pt x="19251" y="7820"/>
                  </a:cubicBezTo>
                  <a:lnTo>
                    <a:pt x="19251" y="7791"/>
                  </a:lnTo>
                  <a:cubicBezTo>
                    <a:pt x="19251" y="7761"/>
                    <a:pt x="19257" y="7725"/>
                    <a:pt x="19257" y="7696"/>
                  </a:cubicBezTo>
                  <a:lnTo>
                    <a:pt x="19257" y="7666"/>
                  </a:lnTo>
                  <a:cubicBezTo>
                    <a:pt x="19257" y="7642"/>
                    <a:pt x="19269" y="7613"/>
                    <a:pt x="19269" y="7595"/>
                  </a:cubicBezTo>
                  <a:lnTo>
                    <a:pt x="19269" y="7553"/>
                  </a:lnTo>
                  <a:lnTo>
                    <a:pt x="19269" y="7488"/>
                  </a:lnTo>
                  <a:lnTo>
                    <a:pt x="19269" y="7452"/>
                  </a:lnTo>
                  <a:lnTo>
                    <a:pt x="19269" y="7375"/>
                  </a:lnTo>
                  <a:lnTo>
                    <a:pt x="19269" y="7345"/>
                  </a:lnTo>
                  <a:lnTo>
                    <a:pt x="19269" y="7244"/>
                  </a:lnTo>
                  <a:lnTo>
                    <a:pt x="19269" y="7126"/>
                  </a:lnTo>
                  <a:lnTo>
                    <a:pt x="19269" y="7078"/>
                  </a:lnTo>
                  <a:lnTo>
                    <a:pt x="19269" y="7007"/>
                  </a:lnTo>
                  <a:lnTo>
                    <a:pt x="19269" y="6953"/>
                  </a:lnTo>
                  <a:cubicBezTo>
                    <a:pt x="19269" y="6930"/>
                    <a:pt x="19269" y="6912"/>
                    <a:pt x="19257" y="6888"/>
                  </a:cubicBezTo>
                  <a:cubicBezTo>
                    <a:pt x="19257" y="6864"/>
                    <a:pt x="19257" y="6841"/>
                    <a:pt x="19251" y="6829"/>
                  </a:cubicBezTo>
                  <a:cubicBezTo>
                    <a:pt x="19251" y="6811"/>
                    <a:pt x="19251" y="6793"/>
                    <a:pt x="19246" y="6775"/>
                  </a:cubicBezTo>
                  <a:cubicBezTo>
                    <a:pt x="19240" y="6734"/>
                    <a:pt x="19240" y="6680"/>
                    <a:pt x="19228" y="6627"/>
                  </a:cubicBezTo>
                  <a:cubicBezTo>
                    <a:pt x="19228" y="6615"/>
                    <a:pt x="19228" y="6603"/>
                    <a:pt x="19222" y="6591"/>
                  </a:cubicBezTo>
                  <a:cubicBezTo>
                    <a:pt x="19216" y="6556"/>
                    <a:pt x="19216" y="6514"/>
                    <a:pt x="19210" y="6478"/>
                  </a:cubicBezTo>
                  <a:cubicBezTo>
                    <a:pt x="19210" y="6466"/>
                    <a:pt x="19198" y="6449"/>
                    <a:pt x="19198" y="6437"/>
                  </a:cubicBezTo>
                  <a:cubicBezTo>
                    <a:pt x="19192" y="6395"/>
                    <a:pt x="19186" y="6354"/>
                    <a:pt x="19186" y="6318"/>
                  </a:cubicBezTo>
                  <a:cubicBezTo>
                    <a:pt x="19186" y="6306"/>
                    <a:pt x="19186" y="6300"/>
                    <a:pt x="19180" y="6294"/>
                  </a:cubicBezTo>
                  <a:cubicBezTo>
                    <a:pt x="19168" y="6247"/>
                    <a:pt x="19162" y="6199"/>
                    <a:pt x="19156" y="6152"/>
                  </a:cubicBezTo>
                  <a:cubicBezTo>
                    <a:pt x="19156" y="6140"/>
                    <a:pt x="19151" y="6122"/>
                    <a:pt x="19151" y="6116"/>
                  </a:cubicBezTo>
                  <a:lnTo>
                    <a:pt x="19127" y="6003"/>
                  </a:lnTo>
                  <a:cubicBezTo>
                    <a:pt x="19127" y="5991"/>
                    <a:pt x="19121" y="5974"/>
                    <a:pt x="19121" y="5962"/>
                  </a:cubicBezTo>
                  <a:lnTo>
                    <a:pt x="19097" y="5849"/>
                  </a:lnTo>
                  <a:cubicBezTo>
                    <a:pt x="19097" y="5843"/>
                    <a:pt x="19091" y="5825"/>
                    <a:pt x="19091" y="5819"/>
                  </a:cubicBezTo>
                  <a:cubicBezTo>
                    <a:pt x="19073" y="5772"/>
                    <a:pt x="19067" y="5724"/>
                    <a:pt x="19050" y="5677"/>
                  </a:cubicBezTo>
                  <a:cubicBezTo>
                    <a:pt x="19050" y="5665"/>
                    <a:pt x="19044" y="5647"/>
                    <a:pt x="19044" y="5635"/>
                  </a:cubicBezTo>
                  <a:cubicBezTo>
                    <a:pt x="19038" y="5594"/>
                    <a:pt x="19020" y="5558"/>
                    <a:pt x="19014" y="5528"/>
                  </a:cubicBezTo>
                  <a:cubicBezTo>
                    <a:pt x="19014" y="5522"/>
                    <a:pt x="19008" y="5516"/>
                    <a:pt x="19008" y="5505"/>
                  </a:cubicBezTo>
                  <a:cubicBezTo>
                    <a:pt x="19008" y="5499"/>
                    <a:pt x="19002" y="5493"/>
                    <a:pt x="19002" y="5487"/>
                  </a:cubicBezTo>
                  <a:cubicBezTo>
                    <a:pt x="18990" y="5445"/>
                    <a:pt x="18978" y="5410"/>
                    <a:pt x="18961" y="5374"/>
                  </a:cubicBezTo>
                  <a:cubicBezTo>
                    <a:pt x="18961" y="5356"/>
                    <a:pt x="18955" y="5350"/>
                    <a:pt x="18955" y="5338"/>
                  </a:cubicBezTo>
                  <a:cubicBezTo>
                    <a:pt x="18943" y="5291"/>
                    <a:pt x="18925" y="5237"/>
                    <a:pt x="18913" y="5196"/>
                  </a:cubicBezTo>
                  <a:cubicBezTo>
                    <a:pt x="18901" y="5178"/>
                    <a:pt x="18901" y="5166"/>
                    <a:pt x="18895" y="5160"/>
                  </a:cubicBezTo>
                  <a:cubicBezTo>
                    <a:pt x="18883" y="5119"/>
                    <a:pt x="18871" y="5083"/>
                    <a:pt x="18860" y="5053"/>
                  </a:cubicBezTo>
                  <a:cubicBezTo>
                    <a:pt x="18854" y="5041"/>
                    <a:pt x="18842" y="5024"/>
                    <a:pt x="18842" y="5000"/>
                  </a:cubicBezTo>
                  <a:lnTo>
                    <a:pt x="18800" y="4893"/>
                  </a:lnTo>
                  <a:cubicBezTo>
                    <a:pt x="18794" y="4875"/>
                    <a:pt x="18794" y="4869"/>
                    <a:pt x="18782" y="4851"/>
                  </a:cubicBezTo>
                  <a:cubicBezTo>
                    <a:pt x="18771" y="4810"/>
                    <a:pt x="18747" y="4756"/>
                    <a:pt x="18735" y="4715"/>
                  </a:cubicBezTo>
                  <a:cubicBezTo>
                    <a:pt x="18729" y="4697"/>
                    <a:pt x="18729" y="4685"/>
                    <a:pt x="18717" y="4673"/>
                  </a:cubicBezTo>
                  <a:cubicBezTo>
                    <a:pt x="18705" y="4638"/>
                    <a:pt x="18687" y="4602"/>
                    <a:pt x="18676" y="4572"/>
                  </a:cubicBezTo>
                  <a:cubicBezTo>
                    <a:pt x="18670" y="4554"/>
                    <a:pt x="18658" y="4543"/>
                    <a:pt x="18652" y="4519"/>
                  </a:cubicBezTo>
                  <a:lnTo>
                    <a:pt x="18610" y="4406"/>
                  </a:lnTo>
                  <a:cubicBezTo>
                    <a:pt x="18598" y="4394"/>
                    <a:pt x="18598" y="4388"/>
                    <a:pt x="18592" y="4370"/>
                  </a:cubicBezTo>
                  <a:cubicBezTo>
                    <a:pt x="18569" y="4329"/>
                    <a:pt x="18551" y="4275"/>
                    <a:pt x="18527" y="4228"/>
                  </a:cubicBezTo>
                  <a:cubicBezTo>
                    <a:pt x="18521" y="4216"/>
                    <a:pt x="18509" y="4198"/>
                    <a:pt x="18503" y="4192"/>
                  </a:cubicBezTo>
                  <a:cubicBezTo>
                    <a:pt x="18491" y="4157"/>
                    <a:pt x="18474" y="4127"/>
                    <a:pt x="18450" y="4091"/>
                  </a:cubicBezTo>
                  <a:lnTo>
                    <a:pt x="18432" y="4044"/>
                  </a:lnTo>
                  <a:cubicBezTo>
                    <a:pt x="18414" y="4008"/>
                    <a:pt x="18390" y="3973"/>
                    <a:pt x="18379" y="3943"/>
                  </a:cubicBezTo>
                  <a:cubicBezTo>
                    <a:pt x="18373" y="3925"/>
                    <a:pt x="18361" y="3919"/>
                    <a:pt x="18361" y="3901"/>
                  </a:cubicBezTo>
                  <a:cubicBezTo>
                    <a:pt x="18343" y="3860"/>
                    <a:pt x="18319" y="3812"/>
                    <a:pt x="18290" y="3765"/>
                  </a:cubicBezTo>
                  <a:cubicBezTo>
                    <a:pt x="18284" y="3747"/>
                    <a:pt x="18272" y="3741"/>
                    <a:pt x="18266" y="3723"/>
                  </a:cubicBezTo>
                  <a:cubicBezTo>
                    <a:pt x="18254" y="3688"/>
                    <a:pt x="18230" y="3658"/>
                    <a:pt x="18206" y="3622"/>
                  </a:cubicBezTo>
                  <a:cubicBezTo>
                    <a:pt x="18200" y="3604"/>
                    <a:pt x="18195" y="3593"/>
                    <a:pt x="18177" y="3575"/>
                  </a:cubicBezTo>
                  <a:cubicBezTo>
                    <a:pt x="18153" y="3539"/>
                    <a:pt x="18141" y="3509"/>
                    <a:pt x="18117" y="3474"/>
                  </a:cubicBezTo>
                  <a:cubicBezTo>
                    <a:pt x="18111" y="3456"/>
                    <a:pt x="18100" y="3450"/>
                    <a:pt x="18094" y="3438"/>
                  </a:cubicBezTo>
                  <a:cubicBezTo>
                    <a:pt x="18064" y="3391"/>
                    <a:pt x="18040" y="3349"/>
                    <a:pt x="18010" y="3302"/>
                  </a:cubicBezTo>
                  <a:cubicBezTo>
                    <a:pt x="18005" y="3290"/>
                    <a:pt x="17999" y="3278"/>
                    <a:pt x="17993" y="3266"/>
                  </a:cubicBezTo>
                  <a:cubicBezTo>
                    <a:pt x="17969" y="3236"/>
                    <a:pt x="17951" y="3201"/>
                    <a:pt x="17933" y="3171"/>
                  </a:cubicBezTo>
                  <a:cubicBezTo>
                    <a:pt x="17921" y="3153"/>
                    <a:pt x="17910" y="3141"/>
                    <a:pt x="17904" y="3123"/>
                  </a:cubicBezTo>
                  <a:cubicBezTo>
                    <a:pt x="17880" y="3094"/>
                    <a:pt x="17856" y="3058"/>
                    <a:pt x="17832" y="3028"/>
                  </a:cubicBezTo>
                  <a:cubicBezTo>
                    <a:pt x="17826" y="3011"/>
                    <a:pt x="17820" y="3005"/>
                    <a:pt x="17815" y="2993"/>
                  </a:cubicBezTo>
                  <a:cubicBezTo>
                    <a:pt x="17785" y="2945"/>
                    <a:pt x="17755" y="2904"/>
                    <a:pt x="17725" y="2862"/>
                  </a:cubicBezTo>
                  <a:cubicBezTo>
                    <a:pt x="17714" y="2850"/>
                    <a:pt x="17708" y="2844"/>
                    <a:pt x="17702" y="2827"/>
                  </a:cubicBezTo>
                  <a:cubicBezTo>
                    <a:pt x="17678" y="2797"/>
                    <a:pt x="17654" y="2761"/>
                    <a:pt x="17636" y="2732"/>
                  </a:cubicBezTo>
                  <a:cubicBezTo>
                    <a:pt x="17625" y="2714"/>
                    <a:pt x="17613" y="2702"/>
                    <a:pt x="17607" y="2684"/>
                  </a:cubicBezTo>
                  <a:cubicBezTo>
                    <a:pt x="17583" y="2654"/>
                    <a:pt x="17559" y="2619"/>
                    <a:pt x="17535" y="2589"/>
                  </a:cubicBezTo>
                  <a:cubicBezTo>
                    <a:pt x="17529" y="2577"/>
                    <a:pt x="17524" y="2565"/>
                    <a:pt x="17518" y="2553"/>
                  </a:cubicBezTo>
                  <a:cubicBezTo>
                    <a:pt x="17488" y="2506"/>
                    <a:pt x="17458" y="2470"/>
                    <a:pt x="17417" y="2429"/>
                  </a:cubicBezTo>
                  <a:cubicBezTo>
                    <a:pt x="17411" y="2417"/>
                    <a:pt x="17405" y="2405"/>
                    <a:pt x="17387" y="2399"/>
                  </a:cubicBezTo>
                  <a:cubicBezTo>
                    <a:pt x="17369" y="2369"/>
                    <a:pt x="17345" y="2340"/>
                    <a:pt x="17316" y="2310"/>
                  </a:cubicBezTo>
                  <a:cubicBezTo>
                    <a:pt x="17310" y="2292"/>
                    <a:pt x="17292" y="2280"/>
                    <a:pt x="17286" y="2262"/>
                  </a:cubicBezTo>
                  <a:cubicBezTo>
                    <a:pt x="17262" y="2233"/>
                    <a:pt x="17233" y="2203"/>
                    <a:pt x="17209" y="2173"/>
                  </a:cubicBezTo>
                  <a:cubicBezTo>
                    <a:pt x="17203" y="2167"/>
                    <a:pt x="17197" y="2150"/>
                    <a:pt x="17191" y="2144"/>
                  </a:cubicBezTo>
                  <a:cubicBezTo>
                    <a:pt x="17161" y="2108"/>
                    <a:pt x="17120" y="2072"/>
                    <a:pt x="17090" y="2025"/>
                  </a:cubicBezTo>
                  <a:cubicBezTo>
                    <a:pt x="17084" y="2019"/>
                    <a:pt x="17078" y="2001"/>
                    <a:pt x="17060" y="1995"/>
                  </a:cubicBezTo>
                  <a:cubicBezTo>
                    <a:pt x="17043" y="1966"/>
                    <a:pt x="17013" y="1936"/>
                    <a:pt x="16989" y="1906"/>
                  </a:cubicBezTo>
                  <a:lnTo>
                    <a:pt x="16954" y="1871"/>
                  </a:lnTo>
                  <a:cubicBezTo>
                    <a:pt x="16924" y="1841"/>
                    <a:pt x="16900" y="1811"/>
                    <a:pt x="16870" y="1781"/>
                  </a:cubicBezTo>
                  <a:cubicBezTo>
                    <a:pt x="16864" y="1776"/>
                    <a:pt x="16853" y="1758"/>
                    <a:pt x="16841" y="1752"/>
                  </a:cubicBezTo>
                  <a:cubicBezTo>
                    <a:pt x="16805" y="1716"/>
                    <a:pt x="16775" y="1675"/>
                    <a:pt x="16734" y="1639"/>
                  </a:cubicBezTo>
                  <a:lnTo>
                    <a:pt x="16716" y="1615"/>
                  </a:lnTo>
                  <a:cubicBezTo>
                    <a:pt x="16686" y="1586"/>
                    <a:pt x="16657" y="1568"/>
                    <a:pt x="16633" y="1538"/>
                  </a:cubicBezTo>
                  <a:lnTo>
                    <a:pt x="16597" y="1496"/>
                  </a:lnTo>
                  <a:cubicBezTo>
                    <a:pt x="16568" y="1467"/>
                    <a:pt x="16538" y="1449"/>
                    <a:pt x="16514" y="1419"/>
                  </a:cubicBezTo>
                  <a:cubicBezTo>
                    <a:pt x="16508" y="1407"/>
                    <a:pt x="16496" y="1401"/>
                    <a:pt x="16484" y="1395"/>
                  </a:cubicBezTo>
                  <a:cubicBezTo>
                    <a:pt x="16449" y="1360"/>
                    <a:pt x="16407" y="1330"/>
                    <a:pt x="16372" y="1289"/>
                  </a:cubicBezTo>
                  <a:lnTo>
                    <a:pt x="16348" y="1271"/>
                  </a:lnTo>
                  <a:cubicBezTo>
                    <a:pt x="16318" y="1241"/>
                    <a:pt x="16288" y="1217"/>
                    <a:pt x="16259" y="1188"/>
                  </a:cubicBezTo>
                  <a:cubicBezTo>
                    <a:pt x="16247" y="1182"/>
                    <a:pt x="16241" y="1164"/>
                    <a:pt x="16223" y="1158"/>
                  </a:cubicBezTo>
                  <a:cubicBezTo>
                    <a:pt x="16193" y="1134"/>
                    <a:pt x="16164" y="1105"/>
                    <a:pt x="16134" y="1081"/>
                  </a:cubicBezTo>
                  <a:lnTo>
                    <a:pt x="16110" y="1063"/>
                  </a:lnTo>
                  <a:cubicBezTo>
                    <a:pt x="16075" y="1033"/>
                    <a:pt x="16039" y="1004"/>
                    <a:pt x="15992" y="974"/>
                  </a:cubicBezTo>
                  <a:lnTo>
                    <a:pt x="15986" y="962"/>
                  </a:lnTo>
                  <a:cubicBezTo>
                    <a:pt x="15962" y="944"/>
                    <a:pt x="15932" y="926"/>
                    <a:pt x="15914" y="903"/>
                  </a:cubicBezTo>
                  <a:lnTo>
                    <a:pt x="15903" y="897"/>
                  </a:lnTo>
                  <a:lnTo>
                    <a:pt x="15813" y="831"/>
                  </a:lnTo>
                  <a:cubicBezTo>
                    <a:pt x="15807" y="825"/>
                    <a:pt x="15802" y="814"/>
                    <a:pt x="15784" y="814"/>
                  </a:cubicBezTo>
                  <a:lnTo>
                    <a:pt x="15718" y="772"/>
                  </a:lnTo>
                  <a:cubicBezTo>
                    <a:pt x="15712" y="766"/>
                    <a:pt x="15695" y="754"/>
                    <a:pt x="15689" y="748"/>
                  </a:cubicBezTo>
                  <a:lnTo>
                    <a:pt x="15623" y="707"/>
                  </a:lnTo>
                  <a:cubicBezTo>
                    <a:pt x="15617" y="695"/>
                    <a:pt x="15600" y="689"/>
                    <a:pt x="15594" y="683"/>
                  </a:cubicBezTo>
                  <a:lnTo>
                    <a:pt x="15528" y="635"/>
                  </a:lnTo>
                  <a:cubicBezTo>
                    <a:pt x="15517" y="629"/>
                    <a:pt x="15505" y="624"/>
                    <a:pt x="15499" y="618"/>
                  </a:cubicBezTo>
                  <a:lnTo>
                    <a:pt x="15427" y="570"/>
                  </a:lnTo>
                  <a:cubicBezTo>
                    <a:pt x="15422" y="564"/>
                    <a:pt x="15416" y="564"/>
                    <a:pt x="15398" y="558"/>
                  </a:cubicBezTo>
                  <a:cubicBezTo>
                    <a:pt x="15368" y="534"/>
                    <a:pt x="15332" y="517"/>
                    <a:pt x="15303" y="499"/>
                  </a:cubicBezTo>
                  <a:cubicBezTo>
                    <a:pt x="15273" y="475"/>
                    <a:pt x="15237" y="457"/>
                    <a:pt x="15208" y="445"/>
                  </a:cubicBezTo>
                  <a:cubicBezTo>
                    <a:pt x="15202" y="439"/>
                    <a:pt x="15184" y="439"/>
                    <a:pt x="15178" y="428"/>
                  </a:cubicBezTo>
                  <a:cubicBezTo>
                    <a:pt x="15154" y="416"/>
                    <a:pt x="15131" y="410"/>
                    <a:pt x="15113" y="392"/>
                  </a:cubicBezTo>
                  <a:cubicBezTo>
                    <a:pt x="15095" y="386"/>
                    <a:pt x="15089" y="380"/>
                    <a:pt x="15071" y="380"/>
                  </a:cubicBezTo>
                  <a:cubicBezTo>
                    <a:pt x="15053" y="368"/>
                    <a:pt x="15030" y="356"/>
                    <a:pt x="15012" y="350"/>
                  </a:cubicBezTo>
                  <a:cubicBezTo>
                    <a:pt x="15000" y="339"/>
                    <a:pt x="14994" y="333"/>
                    <a:pt x="14976" y="333"/>
                  </a:cubicBezTo>
                  <a:cubicBezTo>
                    <a:pt x="14964" y="327"/>
                    <a:pt x="14952" y="321"/>
                    <a:pt x="14941" y="321"/>
                  </a:cubicBezTo>
                  <a:cubicBezTo>
                    <a:pt x="14935" y="321"/>
                    <a:pt x="14923" y="309"/>
                    <a:pt x="14923" y="309"/>
                  </a:cubicBezTo>
                  <a:cubicBezTo>
                    <a:pt x="14893" y="297"/>
                    <a:pt x="14863" y="279"/>
                    <a:pt x="14828" y="267"/>
                  </a:cubicBezTo>
                  <a:cubicBezTo>
                    <a:pt x="14822" y="267"/>
                    <a:pt x="14816" y="261"/>
                    <a:pt x="14804" y="261"/>
                  </a:cubicBezTo>
                  <a:lnTo>
                    <a:pt x="14697" y="214"/>
                  </a:lnTo>
                  <a:cubicBezTo>
                    <a:pt x="14679" y="208"/>
                    <a:pt x="14673" y="208"/>
                    <a:pt x="14656" y="202"/>
                  </a:cubicBezTo>
                  <a:cubicBezTo>
                    <a:pt x="14626" y="190"/>
                    <a:pt x="14608" y="178"/>
                    <a:pt x="14578" y="172"/>
                  </a:cubicBezTo>
                  <a:cubicBezTo>
                    <a:pt x="14561" y="160"/>
                    <a:pt x="14549" y="160"/>
                    <a:pt x="14537" y="154"/>
                  </a:cubicBezTo>
                  <a:cubicBezTo>
                    <a:pt x="14507" y="149"/>
                    <a:pt x="14477" y="131"/>
                    <a:pt x="14448" y="125"/>
                  </a:cubicBezTo>
                  <a:cubicBezTo>
                    <a:pt x="14442" y="125"/>
                    <a:pt x="14430" y="119"/>
                    <a:pt x="14418" y="119"/>
                  </a:cubicBezTo>
                  <a:cubicBezTo>
                    <a:pt x="14382" y="101"/>
                    <a:pt x="14347" y="95"/>
                    <a:pt x="14311" y="89"/>
                  </a:cubicBezTo>
                  <a:cubicBezTo>
                    <a:pt x="14299" y="89"/>
                    <a:pt x="14287" y="83"/>
                    <a:pt x="14281" y="83"/>
                  </a:cubicBezTo>
                  <a:cubicBezTo>
                    <a:pt x="14252" y="71"/>
                    <a:pt x="14222" y="65"/>
                    <a:pt x="14198" y="59"/>
                  </a:cubicBezTo>
                  <a:cubicBezTo>
                    <a:pt x="14181" y="59"/>
                    <a:pt x="14175" y="54"/>
                    <a:pt x="14163" y="54"/>
                  </a:cubicBezTo>
                  <a:cubicBezTo>
                    <a:pt x="14133" y="42"/>
                    <a:pt x="14103" y="36"/>
                    <a:pt x="14080" y="36"/>
                  </a:cubicBezTo>
                  <a:cubicBezTo>
                    <a:pt x="14074" y="36"/>
                    <a:pt x="14062" y="36"/>
                    <a:pt x="14050" y="30"/>
                  </a:cubicBezTo>
                  <a:cubicBezTo>
                    <a:pt x="14014" y="24"/>
                    <a:pt x="13973" y="12"/>
                    <a:pt x="13937" y="12"/>
                  </a:cubicBezTo>
                  <a:lnTo>
                    <a:pt x="13907" y="12"/>
                  </a:lnTo>
                  <a:cubicBezTo>
                    <a:pt x="13884" y="12"/>
                    <a:pt x="13866" y="6"/>
                    <a:pt x="13842" y="6"/>
                  </a:cubicBezTo>
                  <a:lnTo>
                    <a:pt x="13806" y="6"/>
                  </a:lnTo>
                  <a:cubicBezTo>
                    <a:pt x="13783" y="6"/>
                    <a:pt x="13765" y="0"/>
                    <a:pt x="13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5"/>
            <p:cNvSpPr/>
            <p:nvPr/>
          </p:nvSpPr>
          <p:spPr>
            <a:xfrm>
              <a:off x="3723592" y="5736309"/>
              <a:ext cx="963425" cy="1227252"/>
            </a:xfrm>
            <a:custGeom>
              <a:avLst/>
              <a:gdLst/>
              <a:ahLst/>
              <a:cxnLst/>
              <a:rect l="l" t="t" r="r" b="b"/>
              <a:pathLst>
                <a:path w="7906" h="10071" extrusionOk="0">
                  <a:moveTo>
                    <a:pt x="2188" y="1"/>
                  </a:moveTo>
                  <a:cubicBezTo>
                    <a:pt x="891" y="1"/>
                    <a:pt x="1" y="1024"/>
                    <a:pt x="14" y="2791"/>
                  </a:cubicBezTo>
                  <a:cubicBezTo>
                    <a:pt x="19" y="5285"/>
                    <a:pt x="1801" y="8302"/>
                    <a:pt x="3974" y="9543"/>
                  </a:cubicBezTo>
                  <a:cubicBezTo>
                    <a:pt x="4604" y="9901"/>
                    <a:pt x="5198" y="10071"/>
                    <a:pt x="5724" y="10071"/>
                  </a:cubicBezTo>
                  <a:cubicBezTo>
                    <a:pt x="7021" y="10071"/>
                    <a:pt x="7906" y="9042"/>
                    <a:pt x="7893" y="7268"/>
                  </a:cubicBezTo>
                  <a:cubicBezTo>
                    <a:pt x="7887" y="4774"/>
                    <a:pt x="6106" y="1752"/>
                    <a:pt x="3933" y="523"/>
                  </a:cubicBezTo>
                  <a:cubicBezTo>
                    <a:pt x="3306" y="169"/>
                    <a:pt x="2714" y="1"/>
                    <a:pt x="2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5"/>
            <p:cNvSpPr/>
            <p:nvPr/>
          </p:nvSpPr>
          <p:spPr>
            <a:xfrm>
              <a:off x="2689646" y="5919345"/>
              <a:ext cx="1843133" cy="1613061"/>
            </a:xfrm>
            <a:custGeom>
              <a:avLst/>
              <a:gdLst/>
              <a:ahLst/>
              <a:cxnLst/>
              <a:rect l="l" t="t" r="r" b="b"/>
              <a:pathLst>
                <a:path w="15125" h="13237" extrusionOk="0">
                  <a:moveTo>
                    <a:pt x="51" y="6069"/>
                  </a:moveTo>
                  <a:lnTo>
                    <a:pt x="51" y="6069"/>
                  </a:lnTo>
                  <a:cubicBezTo>
                    <a:pt x="50" y="6069"/>
                    <a:pt x="49" y="6069"/>
                    <a:pt x="48" y="6069"/>
                  </a:cubicBezTo>
                  <a:cubicBezTo>
                    <a:pt x="46" y="6071"/>
                    <a:pt x="44" y="6073"/>
                    <a:pt x="42" y="6074"/>
                  </a:cubicBezTo>
                  <a:lnTo>
                    <a:pt x="42" y="6074"/>
                  </a:lnTo>
                  <a:lnTo>
                    <a:pt x="51" y="6069"/>
                  </a:lnTo>
                  <a:close/>
                  <a:moveTo>
                    <a:pt x="42" y="6074"/>
                  </a:moveTo>
                  <a:lnTo>
                    <a:pt x="1" y="6099"/>
                  </a:lnTo>
                  <a:cubicBezTo>
                    <a:pt x="11" y="6094"/>
                    <a:pt x="30" y="6084"/>
                    <a:pt x="42" y="6074"/>
                  </a:cubicBezTo>
                  <a:close/>
                  <a:moveTo>
                    <a:pt x="10677" y="1"/>
                  </a:moveTo>
                  <a:cubicBezTo>
                    <a:pt x="10665" y="1"/>
                    <a:pt x="10641" y="1"/>
                    <a:pt x="10629" y="7"/>
                  </a:cubicBezTo>
                  <a:lnTo>
                    <a:pt x="10612" y="7"/>
                  </a:lnTo>
                  <a:cubicBezTo>
                    <a:pt x="10594" y="7"/>
                    <a:pt x="10570" y="12"/>
                    <a:pt x="10546" y="12"/>
                  </a:cubicBezTo>
                  <a:lnTo>
                    <a:pt x="10534" y="12"/>
                  </a:lnTo>
                  <a:cubicBezTo>
                    <a:pt x="10517" y="12"/>
                    <a:pt x="10493" y="24"/>
                    <a:pt x="10481" y="24"/>
                  </a:cubicBezTo>
                  <a:cubicBezTo>
                    <a:pt x="10475" y="24"/>
                    <a:pt x="10463" y="24"/>
                    <a:pt x="10457" y="30"/>
                  </a:cubicBezTo>
                  <a:cubicBezTo>
                    <a:pt x="10445" y="30"/>
                    <a:pt x="10428" y="36"/>
                    <a:pt x="10416" y="36"/>
                  </a:cubicBezTo>
                  <a:cubicBezTo>
                    <a:pt x="10404" y="36"/>
                    <a:pt x="10398" y="42"/>
                    <a:pt x="10392" y="42"/>
                  </a:cubicBezTo>
                  <a:cubicBezTo>
                    <a:pt x="10374" y="42"/>
                    <a:pt x="10368" y="54"/>
                    <a:pt x="10356" y="54"/>
                  </a:cubicBezTo>
                  <a:cubicBezTo>
                    <a:pt x="10344" y="54"/>
                    <a:pt x="10339" y="60"/>
                    <a:pt x="10333" y="60"/>
                  </a:cubicBezTo>
                  <a:cubicBezTo>
                    <a:pt x="10315" y="66"/>
                    <a:pt x="10309" y="66"/>
                    <a:pt x="10291" y="72"/>
                  </a:cubicBezTo>
                  <a:cubicBezTo>
                    <a:pt x="10285" y="72"/>
                    <a:pt x="10279" y="84"/>
                    <a:pt x="10273" y="84"/>
                  </a:cubicBezTo>
                  <a:cubicBezTo>
                    <a:pt x="10255" y="90"/>
                    <a:pt x="10249" y="90"/>
                    <a:pt x="10232" y="96"/>
                  </a:cubicBezTo>
                  <a:cubicBezTo>
                    <a:pt x="10226" y="96"/>
                    <a:pt x="10220" y="102"/>
                    <a:pt x="10214" y="102"/>
                  </a:cubicBezTo>
                  <a:cubicBezTo>
                    <a:pt x="10196" y="113"/>
                    <a:pt x="10190" y="113"/>
                    <a:pt x="10172" y="119"/>
                  </a:cubicBezTo>
                  <a:cubicBezTo>
                    <a:pt x="10166" y="119"/>
                    <a:pt x="10160" y="125"/>
                    <a:pt x="10154" y="125"/>
                  </a:cubicBezTo>
                  <a:cubicBezTo>
                    <a:pt x="10137" y="131"/>
                    <a:pt x="10131" y="143"/>
                    <a:pt x="10113" y="149"/>
                  </a:cubicBezTo>
                  <a:cubicBezTo>
                    <a:pt x="10107" y="149"/>
                    <a:pt x="10101" y="155"/>
                    <a:pt x="10101" y="155"/>
                  </a:cubicBezTo>
                  <a:cubicBezTo>
                    <a:pt x="10083" y="161"/>
                    <a:pt x="10065" y="179"/>
                    <a:pt x="10048" y="185"/>
                  </a:cubicBezTo>
                  <a:lnTo>
                    <a:pt x="51" y="6069"/>
                  </a:lnTo>
                  <a:lnTo>
                    <a:pt x="51" y="6069"/>
                  </a:lnTo>
                  <a:cubicBezTo>
                    <a:pt x="61" y="6068"/>
                    <a:pt x="66" y="6063"/>
                    <a:pt x="66" y="6063"/>
                  </a:cubicBezTo>
                  <a:cubicBezTo>
                    <a:pt x="78" y="6057"/>
                    <a:pt x="90" y="6051"/>
                    <a:pt x="102" y="6039"/>
                  </a:cubicBezTo>
                  <a:cubicBezTo>
                    <a:pt x="107" y="6039"/>
                    <a:pt x="119" y="6034"/>
                    <a:pt x="125" y="6034"/>
                  </a:cubicBezTo>
                  <a:cubicBezTo>
                    <a:pt x="137" y="6028"/>
                    <a:pt x="149" y="6028"/>
                    <a:pt x="161" y="6022"/>
                  </a:cubicBezTo>
                  <a:cubicBezTo>
                    <a:pt x="167" y="6022"/>
                    <a:pt x="179" y="6010"/>
                    <a:pt x="185" y="6010"/>
                  </a:cubicBezTo>
                  <a:cubicBezTo>
                    <a:pt x="197" y="6004"/>
                    <a:pt x="208" y="6004"/>
                    <a:pt x="220" y="5998"/>
                  </a:cubicBezTo>
                  <a:cubicBezTo>
                    <a:pt x="226" y="5998"/>
                    <a:pt x="238" y="5992"/>
                    <a:pt x="244" y="5992"/>
                  </a:cubicBezTo>
                  <a:cubicBezTo>
                    <a:pt x="256" y="5980"/>
                    <a:pt x="268" y="5980"/>
                    <a:pt x="280" y="5974"/>
                  </a:cubicBezTo>
                  <a:cubicBezTo>
                    <a:pt x="286" y="5974"/>
                    <a:pt x="297" y="5968"/>
                    <a:pt x="303" y="5968"/>
                  </a:cubicBezTo>
                  <a:cubicBezTo>
                    <a:pt x="315" y="5962"/>
                    <a:pt x="327" y="5962"/>
                    <a:pt x="339" y="5962"/>
                  </a:cubicBezTo>
                  <a:cubicBezTo>
                    <a:pt x="345" y="5962"/>
                    <a:pt x="357" y="5950"/>
                    <a:pt x="363" y="5950"/>
                  </a:cubicBezTo>
                  <a:cubicBezTo>
                    <a:pt x="381" y="5950"/>
                    <a:pt x="393" y="5944"/>
                    <a:pt x="410" y="5944"/>
                  </a:cubicBezTo>
                  <a:cubicBezTo>
                    <a:pt x="416" y="5944"/>
                    <a:pt x="422" y="5944"/>
                    <a:pt x="428" y="5939"/>
                  </a:cubicBezTo>
                  <a:cubicBezTo>
                    <a:pt x="446" y="5939"/>
                    <a:pt x="470" y="5933"/>
                    <a:pt x="482" y="5933"/>
                  </a:cubicBezTo>
                  <a:lnTo>
                    <a:pt x="493" y="5933"/>
                  </a:lnTo>
                  <a:cubicBezTo>
                    <a:pt x="517" y="5921"/>
                    <a:pt x="541" y="5921"/>
                    <a:pt x="565" y="5921"/>
                  </a:cubicBezTo>
                  <a:lnTo>
                    <a:pt x="577" y="5921"/>
                  </a:lnTo>
                  <a:cubicBezTo>
                    <a:pt x="594" y="5921"/>
                    <a:pt x="612" y="5915"/>
                    <a:pt x="630" y="5915"/>
                  </a:cubicBezTo>
                  <a:lnTo>
                    <a:pt x="939" y="5915"/>
                  </a:lnTo>
                  <a:cubicBezTo>
                    <a:pt x="957" y="5915"/>
                    <a:pt x="974" y="5915"/>
                    <a:pt x="986" y="5921"/>
                  </a:cubicBezTo>
                  <a:lnTo>
                    <a:pt x="1010" y="5921"/>
                  </a:lnTo>
                  <a:cubicBezTo>
                    <a:pt x="1022" y="5921"/>
                    <a:pt x="1046" y="5933"/>
                    <a:pt x="1058" y="5933"/>
                  </a:cubicBezTo>
                  <a:lnTo>
                    <a:pt x="1075" y="5933"/>
                  </a:lnTo>
                  <a:cubicBezTo>
                    <a:pt x="1105" y="5939"/>
                    <a:pt x="1129" y="5939"/>
                    <a:pt x="1158" y="5944"/>
                  </a:cubicBezTo>
                  <a:cubicBezTo>
                    <a:pt x="1164" y="5944"/>
                    <a:pt x="1170" y="5944"/>
                    <a:pt x="1176" y="5950"/>
                  </a:cubicBezTo>
                  <a:cubicBezTo>
                    <a:pt x="1200" y="5962"/>
                    <a:pt x="1224" y="5962"/>
                    <a:pt x="1236" y="5968"/>
                  </a:cubicBezTo>
                  <a:cubicBezTo>
                    <a:pt x="1248" y="5968"/>
                    <a:pt x="1254" y="5974"/>
                    <a:pt x="1271" y="5974"/>
                  </a:cubicBezTo>
                  <a:cubicBezTo>
                    <a:pt x="1289" y="5980"/>
                    <a:pt x="1307" y="5980"/>
                    <a:pt x="1331" y="5992"/>
                  </a:cubicBezTo>
                  <a:cubicBezTo>
                    <a:pt x="1337" y="5992"/>
                    <a:pt x="1343" y="5998"/>
                    <a:pt x="1349" y="5998"/>
                  </a:cubicBezTo>
                  <a:cubicBezTo>
                    <a:pt x="1378" y="6004"/>
                    <a:pt x="1402" y="6010"/>
                    <a:pt x="1432" y="6022"/>
                  </a:cubicBezTo>
                  <a:cubicBezTo>
                    <a:pt x="1438" y="6022"/>
                    <a:pt x="1449" y="6028"/>
                    <a:pt x="1455" y="6028"/>
                  </a:cubicBezTo>
                  <a:lnTo>
                    <a:pt x="1521" y="6051"/>
                  </a:lnTo>
                  <a:cubicBezTo>
                    <a:pt x="1527" y="6051"/>
                    <a:pt x="1544" y="6057"/>
                    <a:pt x="1550" y="6057"/>
                  </a:cubicBezTo>
                  <a:cubicBezTo>
                    <a:pt x="1574" y="6063"/>
                    <a:pt x="1586" y="6069"/>
                    <a:pt x="1610" y="6081"/>
                  </a:cubicBezTo>
                  <a:cubicBezTo>
                    <a:pt x="1616" y="6081"/>
                    <a:pt x="1628" y="6087"/>
                    <a:pt x="1639" y="6087"/>
                  </a:cubicBezTo>
                  <a:cubicBezTo>
                    <a:pt x="1669" y="6093"/>
                    <a:pt x="1699" y="6111"/>
                    <a:pt x="1729" y="6123"/>
                  </a:cubicBezTo>
                  <a:cubicBezTo>
                    <a:pt x="1734" y="6123"/>
                    <a:pt x="1734" y="6129"/>
                    <a:pt x="1746" y="6129"/>
                  </a:cubicBezTo>
                  <a:cubicBezTo>
                    <a:pt x="1764" y="6140"/>
                    <a:pt x="1788" y="6152"/>
                    <a:pt x="1818" y="6158"/>
                  </a:cubicBezTo>
                  <a:cubicBezTo>
                    <a:pt x="1835" y="6170"/>
                    <a:pt x="1841" y="6176"/>
                    <a:pt x="1853" y="6176"/>
                  </a:cubicBezTo>
                  <a:cubicBezTo>
                    <a:pt x="1865" y="6182"/>
                    <a:pt x="1877" y="6182"/>
                    <a:pt x="1883" y="6188"/>
                  </a:cubicBezTo>
                  <a:lnTo>
                    <a:pt x="1930" y="6212"/>
                  </a:lnTo>
                  <a:cubicBezTo>
                    <a:pt x="1936" y="6218"/>
                    <a:pt x="1954" y="6218"/>
                    <a:pt x="1960" y="6230"/>
                  </a:cubicBezTo>
                  <a:lnTo>
                    <a:pt x="2002" y="6247"/>
                  </a:lnTo>
                  <a:cubicBezTo>
                    <a:pt x="2014" y="6259"/>
                    <a:pt x="2025" y="6259"/>
                    <a:pt x="2031" y="6265"/>
                  </a:cubicBezTo>
                  <a:cubicBezTo>
                    <a:pt x="2055" y="6277"/>
                    <a:pt x="2079" y="6295"/>
                    <a:pt x="2109" y="6301"/>
                  </a:cubicBezTo>
                  <a:cubicBezTo>
                    <a:pt x="2132" y="6319"/>
                    <a:pt x="2150" y="6330"/>
                    <a:pt x="2180" y="6348"/>
                  </a:cubicBezTo>
                  <a:cubicBezTo>
                    <a:pt x="2192" y="6354"/>
                    <a:pt x="2198" y="6354"/>
                    <a:pt x="2204" y="6360"/>
                  </a:cubicBezTo>
                  <a:cubicBezTo>
                    <a:pt x="2221" y="6366"/>
                    <a:pt x="2233" y="6384"/>
                    <a:pt x="2257" y="6390"/>
                  </a:cubicBezTo>
                  <a:cubicBezTo>
                    <a:pt x="2263" y="6396"/>
                    <a:pt x="2269" y="6396"/>
                    <a:pt x="2287" y="6408"/>
                  </a:cubicBezTo>
                  <a:cubicBezTo>
                    <a:pt x="2299" y="6414"/>
                    <a:pt x="2316" y="6425"/>
                    <a:pt x="2328" y="6437"/>
                  </a:cubicBezTo>
                  <a:cubicBezTo>
                    <a:pt x="2340" y="6443"/>
                    <a:pt x="2346" y="6449"/>
                    <a:pt x="2358" y="6449"/>
                  </a:cubicBezTo>
                  <a:cubicBezTo>
                    <a:pt x="2376" y="6455"/>
                    <a:pt x="2388" y="6473"/>
                    <a:pt x="2405" y="6479"/>
                  </a:cubicBezTo>
                  <a:cubicBezTo>
                    <a:pt x="2411" y="6485"/>
                    <a:pt x="2417" y="6497"/>
                    <a:pt x="2435" y="6497"/>
                  </a:cubicBezTo>
                  <a:cubicBezTo>
                    <a:pt x="2447" y="6503"/>
                    <a:pt x="2465" y="6515"/>
                    <a:pt x="2477" y="6526"/>
                  </a:cubicBezTo>
                  <a:cubicBezTo>
                    <a:pt x="2489" y="6532"/>
                    <a:pt x="2495" y="6532"/>
                    <a:pt x="2500" y="6538"/>
                  </a:cubicBezTo>
                  <a:cubicBezTo>
                    <a:pt x="2548" y="6568"/>
                    <a:pt x="2590" y="6604"/>
                    <a:pt x="2637" y="6645"/>
                  </a:cubicBezTo>
                  <a:cubicBezTo>
                    <a:pt x="2667" y="6663"/>
                    <a:pt x="2696" y="6687"/>
                    <a:pt x="2714" y="6710"/>
                  </a:cubicBezTo>
                  <a:lnTo>
                    <a:pt x="2738" y="6734"/>
                  </a:lnTo>
                  <a:cubicBezTo>
                    <a:pt x="2762" y="6746"/>
                    <a:pt x="2785" y="6770"/>
                    <a:pt x="2803" y="6782"/>
                  </a:cubicBezTo>
                  <a:cubicBezTo>
                    <a:pt x="2815" y="6794"/>
                    <a:pt x="2827" y="6800"/>
                    <a:pt x="2833" y="6805"/>
                  </a:cubicBezTo>
                  <a:cubicBezTo>
                    <a:pt x="2857" y="6823"/>
                    <a:pt x="2880" y="6841"/>
                    <a:pt x="2904" y="6859"/>
                  </a:cubicBezTo>
                  <a:cubicBezTo>
                    <a:pt x="2910" y="6865"/>
                    <a:pt x="2916" y="6871"/>
                    <a:pt x="2922" y="6871"/>
                  </a:cubicBezTo>
                  <a:cubicBezTo>
                    <a:pt x="2952" y="6895"/>
                    <a:pt x="2976" y="6924"/>
                    <a:pt x="3005" y="6948"/>
                  </a:cubicBezTo>
                  <a:lnTo>
                    <a:pt x="3029" y="6972"/>
                  </a:lnTo>
                  <a:cubicBezTo>
                    <a:pt x="3053" y="6990"/>
                    <a:pt x="3071" y="7007"/>
                    <a:pt x="3088" y="7031"/>
                  </a:cubicBezTo>
                  <a:lnTo>
                    <a:pt x="3112" y="7049"/>
                  </a:lnTo>
                  <a:cubicBezTo>
                    <a:pt x="3130" y="7073"/>
                    <a:pt x="3154" y="7096"/>
                    <a:pt x="3177" y="7108"/>
                  </a:cubicBezTo>
                  <a:lnTo>
                    <a:pt x="3201" y="7132"/>
                  </a:lnTo>
                  <a:lnTo>
                    <a:pt x="3278" y="7215"/>
                  </a:lnTo>
                  <a:cubicBezTo>
                    <a:pt x="3290" y="7221"/>
                    <a:pt x="3296" y="7227"/>
                    <a:pt x="3296" y="7239"/>
                  </a:cubicBezTo>
                  <a:cubicBezTo>
                    <a:pt x="3320" y="7257"/>
                    <a:pt x="3338" y="7281"/>
                    <a:pt x="3356" y="7304"/>
                  </a:cubicBezTo>
                  <a:cubicBezTo>
                    <a:pt x="3361" y="7310"/>
                    <a:pt x="3367" y="7316"/>
                    <a:pt x="3379" y="7334"/>
                  </a:cubicBezTo>
                  <a:cubicBezTo>
                    <a:pt x="3397" y="7358"/>
                    <a:pt x="3421" y="7376"/>
                    <a:pt x="3439" y="7399"/>
                  </a:cubicBezTo>
                  <a:cubicBezTo>
                    <a:pt x="3445" y="7405"/>
                    <a:pt x="3451" y="7417"/>
                    <a:pt x="3451" y="7423"/>
                  </a:cubicBezTo>
                  <a:cubicBezTo>
                    <a:pt x="3474" y="7453"/>
                    <a:pt x="3504" y="7482"/>
                    <a:pt x="3528" y="7512"/>
                  </a:cubicBezTo>
                  <a:cubicBezTo>
                    <a:pt x="3534" y="7518"/>
                    <a:pt x="3534" y="7524"/>
                    <a:pt x="3540" y="7536"/>
                  </a:cubicBezTo>
                  <a:cubicBezTo>
                    <a:pt x="3563" y="7554"/>
                    <a:pt x="3575" y="7577"/>
                    <a:pt x="3599" y="7607"/>
                  </a:cubicBezTo>
                  <a:cubicBezTo>
                    <a:pt x="3605" y="7613"/>
                    <a:pt x="3617" y="7625"/>
                    <a:pt x="3623" y="7637"/>
                  </a:cubicBezTo>
                  <a:cubicBezTo>
                    <a:pt x="3646" y="7661"/>
                    <a:pt x="3658" y="7690"/>
                    <a:pt x="3682" y="7714"/>
                  </a:cubicBezTo>
                  <a:cubicBezTo>
                    <a:pt x="3688" y="7720"/>
                    <a:pt x="3688" y="7726"/>
                    <a:pt x="3694" y="7732"/>
                  </a:cubicBezTo>
                  <a:cubicBezTo>
                    <a:pt x="3718" y="7761"/>
                    <a:pt x="3741" y="7791"/>
                    <a:pt x="3771" y="7833"/>
                  </a:cubicBezTo>
                  <a:cubicBezTo>
                    <a:pt x="3777" y="7839"/>
                    <a:pt x="3777" y="7845"/>
                    <a:pt x="3783" y="7851"/>
                  </a:cubicBezTo>
                  <a:cubicBezTo>
                    <a:pt x="3807" y="7874"/>
                    <a:pt x="3825" y="7904"/>
                    <a:pt x="3842" y="7928"/>
                  </a:cubicBezTo>
                  <a:cubicBezTo>
                    <a:pt x="3854" y="7934"/>
                    <a:pt x="3860" y="7952"/>
                    <a:pt x="3866" y="7957"/>
                  </a:cubicBezTo>
                  <a:cubicBezTo>
                    <a:pt x="3884" y="7981"/>
                    <a:pt x="3902" y="8011"/>
                    <a:pt x="3920" y="8029"/>
                  </a:cubicBezTo>
                  <a:cubicBezTo>
                    <a:pt x="3926" y="8041"/>
                    <a:pt x="3926" y="8047"/>
                    <a:pt x="3932" y="8052"/>
                  </a:cubicBezTo>
                  <a:cubicBezTo>
                    <a:pt x="3955" y="8082"/>
                    <a:pt x="3979" y="8118"/>
                    <a:pt x="4003" y="8147"/>
                  </a:cubicBezTo>
                  <a:cubicBezTo>
                    <a:pt x="4009" y="8159"/>
                    <a:pt x="4009" y="8165"/>
                    <a:pt x="4015" y="8171"/>
                  </a:cubicBezTo>
                  <a:cubicBezTo>
                    <a:pt x="4032" y="8201"/>
                    <a:pt x="4050" y="8225"/>
                    <a:pt x="4068" y="8254"/>
                  </a:cubicBezTo>
                  <a:cubicBezTo>
                    <a:pt x="4074" y="8260"/>
                    <a:pt x="4080" y="8278"/>
                    <a:pt x="4092" y="8284"/>
                  </a:cubicBezTo>
                  <a:cubicBezTo>
                    <a:pt x="4104" y="8314"/>
                    <a:pt x="4127" y="8337"/>
                    <a:pt x="4139" y="8367"/>
                  </a:cubicBezTo>
                  <a:cubicBezTo>
                    <a:pt x="4151" y="8373"/>
                    <a:pt x="4151" y="8379"/>
                    <a:pt x="4157" y="8385"/>
                  </a:cubicBezTo>
                  <a:cubicBezTo>
                    <a:pt x="4181" y="8427"/>
                    <a:pt x="4199" y="8456"/>
                    <a:pt x="4217" y="8492"/>
                  </a:cubicBezTo>
                  <a:cubicBezTo>
                    <a:pt x="4222" y="8498"/>
                    <a:pt x="4222" y="8504"/>
                    <a:pt x="4228" y="8516"/>
                  </a:cubicBezTo>
                  <a:cubicBezTo>
                    <a:pt x="4246" y="8545"/>
                    <a:pt x="4258" y="8575"/>
                    <a:pt x="4276" y="8599"/>
                  </a:cubicBezTo>
                  <a:cubicBezTo>
                    <a:pt x="4282" y="8605"/>
                    <a:pt x="4288" y="8617"/>
                    <a:pt x="4288" y="8628"/>
                  </a:cubicBezTo>
                  <a:cubicBezTo>
                    <a:pt x="4306" y="8658"/>
                    <a:pt x="4317" y="8676"/>
                    <a:pt x="4335" y="8706"/>
                  </a:cubicBezTo>
                  <a:cubicBezTo>
                    <a:pt x="4341" y="8712"/>
                    <a:pt x="4341" y="8723"/>
                    <a:pt x="4347" y="8729"/>
                  </a:cubicBezTo>
                  <a:cubicBezTo>
                    <a:pt x="4371" y="8765"/>
                    <a:pt x="4389" y="8795"/>
                    <a:pt x="4401" y="8836"/>
                  </a:cubicBezTo>
                  <a:cubicBezTo>
                    <a:pt x="4401" y="8842"/>
                    <a:pt x="4407" y="8848"/>
                    <a:pt x="4407" y="8854"/>
                  </a:cubicBezTo>
                  <a:lnTo>
                    <a:pt x="4454" y="8943"/>
                  </a:lnTo>
                  <a:cubicBezTo>
                    <a:pt x="4460" y="8955"/>
                    <a:pt x="4460" y="8967"/>
                    <a:pt x="4466" y="8973"/>
                  </a:cubicBezTo>
                  <a:cubicBezTo>
                    <a:pt x="4484" y="9003"/>
                    <a:pt x="4496" y="9026"/>
                    <a:pt x="4507" y="9056"/>
                  </a:cubicBezTo>
                  <a:cubicBezTo>
                    <a:pt x="4513" y="9062"/>
                    <a:pt x="4513" y="9074"/>
                    <a:pt x="4519" y="9080"/>
                  </a:cubicBezTo>
                  <a:cubicBezTo>
                    <a:pt x="4537" y="9115"/>
                    <a:pt x="4549" y="9151"/>
                    <a:pt x="4573" y="9181"/>
                  </a:cubicBezTo>
                  <a:cubicBezTo>
                    <a:pt x="4573" y="9193"/>
                    <a:pt x="4579" y="9198"/>
                    <a:pt x="4579" y="9204"/>
                  </a:cubicBezTo>
                  <a:cubicBezTo>
                    <a:pt x="4597" y="9234"/>
                    <a:pt x="4602" y="9264"/>
                    <a:pt x="4614" y="9293"/>
                  </a:cubicBezTo>
                  <a:cubicBezTo>
                    <a:pt x="4626" y="9299"/>
                    <a:pt x="4626" y="9317"/>
                    <a:pt x="4632" y="9323"/>
                  </a:cubicBezTo>
                  <a:cubicBezTo>
                    <a:pt x="4644" y="9353"/>
                    <a:pt x="4656" y="9377"/>
                    <a:pt x="4668" y="9406"/>
                  </a:cubicBezTo>
                  <a:cubicBezTo>
                    <a:pt x="4668" y="9412"/>
                    <a:pt x="4674" y="9418"/>
                    <a:pt x="4674" y="9436"/>
                  </a:cubicBezTo>
                  <a:lnTo>
                    <a:pt x="4721" y="9549"/>
                  </a:lnTo>
                  <a:cubicBezTo>
                    <a:pt x="4721" y="9555"/>
                    <a:pt x="4727" y="9561"/>
                    <a:pt x="4727" y="9567"/>
                  </a:cubicBezTo>
                  <a:cubicBezTo>
                    <a:pt x="4733" y="9596"/>
                    <a:pt x="4751" y="9626"/>
                    <a:pt x="4757" y="9656"/>
                  </a:cubicBezTo>
                  <a:cubicBezTo>
                    <a:pt x="4763" y="9674"/>
                    <a:pt x="4763" y="9679"/>
                    <a:pt x="4769" y="9697"/>
                  </a:cubicBezTo>
                  <a:cubicBezTo>
                    <a:pt x="4781" y="9727"/>
                    <a:pt x="4793" y="9745"/>
                    <a:pt x="4798" y="9774"/>
                  </a:cubicBezTo>
                  <a:cubicBezTo>
                    <a:pt x="4798" y="9786"/>
                    <a:pt x="4810" y="9792"/>
                    <a:pt x="4810" y="9804"/>
                  </a:cubicBezTo>
                  <a:cubicBezTo>
                    <a:pt x="4822" y="9846"/>
                    <a:pt x="4834" y="9881"/>
                    <a:pt x="4846" y="9917"/>
                  </a:cubicBezTo>
                  <a:cubicBezTo>
                    <a:pt x="4846" y="9923"/>
                    <a:pt x="4852" y="9935"/>
                    <a:pt x="4852" y="9941"/>
                  </a:cubicBezTo>
                  <a:lnTo>
                    <a:pt x="4876" y="10030"/>
                  </a:lnTo>
                  <a:cubicBezTo>
                    <a:pt x="4876" y="10042"/>
                    <a:pt x="4882" y="10054"/>
                    <a:pt x="4882" y="10065"/>
                  </a:cubicBezTo>
                  <a:cubicBezTo>
                    <a:pt x="4888" y="10095"/>
                    <a:pt x="4899" y="10119"/>
                    <a:pt x="4905" y="10149"/>
                  </a:cubicBezTo>
                  <a:cubicBezTo>
                    <a:pt x="4905" y="10154"/>
                    <a:pt x="4911" y="10160"/>
                    <a:pt x="4911" y="10178"/>
                  </a:cubicBezTo>
                  <a:cubicBezTo>
                    <a:pt x="4917" y="10214"/>
                    <a:pt x="4935" y="10249"/>
                    <a:pt x="4941" y="10291"/>
                  </a:cubicBezTo>
                  <a:cubicBezTo>
                    <a:pt x="4941" y="10297"/>
                    <a:pt x="4941" y="10303"/>
                    <a:pt x="4947" y="10309"/>
                  </a:cubicBezTo>
                  <a:lnTo>
                    <a:pt x="4971" y="10398"/>
                  </a:lnTo>
                  <a:cubicBezTo>
                    <a:pt x="4971" y="10416"/>
                    <a:pt x="4983" y="10422"/>
                    <a:pt x="4983" y="10440"/>
                  </a:cubicBezTo>
                  <a:cubicBezTo>
                    <a:pt x="4988" y="10469"/>
                    <a:pt x="4994" y="10487"/>
                    <a:pt x="4994" y="10517"/>
                  </a:cubicBezTo>
                  <a:cubicBezTo>
                    <a:pt x="4994" y="10529"/>
                    <a:pt x="5000" y="10540"/>
                    <a:pt x="5000" y="10546"/>
                  </a:cubicBezTo>
                  <a:cubicBezTo>
                    <a:pt x="5006" y="10588"/>
                    <a:pt x="5018" y="10624"/>
                    <a:pt x="5024" y="10653"/>
                  </a:cubicBezTo>
                  <a:lnTo>
                    <a:pt x="5024" y="10677"/>
                  </a:lnTo>
                  <a:cubicBezTo>
                    <a:pt x="5030" y="10707"/>
                    <a:pt x="5030" y="10736"/>
                    <a:pt x="5036" y="10766"/>
                  </a:cubicBezTo>
                  <a:cubicBezTo>
                    <a:pt x="5036" y="10778"/>
                    <a:pt x="5036" y="10784"/>
                    <a:pt x="5048" y="10802"/>
                  </a:cubicBezTo>
                  <a:cubicBezTo>
                    <a:pt x="5048" y="10831"/>
                    <a:pt x="5054" y="10855"/>
                    <a:pt x="5054" y="10885"/>
                  </a:cubicBezTo>
                  <a:lnTo>
                    <a:pt x="5054" y="10915"/>
                  </a:lnTo>
                  <a:cubicBezTo>
                    <a:pt x="5060" y="10950"/>
                    <a:pt x="5060" y="10986"/>
                    <a:pt x="5060" y="11015"/>
                  </a:cubicBezTo>
                  <a:lnTo>
                    <a:pt x="5060" y="11063"/>
                  </a:lnTo>
                  <a:lnTo>
                    <a:pt x="5060" y="11105"/>
                  </a:lnTo>
                  <a:lnTo>
                    <a:pt x="5060" y="11140"/>
                  </a:lnTo>
                  <a:lnTo>
                    <a:pt x="5060" y="11188"/>
                  </a:lnTo>
                  <a:lnTo>
                    <a:pt x="5060" y="11223"/>
                  </a:lnTo>
                  <a:lnTo>
                    <a:pt x="5060" y="11277"/>
                  </a:lnTo>
                  <a:lnTo>
                    <a:pt x="5060" y="11366"/>
                  </a:lnTo>
                  <a:lnTo>
                    <a:pt x="5060" y="11491"/>
                  </a:lnTo>
                  <a:lnTo>
                    <a:pt x="5060" y="11514"/>
                  </a:lnTo>
                  <a:cubicBezTo>
                    <a:pt x="5060" y="11550"/>
                    <a:pt x="5060" y="11597"/>
                    <a:pt x="5054" y="11633"/>
                  </a:cubicBezTo>
                  <a:lnTo>
                    <a:pt x="5054" y="11657"/>
                  </a:lnTo>
                  <a:cubicBezTo>
                    <a:pt x="5054" y="11692"/>
                    <a:pt x="5048" y="11728"/>
                    <a:pt x="5048" y="11764"/>
                  </a:cubicBezTo>
                  <a:lnTo>
                    <a:pt x="5048" y="11776"/>
                  </a:lnTo>
                  <a:cubicBezTo>
                    <a:pt x="5036" y="11811"/>
                    <a:pt x="5036" y="11847"/>
                    <a:pt x="5030" y="11882"/>
                  </a:cubicBezTo>
                  <a:lnTo>
                    <a:pt x="5030" y="11906"/>
                  </a:lnTo>
                  <a:cubicBezTo>
                    <a:pt x="5024" y="11942"/>
                    <a:pt x="5018" y="11983"/>
                    <a:pt x="5018" y="12013"/>
                  </a:cubicBezTo>
                  <a:lnTo>
                    <a:pt x="5018" y="12025"/>
                  </a:lnTo>
                  <a:cubicBezTo>
                    <a:pt x="5012" y="12055"/>
                    <a:pt x="5000" y="12090"/>
                    <a:pt x="4994" y="12120"/>
                  </a:cubicBezTo>
                  <a:cubicBezTo>
                    <a:pt x="4994" y="12132"/>
                    <a:pt x="4994" y="12138"/>
                    <a:pt x="4988" y="12138"/>
                  </a:cubicBezTo>
                  <a:cubicBezTo>
                    <a:pt x="4983" y="12167"/>
                    <a:pt x="4971" y="12203"/>
                    <a:pt x="4965" y="12233"/>
                  </a:cubicBezTo>
                  <a:cubicBezTo>
                    <a:pt x="4965" y="12239"/>
                    <a:pt x="4965" y="12251"/>
                    <a:pt x="4959" y="12251"/>
                  </a:cubicBezTo>
                  <a:cubicBezTo>
                    <a:pt x="4947" y="12280"/>
                    <a:pt x="4941" y="12310"/>
                    <a:pt x="4929" y="12340"/>
                  </a:cubicBezTo>
                  <a:lnTo>
                    <a:pt x="4929" y="12346"/>
                  </a:lnTo>
                  <a:cubicBezTo>
                    <a:pt x="4917" y="12375"/>
                    <a:pt x="4905" y="12405"/>
                    <a:pt x="4899" y="12435"/>
                  </a:cubicBezTo>
                  <a:cubicBezTo>
                    <a:pt x="4899" y="12441"/>
                    <a:pt x="4888" y="12447"/>
                    <a:pt x="4888" y="12458"/>
                  </a:cubicBezTo>
                  <a:cubicBezTo>
                    <a:pt x="4876" y="12488"/>
                    <a:pt x="4870" y="12518"/>
                    <a:pt x="4852" y="12536"/>
                  </a:cubicBezTo>
                  <a:cubicBezTo>
                    <a:pt x="4852" y="12536"/>
                    <a:pt x="4852" y="12542"/>
                    <a:pt x="4846" y="12542"/>
                  </a:cubicBezTo>
                  <a:cubicBezTo>
                    <a:pt x="4834" y="12565"/>
                    <a:pt x="4822" y="12595"/>
                    <a:pt x="4810" y="12619"/>
                  </a:cubicBezTo>
                  <a:cubicBezTo>
                    <a:pt x="4810" y="12625"/>
                    <a:pt x="4798" y="12631"/>
                    <a:pt x="4798" y="12631"/>
                  </a:cubicBezTo>
                  <a:cubicBezTo>
                    <a:pt x="4787" y="12654"/>
                    <a:pt x="4769" y="12684"/>
                    <a:pt x="4757" y="12708"/>
                  </a:cubicBezTo>
                  <a:cubicBezTo>
                    <a:pt x="4757" y="12714"/>
                    <a:pt x="4751" y="12714"/>
                    <a:pt x="4751" y="12720"/>
                  </a:cubicBezTo>
                  <a:lnTo>
                    <a:pt x="4703" y="12791"/>
                  </a:lnTo>
                  <a:lnTo>
                    <a:pt x="4698" y="12797"/>
                  </a:lnTo>
                  <a:cubicBezTo>
                    <a:pt x="4686" y="12821"/>
                    <a:pt x="4668" y="12838"/>
                    <a:pt x="4644" y="12862"/>
                  </a:cubicBezTo>
                  <a:lnTo>
                    <a:pt x="4632" y="12880"/>
                  </a:lnTo>
                  <a:cubicBezTo>
                    <a:pt x="4614" y="12898"/>
                    <a:pt x="4597" y="12922"/>
                    <a:pt x="4579" y="12945"/>
                  </a:cubicBezTo>
                  <a:lnTo>
                    <a:pt x="4573" y="12951"/>
                  </a:lnTo>
                  <a:cubicBezTo>
                    <a:pt x="4555" y="12975"/>
                    <a:pt x="4537" y="12987"/>
                    <a:pt x="4519" y="13011"/>
                  </a:cubicBezTo>
                  <a:lnTo>
                    <a:pt x="4507" y="13028"/>
                  </a:lnTo>
                  <a:cubicBezTo>
                    <a:pt x="4484" y="13046"/>
                    <a:pt x="4466" y="13064"/>
                    <a:pt x="4448" y="13076"/>
                  </a:cubicBezTo>
                  <a:cubicBezTo>
                    <a:pt x="4436" y="13076"/>
                    <a:pt x="4436" y="13088"/>
                    <a:pt x="4430" y="13088"/>
                  </a:cubicBezTo>
                  <a:cubicBezTo>
                    <a:pt x="4418" y="13100"/>
                    <a:pt x="4395" y="13118"/>
                    <a:pt x="4377" y="13129"/>
                  </a:cubicBezTo>
                  <a:lnTo>
                    <a:pt x="4371" y="13135"/>
                  </a:lnTo>
                  <a:lnTo>
                    <a:pt x="4306" y="13183"/>
                  </a:lnTo>
                  <a:cubicBezTo>
                    <a:pt x="4300" y="13183"/>
                    <a:pt x="4300" y="13189"/>
                    <a:pt x="4288" y="13189"/>
                  </a:cubicBezTo>
                  <a:lnTo>
                    <a:pt x="4222" y="13236"/>
                  </a:lnTo>
                  <a:lnTo>
                    <a:pt x="4222" y="13236"/>
                  </a:lnTo>
                  <a:lnTo>
                    <a:pt x="14275" y="7316"/>
                  </a:lnTo>
                  <a:lnTo>
                    <a:pt x="14341" y="7275"/>
                  </a:lnTo>
                  <a:cubicBezTo>
                    <a:pt x="14347" y="7275"/>
                    <a:pt x="14347" y="7269"/>
                    <a:pt x="14353" y="7269"/>
                  </a:cubicBezTo>
                  <a:lnTo>
                    <a:pt x="14424" y="7221"/>
                  </a:lnTo>
                  <a:lnTo>
                    <a:pt x="14430" y="7215"/>
                  </a:lnTo>
                  <a:cubicBezTo>
                    <a:pt x="14442" y="7197"/>
                    <a:pt x="14465" y="7186"/>
                    <a:pt x="14483" y="7168"/>
                  </a:cubicBezTo>
                  <a:cubicBezTo>
                    <a:pt x="14489" y="7168"/>
                    <a:pt x="14489" y="7162"/>
                    <a:pt x="14495" y="7162"/>
                  </a:cubicBezTo>
                  <a:cubicBezTo>
                    <a:pt x="14519" y="7150"/>
                    <a:pt x="14531" y="7126"/>
                    <a:pt x="14554" y="7108"/>
                  </a:cubicBezTo>
                  <a:lnTo>
                    <a:pt x="14572" y="7096"/>
                  </a:lnTo>
                  <a:cubicBezTo>
                    <a:pt x="14608" y="7091"/>
                    <a:pt x="14620" y="7073"/>
                    <a:pt x="14644" y="7043"/>
                  </a:cubicBezTo>
                  <a:cubicBezTo>
                    <a:pt x="14661" y="7019"/>
                    <a:pt x="14679" y="7001"/>
                    <a:pt x="14697" y="6978"/>
                  </a:cubicBezTo>
                  <a:lnTo>
                    <a:pt x="14709" y="6966"/>
                  </a:lnTo>
                  <a:cubicBezTo>
                    <a:pt x="14727" y="6942"/>
                    <a:pt x="14739" y="6918"/>
                    <a:pt x="14762" y="6895"/>
                  </a:cubicBezTo>
                  <a:cubicBezTo>
                    <a:pt x="14762" y="6889"/>
                    <a:pt x="14768" y="6889"/>
                    <a:pt x="14768" y="6883"/>
                  </a:cubicBezTo>
                  <a:lnTo>
                    <a:pt x="14816" y="6817"/>
                  </a:lnTo>
                  <a:cubicBezTo>
                    <a:pt x="14816" y="6805"/>
                    <a:pt x="14822" y="6805"/>
                    <a:pt x="14822" y="6800"/>
                  </a:cubicBezTo>
                  <a:cubicBezTo>
                    <a:pt x="14834" y="6776"/>
                    <a:pt x="14851" y="6746"/>
                    <a:pt x="14863" y="6728"/>
                  </a:cubicBezTo>
                  <a:cubicBezTo>
                    <a:pt x="14863" y="6716"/>
                    <a:pt x="14875" y="6710"/>
                    <a:pt x="14875" y="6710"/>
                  </a:cubicBezTo>
                  <a:cubicBezTo>
                    <a:pt x="14887" y="6687"/>
                    <a:pt x="14893" y="6669"/>
                    <a:pt x="14911" y="6639"/>
                  </a:cubicBezTo>
                  <a:cubicBezTo>
                    <a:pt x="14911" y="6627"/>
                    <a:pt x="14911" y="6627"/>
                    <a:pt x="14917" y="6627"/>
                  </a:cubicBezTo>
                  <a:cubicBezTo>
                    <a:pt x="14934" y="6598"/>
                    <a:pt x="14940" y="6580"/>
                    <a:pt x="14952" y="6550"/>
                  </a:cubicBezTo>
                  <a:cubicBezTo>
                    <a:pt x="14952" y="6538"/>
                    <a:pt x="14964" y="6532"/>
                    <a:pt x="14964" y="6526"/>
                  </a:cubicBezTo>
                  <a:cubicBezTo>
                    <a:pt x="14976" y="6497"/>
                    <a:pt x="14982" y="6467"/>
                    <a:pt x="14994" y="6437"/>
                  </a:cubicBezTo>
                  <a:lnTo>
                    <a:pt x="14994" y="6431"/>
                  </a:lnTo>
                  <a:cubicBezTo>
                    <a:pt x="15000" y="6402"/>
                    <a:pt x="15006" y="6378"/>
                    <a:pt x="15024" y="6348"/>
                  </a:cubicBezTo>
                  <a:cubicBezTo>
                    <a:pt x="15024" y="6342"/>
                    <a:pt x="15029" y="6330"/>
                    <a:pt x="15029" y="6325"/>
                  </a:cubicBezTo>
                  <a:cubicBezTo>
                    <a:pt x="15035" y="6295"/>
                    <a:pt x="15041" y="6265"/>
                    <a:pt x="15053" y="6230"/>
                  </a:cubicBezTo>
                  <a:cubicBezTo>
                    <a:pt x="15053" y="6224"/>
                    <a:pt x="15053" y="6212"/>
                    <a:pt x="15059" y="6206"/>
                  </a:cubicBezTo>
                  <a:lnTo>
                    <a:pt x="15083" y="6117"/>
                  </a:lnTo>
                  <a:lnTo>
                    <a:pt x="15083" y="6105"/>
                  </a:lnTo>
                  <a:cubicBezTo>
                    <a:pt x="15089" y="6063"/>
                    <a:pt x="15095" y="6034"/>
                    <a:pt x="15095" y="5998"/>
                  </a:cubicBezTo>
                  <a:lnTo>
                    <a:pt x="15095" y="5986"/>
                  </a:lnTo>
                  <a:lnTo>
                    <a:pt x="15095" y="5968"/>
                  </a:lnTo>
                  <a:cubicBezTo>
                    <a:pt x="15101" y="5933"/>
                    <a:pt x="15101" y="5897"/>
                    <a:pt x="15113" y="5855"/>
                  </a:cubicBezTo>
                  <a:lnTo>
                    <a:pt x="15113" y="5849"/>
                  </a:lnTo>
                  <a:cubicBezTo>
                    <a:pt x="15119" y="5814"/>
                    <a:pt x="15119" y="5778"/>
                    <a:pt x="15119" y="5737"/>
                  </a:cubicBezTo>
                  <a:lnTo>
                    <a:pt x="15119" y="5719"/>
                  </a:lnTo>
                  <a:cubicBezTo>
                    <a:pt x="15119" y="5677"/>
                    <a:pt x="15125" y="5636"/>
                    <a:pt x="15125" y="5600"/>
                  </a:cubicBezTo>
                  <a:lnTo>
                    <a:pt x="15125" y="5576"/>
                  </a:lnTo>
                  <a:lnTo>
                    <a:pt x="15125" y="5452"/>
                  </a:lnTo>
                  <a:cubicBezTo>
                    <a:pt x="15125" y="5392"/>
                    <a:pt x="15125" y="5333"/>
                    <a:pt x="15119" y="5279"/>
                  </a:cubicBezTo>
                  <a:lnTo>
                    <a:pt x="15119" y="5256"/>
                  </a:lnTo>
                  <a:lnTo>
                    <a:pt x="15119" y="5196"/>
                  </a:lnTo>
                  <a:lnTo>
                    <a:pt x="15119" y="5155"/>
                  </a:lnTo>
                  <a:lnTo>
                    <a:pt x="15119" y="5107"/>
                  </a:lnTo>
                  <a:cubicBezTo>
                    <a:pt x="15119" y="5072"/>
                    <a:pt x="15113" y="5036"/>
                    <a:pt x="15113" y="5006"/>
                  </a:cubicBezTo>
                  <a:lnTo>
                    <a:pt x="15113" y="4977"/>
                  </a:lnTo>
                  <a:cubicBezTo>
                    <a:pt x="15113" y="4947"/>
                    <a:pt x="15101" y="4923"/>
                    <a:pt x="15101" y="4893"/>
                  </a:cubicBezTo>
                  <a:cubicBezTo>
                    <a:pt x="15101" y="4876"/>
                    <a:pt x="15101" y="4870"/>
                    <a:pt x="15095" y="4858"/>
                  </a:cubicBezTo>
                  <a:cubicBezTo>
                    <a:pt x="15089" y="4828"/>
                    <a:pt x="15089" y="4798"/>
                    <a:pt x="15083" y="4769"/>
                  </a:cubicBezTo>
                  <a:lnTo>
                    <a:pt x="15083" y="4745"/>
                  </a:lnTo>
                  <a:cubicBezTo>
                    <a:pt x="15071" y="4709"/>
                    <a:pt x="15065" y="4668"/>
                    <a:pt x="15059" y="4638"/>
                  </a:cubicBezTo>
                  <a:cubicBezTo>
                    <a:pt x="15059" y="4632"/>
                    <a:pt x="15053" y="4620"/>
                    <a:pt x="15053" y="4608"/>
                  </a:cubicBezTo>
                  <a:cubicBezTo>
                    <a:pt x="15041" y="4579"/>
                    <a:pt x="15041" y="4561"/>
                    <a:pt x="15035" y="4531"/>
                  </a:cubicBezTo>
                  <a:cubicBezTo>
                    <a:pt x="15035" y="4513"/>
                    <a:pt x="15029" y="4508"/>
                    <a:pt x="15029" y="4490"/>
                  </a:cubicBezTo>
                  <a:lnTo>
                    <a:pt x="15006" y="4401"/>
                  </a:lnTo>
                  <a:cubicBezTo>
                    <a:pt x="15006" y="4395"/>
                    <a:pt x="15006" y="4389"/>
                    <a:pt x="15000" y="4383"/>
                  </a:cubicBezTo>
                  <a:cubicBezTo>
                    <a:pt x="14994" y="4341"/>
                    <a:pt x="14982" y="4306"/>
                    <a:pt x="14970" y="4270"/>
                  </a:cubicBezTo>
                  <a:cubicBezTo>
                    <a:pt x="14970" y="4264"/>
                    <a:pt x="14964" y="4246"/>
                    <a:pt x="14964" y="4240"/>
                  </a:cubicBezTo>
                  <a:cubicBezTo>
                    <a:pt x="14952" y="4211"/>
                    <a:pt x="14946" y="4187"/>
                    <a:pt x="14940" y="4157"/>
                  </a:cubicBezTo>
                  <a:cubicBezTo>
                    <a:pt x="14940" y="4151"/>
                    <a:pt x="14940" y="4145"/>
                    <a:pt x="14934" y="4145"/>
                  </a:cubicBezTo>
                  <a:cubicBezTo>
                    <a:pt x="14934" y="4133"/>
                    <a:pt x="14934" y="4133"/>
                    <a:pt x="14923" y="4127"/>
                  </a:cubicBezTo>
                  <a:lnTo>
                    <a:pt x="14905" y="4038"/>
                  </a:lnTo>
                  <a:cubicBezTo>
                    <a:pt x="14905" y="4032"/>
                    <a:pt x="14893" y="4027"/>
                    <a:pt x="14893" y="4015"/>
                  </a:cubicBezTo>
                  <a:cubicBezTo>
                    <a:pt x="14881" y="3979"/>
                    <a:pt x="14875" y="3943"/>
                    <a:pt x="14857" y="3908"/>
                  </a:cubicBezTo>
                  <a:cubicBezTo>
                    <a:pt x="14857" y="3896"/>
                    <a:pt x="14851" y="3884"/>
                    <a:pt x="14851" y="3878"/>
                  </a:cubicBezTo>
                  <a:cubicBezTo>
                    <a:pt x="14845" y="3848"/>
                    <a:pt x="14828" y="3825"/>
                    <a:pt x="14822" y="3795"/>
                  </a:cubicBezTo>
                  <a:cubicBezTo>
                    <a:pt x="14816" y="3777"/>
                    <a:pt x="14816" y="3771"/>
                    <a:pt x="14804" y="3759"/>
                  </a:cubicBezTo>
                  <a:cubicBezTo>
                    <a:pt x="14798" y="3730"/>
                    <a:pt x="14786" y="3700"/>
                    <a:pt x="14774" y="3670"/>
                  </a:cubicBezTo>
                  <a:cubicBezTo>
                    <a:pt x="14774" y="3658"/>
                    <a:pt x="14768" y="3652"/>
                    <a:pt x="14768" y="3647"/>
                  </a:cubicBezTo>
                  <a:lnTo>
                    <a:pt x="14727" y="3534"/>
                  </a:lnTo>
                  <a:cubicBezTo>
                    <a:pt x="14727" y="3528"/>
                    <a:pt x="14721" y="3522"/>
                    <a:pt x="14721" y="3504"/>
                  </a:cubicBezTo>
                  <a:cubicBezTo>
                    <a:pt x="14709" y="3474"/>
                    <a:pt x="14697" y="3451"/>
                    <a:pt x="14679" y="3421"/>
                  </a:cubicBezTo>
                  <a:cubicBezTo>
                    <a:pt x="14673" y="3409"/>
                    <a:pt x="14673" y="3403"/>
                    <a:pt x="14667" y="3385"/>
                  </a:cubicBezTo>
                  <a:cubicBezTo>
                    <a:pt x="14649" y="3356"/>
                    <a:pt x="14644" y="3326"/>
                    <a:pt x="14632" y="3296"/>
                  </a:cubicBezTo>
                  <a:cubicBezTo>
                    <a:pt x="14632" y="3290"/>
                    <a:pt x="14620" y="3284"/>
                    <a:pt x="14620" y="3272"/>
                  </a:cubicBezTo>
                  <a:cubicBezTo>
                    <a:pt x="14608" y="3237"/>
                    <a:pt x="14590" y="3201"/>
                    <a:pt x="14572" y="3171"/>
                  </a:cubicBezTo>
                  <a:cubicBezTo>
                    <a:pt x="14560" y="3166"/>
                    <a:pt x="14560" y="3154"/>
                    <a:pt x="14554" y="3148"/>
                  </a:cubicBezTo>
                  <a:cubicBezTo>
                    <a:pt x="14543" y="3118"/>
                    <a:pt x="14525" y="3094"/>
                    <a:pt x="14519" y="3065"/>
                  </a:cubicBezTo>
                  <a:cubicBezTo>
                    <a:pt x="14513" y="3059"/>
                    <a:pt x="14513" y="3047"/>
                    <a:pt x="14501" y="3035"/>
                  </a:cubicBezTo>
                  <a:lnTo>
                    <a:pt x="14459" y="2946"/>
                  </a:lnTo>
                  <a:cubicBezTo>
                    <a:pt x="14459" y="2940"/>
                    <a:pt x="14454" y="2934"/>
                    <a:pt x="14454" y="2928"/>
                  </a:cubicBezTo>
                  <a:cubicBezTo>
                    <a:pt x="14436" y="2886"/>
                    <a:pt x="14412" y="2857"/>
                    <a:pt x="14400" y="2821"/>
                  </a:cubicBezTo>
                  <a:cubicBezTo>
                    <a:pt x="14394" y="2815"/>
                    <a:pt x="14394" y="2809"/>
                    <a:pt x="14382" y="2797"/>
                  </a:cubicBezTo>
                  <a:cubicBezTo>
                    <a:pt x="14370" y="2768"/>
                    <a:pt x="14353" y="2750"/>
                    <a:pt x="14341" y="2720"/>
                  </a:cubicBezTo>
                  <a:cubicBezTo>
                    <a:pt x="14335" y="2708"/>
                    <a:pt x="14323" y="2696"/>
                    <a:pt x="14323" y="2690"/>
                  </a:cubicBezTo>
                  <a:cubicBezTo>
                    <a:pt x="14311" y="2661"/>
                    <a:pt x="14293" y="2625"/>
                    <a:pt x="14281" y="2607"/>
                  </a:cubicBezTo>
                  <a:cubicBezTo>
                    <a:pt x="14275" y="2601"/>
                    <a:pt x="14275" y="2590"/>
                    <a:pt x="14264" y="2584"/>
                  </a:cubicBezTo>
                  <a:cubicBezTo>
                    <a:pt x="14246" y="2548"/>
                    <a:pt x="14228" y="2518"/>
                    <a:pt x="14204" y="2477"/>
                  </a:cubicBezTo>
                  <a:cubicBezTo>
                    <a:pt x="14198" y="2471"/>
                    <a:pt x="14198" y="2465"/>
                    <a:pt x="14192" y="2459"/>
                  </a:cubicBezTo>
                  <a:cubicBezTo>
                    <a:pt x="14174" y="2429"/>
                    <a:pt x="14163" y="2405"/>
                    <a:pt x="14139" y="2376"/>
                  </a:cubicBezTo>
                  <a:cubicBezTo>
                    <a:pt x="14133" y="2370"/>
                    <a:pt x="14127" y="2352"/>
                    <a:pt x="14115" y="2346"/>
                  </a:cubicBezTo>
                  <a:cubicBezTo>
                    <a:pt x="14103" y="2316"/>
                    <a:pt x="14079" y="2293"/>
                    <a:pt x="14068" y="2263"/>
                  </a:cubicBezTo>
                  <a:cubicBezTo>
                    <a:pt x="14056" y="2257"/>
                    <a:pt x="14056" y="2251"/>
                    <a:pt x="14050" y="2239"/>
                  </a:cubicBezTo>
                  <a:cubicBezTo>
                    <a:pt x="14026" y="2210"/>
                    <a:pt x="14008" y="2174"/>
                    <a:pt x="13984" y="2144"/>
                  </a:cubicBezTo>
                  <a:cubicBezTo>
                    <a:pt x="13978" y="2138"/>
                    <a:pt x="13978" y="2132"/>
                    <a:pt x="13967" y="2120"/>
                  </a:cubicBezTo>
                  <a:cubicBezTo>
                    <a:pt x="13955" y="2091"/>
                    <a:pt x="13931" y="2073"/>
                    <a:pt x="13919" y="2049"/>
                  </a:cubicBezTo>
                  <a:cubicBezTo>
                    <a:pt x="13907" y="2043"/>
                    <a:pt x="13901" y="2025"/>
                    <a:pt x="13895" y="2020"/>
                  </a:cubicBezTo>
                  <a:cubicBezTo>
                    <a:pt x="13872" y="1996"/>
                    <a:pt x="13860" y="1966"/>
                    <a:pt x="13836" y="1942"/>
                  </a:cubicBezTo>
                  <a:cubicBezTo>
                    <a:pt x="13830" y="1936"/>
                    <a:pt x="13830" y="1930"/>
                    <a:pt x="13818" y="1925"/>
                  </a:cubicBezTo>
                  <a:cubicBezTo>
                    <a:pt x="13800" y="1895"/>
                    <a:pt x="13777" y="1853"/>
                    <a:pt x="13747" y="1824"/>
                  </a:cubicBezTo>
                  <a:cubicBezTo>
                    <a:pt x="13741" y="1818"/>
                    <a:pt x="13741" y="1812"/>
                    <a:pt x="13729" y="1806"/>
                  </a:cubicBezTo>
                  <a:cubicBezTo>
                    <a:pt x="13711" y="1782"/>
                    <a:pt x="13693" y="1752"/>
                    <a:pt x="13670" y="1729"/>
                  </a:cubicBezTo>
                  <a:cubicBezTo>
                    <a:pt x="13664" y="1723"/>
                    <a:pt x="13658" y="1717"/>
                    <a:pt x="13652" y="1699"/>
                  </a:cubicBezTo>
                  <a:cubicBezTo>
                    <a:pt x="13628" y="1675"/>
                    <a:pt x="13610" y="1645"/>
                    <a:pt x="13593" y="1628"/>
                  </a:cubicBezTo>
                  <a:cubicBezTo>
                    <a:pt x="13581" y="1616"/>
                    <a:pt x="13581" y="1610"/>
                    <a:pt x="13575" y="1604"/>
                  </a:cubicBezTo>
                  <a:cubicBezTo>
                    <a:pt x="13551" y="1574"/>
                    <a:pt x="13521" y="1544"/>
                    <a:pt x="13503" y="1515"/>
                  </a:cubicBezTo>
                  <a:cubicBezTo>
                    <a:pt x="13492" y="1509"/>
                    <a:pt x="13486" y="1497"/>
                    <a:pt x="13486" y="1491"/>
                  </a:cubicBezTo>
                  <a:cubicBezTo>
                    <a:pt x="13462" y="1467"/>
                    <a:pt x="13450" y="1449"/>
                    <a:pt x="13426" y="1426"/>
                  </a:cubicBezTo>
                  <a:cubicBezTo>
                    <a:pt x="13420" y="1420"/>
                    <a:pt x="13414" y="1408"/>
                    <a:pt x="13403" y="1396"/>
                  </a:cubicBezTo>
                  <a:cubicBezTo>
                    <a:pt x="13385" y="1372"/>
                    <a:pt x="13361" y="1349"/>
                    <a:pt x="13343" y="1331"/>
                  </a:cubicBezTo>
                  <a:cubicBezTo>
                    <a:pt x="13337" y="1319"/>
                    <a:pt x="13331" y="1313"/>
                    <a:pt x="13331" y="1307"/>
                  </a:cubicBezTo>
                  <a:lnTo>
                    <a:pt x="13248" y="1224"/>
                  </a:lnTo>
                  <a:lnTo>
                    <a:pt x="13224" y="1200"/>
                  </a:lnTo>
                  <a:lnTo>
                    <a:pt x="13165" y="1141"/>
                  </a:lnTo>
                  <a:cubicBezTo>
                    <a:pt x="13159" y="1135"/>
                    <a:pt x="13153" y="1129"/>
                    <a:pt x="13135" y="1123"/>
                  </a:cubicBezTo>
                  <a:cubicBezTo>
                    <a:pt x="13117" y="1099"/>
                    <a:pt x="13094" y="1081"/>
                    <a:pt x="13076" y="1063"/>
                  </a:cubicBezTo>
                  <a:lnTo>
                    <a:pt x="13058" y="1040"/>
                  </a:lnTo>
                  <a:cubicBezTo>
                    <a:pt x="13028" y="1016"/>
                    <a:pt x="13005" y="986"/>
                    <a:pt x="12975" y="963"/>
                  </a:cubicBezTo>
                  <a:cubicBezTo>
                    <a:pt x="12969" y="957"/>
                    <a:pt x="12957" y="951"/>
                    <a:pt x="12951" y="951"/>
                  </a:cubicBezTo>
                  <a:cubicBezTo>
                    <a:pt x="12927" y="927"/>
                    <a:pt x="12910" y="915"/>
                    <a:pt x="12886" y="897"/>
                  </a:cubicBezTo>
                  <a:cubicBezTo>
                    <a:pt x="12880" y="891"/>
                    <a:pt x="12862" y="885"/>
                    <a:pt x="12856" y="873"/>
                  </a:cubicBezTo>
                  <a:cubicBezTo>
                    <a:pt x="12832" y="862"/>
                    <a:pt x="12809" y="838"/>
                    <a:pt x="12791" y="826"/>
                  </a:cubicBezTo>
                  <a:lnTo>
                    <a:pt x="12767" y="802"/>
                  </a:lnTo>
                  <a:cubicBezTo>
                    <a:pt x="12737" y="778"/>
                    <a:pt x="12708" y="755"/>
                    <a:pt x="12684" y="737"/>
                  </a:cubicBezTo>
                  <a:lnTo>
                    <a:pt x="12678" y="725"/>
                  </a:lnTo>
                  <a:cubicBezTo>
                    <a:pt x="12631" y="695"/>
                    <a:pt x="12589" y="660"/>
                    <a:pt x="12542" y="630"/>
                  </a:cubicBezTo>
                  <a:lnTo>
                    <a:pt x="12530" y="618"/>
                  </a:lnTo>
                  <a:cubicBezTo>
                    <a:pt x="12512" y="600"/>
                    <a:pt x="12494" y="594"/>
                    <a:pt x="12476" y="577"/>
                  </a:cubicBezTo>
                  <a:cubicBezTo>
                    <a:pt x="12470" y="571"/>
                    <a:pt x="12464" y="571"/>
                    <a:pt x="12452" y="565"/>
                  </a:cubicBezTo>
                  <a:cubicBezTo>
                    <a:pt x="12441" y="559"/>
                    <a:pt x="12423" y="541"/>
                    <a:pt x="12411" y="535"/>
                  </a:cubicBezTo>
                  <a:cubicBezTo>
                    <a:pt x="12405" y="529"/>
                    <a:pt x="12393" y="529"/>
                    <a:pt x="12387" y="517"/>
                  </a:cubicBezTo>
                  <a:cubicBezTo>
                    <a:pt x="12375" y="511"/>
                    <a:pt x="12357" y="499"/>
                    <a:pt x="12346" y="488"/>
                  </a:cubicBezTo>
                  <a:cubicBezTo>
                    <a:pt x="12334" y="482"/>
                    <a:pt x="12328" y="482"/>
                    <a:pt x="12322" y="476"/>
                  </a:cubicBezTo>
                  <a:cubicBezTo>
                    <a:pt x="12304" y="470"/>
                    <a:pt x="12292" y="452"/>
                    <a:pt x="12268" y="446"/>
                  </a:cubicBezTo>
                  <a:cubicBezTo>
                    <a:pt x="12262" y="440"/>
                    <a:pt x="12256" y="440"/>
                    <a:pt x="12245" y="428"/>
                  </a:cubicBezTo>
                  <a:cubicBezTo>
                    <a:pt x="12227" y="416"/>
                    <a:pt x="12203" y="398"/>
                    <a:pt x="12173" y="387"/>
                  </a:cubicBezTo>
                  <a:cubicBezTo>
                    <a:pt x="12150" y="369"/>
                    <a:pt x="12120" y="357"/>
                    <a:pt x="12096" y="351"/>
                  </a:cubicBezTo>
                  <a:cubicBezTo>
                    <a:pt x="12090" y="339"/>
                    <a:pt x="12084" y="339"/>
                    <a:pt x="12066" y="333"/>
                  </a:cubicBezTo>
                  <a:lnTo>
                    <a:pt x="12025" y="309"/>
                  </a:lnTo>
                  <a:cubicBezTo>
                    <a:pt x="12019" y="303"/>
                    <a:pt x="12001" y="303"/>
                    <a:pt x="11995" y="298"/>
                  </a:cubicBezTo>
                  <a:lnTo>
                    <a:pt x="11948" y="274"/>
                  </a:lnTo>
                  <a:cubicBezTo>
                    <a:pt x="11942" y="268"/>
                    <a:pt x="11930" y="268"/>
                    <a:pt x="11918" y="262"/>
                  </a:cubicBezTo>
                  <a:cubicBezTo>
                    <a:pt x="11912" y="250"/>
                    <a:pt x="11906" y="250"/>
                    <a:pt x="11888" y="244"/>
                  </a:cubicBezTo>
                  <a:cubicBezTo>
                    <a:pt x="11882" y="244"/>
                    <a:pt x="11882" y="244"/>
                    <a:pt x="11876" y="238"/>
                  </a:cubicBezTo>
                  <a:cubicBezTo>
                    <a:pt x="11853" y="220"/>
                    <a:pt x="11823" y="214"/>
                    <a:pt x="11799" y="208"/>
                  </a:cubicBezTo>
                  <a:cubicBezTo>
                    <a:pt x="11793" y="208"/>
                    <a:pt x="11793" y="202"/>
                    <a:pt x="11787" y="202"/>
                  </a:cubicBezTo>
                  <a:cubicBezTo>
                    <a:pt x="11758" y="185"/>
                    <a:pt x="11728" y="179"/>
                    <a:pt x="11698" y="161"/>
                  </a:cubicBezTo>
                  <a:cubicBezTo>
                    <a:pt x="11692" y="161"/>
                    <a:pt x="11681" y="155"/>
                    <a:pt x="11675" y="155"/>
                  </a:cubicBezTo>
                  <a:cubicBezTo>
                    <a:pt x="11651" y="149"/>
                    <a:pt x="11633" y="143"/>
                    <a:pt x="11615" y="131"/>
                  </a:cubicBezTo>
                  <a:cubicBezTo>
                    <a:pt x="11609" y="131"/>
                    <a:pt x="11591" y="125"/>
                    <a:pt x="11585" y="125"/>
                  </a:cubicBezTo>
                  <a:lnTo>
                    <a:pt x="11520" y="102"/>
                  </a:lnTo>
                  <a:cubicBezTo>
                    <a:pt x="11514" y="102"/>
                    <a:pt x="11502" y="96"/>
                    <a:pt x="11496" y="96"/>
                  </a:cubicBezTo>
                  <a:cubicBezTo>
                    <a:pt x="11467" y="90"/>
                    <a:pt x="11437" y="84"/>
                    <a:pt x="11413" y="72"/>
                  </a:cubicBezTo>
                  <a:cubicBezTo>
                    <a:pt x="11407" y="72"/>
                    <a:pt x="11401" y="72"/>
                    <a:pt x="11395" y="66"/>
                  </a:cubicBezTo>
                  <a:cubicBezTo>
                    <a:pt x="11372" y="60"/>
                    <a:pt x="11348" y="60"/>
                    <a:pt x="11324" y="54"/>
                  </a:cubicBezTo>
                  <a:cubicBezTo>
                    <a:pt x="11318" y="54"/>
                    <a:pt x="11312" y="42"/>
                    <a:pt x="11295" y="42"/>
                  </a:cubicBezTo>
                  <a:cubicBezTo>
                    <a:pt x="11271" y="36"/>
                    <a:pt x="11253" y="36"/>
                    <a:pt x="11229" y="30"/>
                  </a:cubicBezTo>
                  <a:lnTo>
                    <a:pt x="11205" y="30"/>
                  </a:lnTo>
                  <a:cubicBezTo>
                    <a:pt x="11176" y="24"/>
                    <a:pt x="11158" y="24"/>
                    <a:pt x="11122" y="12"/>
                  </a:cubicBezTo>
                  <a:lnTo>
                    <a:pt x="11110" y="12"/>
                  </a:lnTo>
                  <a:cubicBezTo>
                    <a:pt x="11099" y="12"/>
                    <a:pt x="11075" y="7"/>
                    <a:pt x="11057" y="7"/>
                  </a:cubicBezTo>
                  <a:lnTo>
                    <a:pt x="11039" y="7"/>
                  </a:lnTo>
                  <a:cubicBezTo>
                    <a:pt x="11021" y="7"/>
                    <a:pt x="11010" y="7"/>
                    <a:pt x="10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5"/>
            <p:cNvSpPr/>
            <p:nvPr/>
          </p:nvSpPr>
          <p:spPr>
            <a:xfrm>
              <a:off x="2584450" y="6635893"/>
              <a:ext cx="724474" cy="925157"/>
            </a:xfrm>
            <a:custGeom>
              <a:avLst/>
              <a:gdLst/>
              <a:ahLst/>
              <a:cxnLst/>
              <a:rect l="l" t="t" r="r" b="b"/>
              <a:pathLst>
                <a:path w="5888" h="7519" extrusionOk="0">
                  <a:moveTo>
                    <a:pt x="1621" y="1"/>
                  </a:moveTo>
                  <a:cubicBezTo>
                    <a:pt x="657" y="1"/>
                    <a:pt x="1" y="768"/>
                    <a:pt x="5" y="2094"/>
                  </a:cubicBezTo>
                  <a:cubicBezTo>
                    <a:pt x="11" y="3952"/>
                    <a:pt x="1335" y="6209"/>
                    <a:pt x="2956" y="7129"/>
                  </a:cubicBezTo>
                  <a:cubicBezTo>
                    <a:pt x="3424" y="7393"/>
                    <a:pt x="3865" y="7519"/>
                    <a:pt x="4256" y="7519"/>
                  </a:cubicBezTo>
                  <a:cubicBezTo>
                    <a:pt x="5226" y="7519"/>
                    <a:pt x="5888" y="6749"/>
                    <a:pt x="5884" y="5425"/>
                  </a:cubicBezTo>
                  <a:cubicBezTo>
                    <a:pt x="5872" y="3572"/>
                    <a:pt x="4553" y="1316"/>
                    <a:pt x="2926" y="395"/>
                  </a:cubicBezTo>
                  <a:cubicBezTo>
                    <a:pt x="2456" y="128"/>
                    <a:pt x="2013" y="1"/>
                    <a:pt x="1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5"/>
            <p:cNvSpPr/>
            <p:nvPr/>
          </p:nvSpPr>
          <p:spPr>
            <a:xfrm>
              <a:off x="3696957" y="6769576"/>
              <a:ext cx="724458" cy="632575"/>
            </a:xfrm>
            <a:custGeom>
              <a:avLst/>
              <a:gdLst/>
              <a:ahLst/>
              <a:cxnLst/>
              <a:rect l="l" t="t" r="r" b="b"/>
              <a:pathLst>
                <a:path w="5945" h="5191" extrusionOk="0">
                  <a:moveTo>
                    <a:pt x="1574" y="1"/>
                  </a:moveTo>
                  <a:cubicBezTo>
                    <a:pt x="1562" y="1"/>
                    <a:pt x="1544" y="1"/>
                    <a:pt x="1532" y="7"/>
                  </a:cubicBezTo>
                  <a:lnTo>
                    <a:pt x="1514" y="7"/>
                  </a:lnTo>
                  <a:cubicBezTo>
                    <a:pt x="1502" y="7"/>
                    <a:pt x="1485" y="19"/>
                    <a:pt x="1479" y="19"/>
                  </a:cubicBezTo>
                  <a:lnTo>
                    <a:pt x="1461" y="19"/>
                  </a:lnTo>
                  <a:cubicBezTo>
                    <a:pt x="1449" y="19"/>
                    <a:pt x="1431" y="24"/>
                    <a:pt x="1419" y="30"/>
                  </a:cubicBezTo>
                  <a:lnTo>
                    <a:pt x="1413" y="30"/>
                  </a:lnTo>
                  <a:cubicBezTo>
                    <a:pt x="1396" y="36"/>
                    <a:pt x="1384" y="36"/>
                    <a:pt x="1366" y="48"/>
                  </a:cubicBezTo>
                  <a:cubicBezTo>
                    <a:pt x="1366" y="48"/>
                    <a:pt x="1360" y="48"/>
                    <a:pt x="1360" y="54"/>
                  </a:cubicBezTo>
                  <a:cubicBezTo>
                    <a:pt x="1342" y="60"/>
                    <a:pt x="1324" y="66"/>
                    <a:pt x="1307" y="78"/>
                  </a:cubicBezTo>
                  <a:lnTo>
                    <a:pt x="1301" y="78"/>
                  </a:lnTo>
                  <a:lnTo>
                    <a:pt x="1253" y="96"/>
                  </a:lnTo>
                  <a:cubicBezTo>
                    <a:pt x="1253" y="96"/>
                    <a:pt x="1247" y="96"/>
                    <a:pt x="1247" y="108"/>
                  </a:cubicBezTo>
                  <a:lnTo>
                    <a:pt x="1241" y="108"/>
                  </a:lnTo>
                  <a:cubicBezTo>
                    <a:pt x="1223" y="114"/>
                    <a:pt x="1217" y="119"/>
                    <a:pt x="1206" y="119"/>
                  </a:cubicBezTo>
                  <a:cubicBezTo>
                    <a:pt x="1194" y="119"/>
                    <a:pt x="1194" y="125"/>
                    <a:pt x="1188" y="125"/>
                  </a:cubicBezTo>
                  <a:cubicBezTo>
                    <a:pt x="1164" y="137"/>
                    <a:pt x="1152" y="149"/>
                    <a:pt x="1128" y="155"/>
                  </a:cubicBezTo>
                  <a:cubicBezTo>
                    <a:pt x="1117" y="167"/>
                    <a:pt x="1093" y="179"/>
                    <a:pt x="1075" y="197"/>
                  </a:cubicBezTo>
                  <a:cubicBezTo>
                    <a:pt x="1069" y="203"/>
                    <a:pt x="1063" y="203"/>
                    <a:pt x="1057" y="209"/>
                  </a:cubicBezTo>
                  <a:cubicBezTo>
                    <a:pt x="1039" y="214"/>
                    <a:pt x="1033" y="226"/>
                    <a:pt x="1016" y="232"/>
                  </a:cubicBezTo>
                  <a:cubicBezTo>
                    <a:pt x="1010" y="238"/>
                    <a:pt x="1004" y="238"/>
                    <a:pt x="998" y="244"/>
                  </a:cubicBezTo>
                  <a:cubicBezTo>
                    <a:pt x="980" y="256"/>
                    <a:pt x="974" y="262"/>
                    <a:pt x="956" y="268"/>
                  </a:cubicBezTo>
                  <a:cubicBezTo>
                    <a:pt x="950" y="274"/>
                    <a:pt x="944" y="274"/>
                    <a:pt x="938" y="286"/>
                  </a:cubicBezTo>
                  <a:lnTo>
                    <a:pt x="921" y="298"/>
                  </a:lnTo>
                  <a:cubicBezTo>
                    <a:pt x="915" y="298"/>
                    <a:pt x="915" y="304"/>
                    <a:pt x="909" y="304"/>
                  </a:cubicBezTo>
                  <a:cubicBezTo>
                    <a:pt x="891" y="321"/>
                    <a:pt x="879" y="333"/>
                    <a:pt x="861" y="345"/>
                  </a:cubicBezTo>
                  <a:cubicBezTo>
                    <a:pt x="855" y="351"/>
                    <a:pt x="849" y="357"/>
                    <a:pt x="837" y="357"/>
                  </a:cubicBezTo>
                  <a:cubicBezTo>
                    <a:pt x="820" y="381"/>
                    <a:pt x="796" y="393"/>
                    <a:pt x="772" y="416"/>
                  </a:cubicBezTo>
                  <a:lnTo>
                    <a:pt x="760" y="434"/>
                  </a:lnTo>
                  <a:lnTo>
                    <a:pt x="707" y="482"/>
                  </a:lnTo>
                  <a:lnTo>
                    <a:pt x="683" y="505"/>
                  </a:lnTo>
                  <a:lnTo>
                    <a:pt x="641" y="547"/>
                  </a:lnTo>
                  <a:cubicBezTo>
                    <a:pt x="630" y="559"/>
                    <a:pt x="624" y="565"/>
                    <a:pt x="624" y="571"/>
                  </a:cubicBezTo>
                  <a:cubicBezTo>
                    <a:pt x="600" y="594"/>
                    <a:pt x="588" y="618"/>
                    <a:pt x="564" y="642"/>
                  </a:cubicBezTo>
                  <a:cubicBezTo>
                    <a:pt x="564" y="648"/>
                    <a:pt x="558" y="648"/>
                    <a:pt x="558" y="654"/>
                  </a:cubicBezTo>
                  <a:cubicBezTo>
                    <a:pt x="541" y="678"/>
                    <a:pt x="529" y="689"/>
                    <a:pt x="511" y="713"/>
                  </a:cubicBezTo>
                  <a:cubicBezTo>
                    <a:pt x="505" y="719"/>
                    <a:pt x="499" y="731"/>
                    <a:pt x="499" y="737"/>
                  </a:cubicBezTo>
                  <a:cubicBezTo>
                    <a:pt x="481" y="749"/>
                    <a:pt x="469" y="773"/>
                    <a:pt x="463" y="790"/>
                  </a:cubicBezTo>
                  <a:cubicBezTo>
                    <a:pt x="451" y="796"/>
                    <a:pt x="451" y="802"/>
                    <a:pt x="446" y="808"/>
                  </a:cubicBezTo>
                  <a:cubicBezTo>
                    <a:pt x="434" y="832"/>
                    <a:pt x="410" y="862"/>
                    <a:pt x="392" y="885"/>
                  </a:cubicBezTo>
                  <a:cubicBezTo>
                    <a:pt x="392" y="891"/>
                    <a:pt x="386" y="891"/>
                    <a:pt x="386" y="897"/>
                  </a:cubicBezTo>
                  <a:cubicBezTo>
                    <a:pt x="374" y="921"/>
                    <a:pt x="356" y="945"/>
                    <a:pt x="351" y="969"/>
                  </a:cubicBezTo>
                  <a:cubicBezTo>
                    <a:pt x="345" y="975"/>
                    <a:pt x="345" y="980"/>
                    <a:pt x="339" y="998"/>
                  </a:cubicBezTo>
                  <a:cubicBezTo>
                    <a:pt x="321" y="1016"/>
                    <a:pt x="315" y="1034"/>
                    <a:pt x="309" y="1058"/>
                  </a:cubicBezTo>
                  <a:cubicBezTo>
                    <a:pt x="297" y="1064"/>
                    <a:pt x="297" y="1070"/>
                    <a:pt x="291" y="1075"/>
                  </a:cubicBezTo>
                  <a:cubicBezTo>
                    <a:pt x="279" y="1105"/>
                    <a:pt x="261" y="1129"/>
                    <a:pt x="250" y="1159"/>
                  </a:cubicBezTo>
                  <a:cubicBezTo>
                    <a:pt x="250" y="1165"/>
                    <a:pt x="238" y="1165"/>
                    <a:pt x="238" y="1176"/>
                  </a:cubicBezTo>
                  <a:cubicBezTo>
                    <a:pt x="226" y="1194"/>
                    <a:pt x="220" y="1218"/>
                    <a:pt x="208" y="1242"/>
                  </a:cubicBezTo>
                  <a:cubicBezTo>
                    <a:pt x="202" y="1248"/>
                    <a:pt x="202" y="1254"/>
                    <a:pt x="196" y="1271"/>
                  </a:cubicBezTo>
                  <a:cubicBezTo>
                    <a:pt x="190" y="1295"/>
                    <a:pt x="178" y="1307"/>
                    <a:pt x="166" y="1331"/>
                  </a:cubicBezTo>
                  <a:cubicBezTo>
                    <a:pt x="166" y="1337"/>
                    <a:pt x="161" y="1343"/>
                    <a:pt x="161" y="1355"/>
                  </a:cubicBezTo>
                  <a:cubicBezTo>
                    <a:pt x="143" y="1384"/>
                    <a:pt x="137" y="1414"/>
                    <a:pt x="131" y="1432"/>
                  </a:cubicBezTo>
                  <a:cubicBezTo>
                    <a:pt x="131" y="1444"/>
                    <a:pt x="131" y="1444"/>
                    <a:pt x="119" y="1450"/>
                  </a:cubicBezTo>
                  <a:cubicBezTo>
                    <a:pt x="113" y="1473"/>
                    <a:pt x="107" y="1503"/>
                    <a:pt x="101" y="1521"/>
                  </a:cubicBezTo>
                  <a:cubicBezTo>
                    <a:pt x="101" y="1533"/>
                    <a:pt x="89" y="1539"/>
                    <a:pt x="89" y="1550"/>
                  </a:cubicBezTo>
                  <a:lnTo>
                    <a:pt x="71" y="1622"/>
                  </a:lnTo>
                  <a:cubicBezTo>
                    <a:pt x="71" y="1628"/>
                    <a:pt x="71" y="1628"/>
                    <a:pt x="60" y="1634"/>
                  </a:cubicBezTo>
                  <a:lnTo>
                    <a:pt x="60" y="1640"/>
                  </a:lnTo>
                  <a:lnTo>
                    <a:pt x="42" y="1729"/>
                  </a:lnTo>
                  <a:lnTo>
                    <a:pt x="42" y="1741"/>
                  </a:lnTo>
                  <a:cubicBezTo>
                    <a:pt x="30" y="1758"/>
                    <a:pt x="30" y="1788"/>
                    <a:pt x="24" y="1812"/>
                  </a:cubicBezTo>
                  <a:cubicBezTo>
                    <a:pt x="24" y="1818"/>
                    <a:pt x="24" y="1830"/>
                    <a:pt x="18" y="1836"/>
                  </a:cubicBezTo>
                  <a:cubicBezTo>
                    <a:pt x="18" y="1859"/>
                    <a:pt x="12" y="1877"/>
                    <a:pt x="12" y="1901"/>
                  </a:cubicBezTo>
                  <a:lnTo>
                    <a:pt x="12" y="1925"/>
                  </a:lnTo>
                  <a:cubicBezTo>
                    <a:pt x="12" y="1954"/>
                    <a:pt x="0" y="1984"/>
                    <a:pt x="0" y="2008"/>
                  </a:cubicBezTo>
                  <a:lnTo>
                    <a:pt x="0" y="2049"/>
                  </a:lnTo>
                  <a:lnTo>
                    <a:pt x="0" y="2073"/>
                  </a:lnTo>
                  <a:lnTo>
                    <a:pt x="0" y="2138"/>
                  </a:lnTo>
                  <a:lnTo>
                    <a:pt x="0" y="2198"/>
                  </a:lnTo>
                  <a:lnTo>
                    <a:pt x="0" y="2221"/>
                  </a:lnTo>
                  <a:lnTo>
                    <a:pt x="0" y="2257"/>
                  </a:lnTo>
                  <a:lnTo>
                    <a:pt x="0" y="2281"/>
                  </a:lnTo>
                  <a:cubicBezTo>
                    <a:pt x="0" y="2293"/>
                    <a:pt x="0" y="2305"/>
                    <a:pt x="12" y="2316"/>
                  </a:cubicBezTo>
                  <a:lnTo>
                    <a:pt x="12" y="2340"/>
                  </a:lnTo>
                  <a:lnTo>
                    <a:pt x="12" y="2346"/>
                  </a:lnTo>
                  <a:cubicBezTo>
                    <a:pt x="12" y="2352"/>
                    <a:pt x="18" y="2370"/>
                    <a:pt x="18" y="2376"/>
                  </a:cubicBezTo>
                  <a:lnTo>
                    <a:pt x="18" y="2394"/>
                  </a:lnTo>
                  <a:cubicBezTo>
                    <a:pt x="18" y="2406"/>
                    <a:pt x="24" y="2429"/>
                    <a:pt x="30" y="2441"/>
                  </a:cubicBezTo>
                  <a:cubicBezTo>
                    <a:pt x="30" y="2453"/>
                    <a:pt x="30" y="2453"/>
                    <a:pt x="42" y="2459"/>
                  </a:cubicBezTo>
                  <a:cubicBezTo>
                    <a:pt x="42" y="2471"/>
                    <a:pt x="48" y="2483"/>
                    <a:pt x="48" y="2495"/>
                  </a:cubicBezTo>
                  <a:cubicBezTo>
                    <a:pt x="48" y="2501"/>
                    <a:pt x="54" y="2512"/>
                    <a:pt x="54" y="2512"/>
                  </a:cubicBezTo>
                  <a:cubicBezTo>
                    <a:pt x="54" y="2518"/>
                    <a:pt x="60" y="2530"/>
                    <a:pt x="60" y="2542"/>
                  </a:cubicBezTo>
                  <a:cubicBezTo>
                    <a:pt x="60" y="2548"/>
                    <a:pt x="66" y="2554"/>
                    <a:pt x="66" y="2554"/>
                  </a:cubicBezTo>
                  <a:cubicBezTo>
                    <a:pt x="77" y="2572"/>
                    <a:pt x="77" y="2578"/>
                    <a:pt x="83" y="2590"/>
                  </a:cubicBezTo>
                  <a:cubicBezTo>
                    <a:pt x="83" y="2590"/>
                    <a:pt x="83" y="2602"/>
                    <a:pt x="89" y="2602"/>
                  </a:cubicBezTo>
                  <a:cubicBezTo>
                    <a:pt x="95" y="2613"/>
                    <a:pt x="107" y="2631"/>
                    <a:pt x="113" y="2637"/>
                  </a:cubicBezTo>
                  <a:cubicBezTo>
                    <a:pt x="113" y="2643"/>
                    <a:pt x="119" y="2643"/>
                    <a:pt x="119" y="2649"/>
                  </a:cubicBezTo>
                  <a:cubicBezTo>
                    <a:pt x="125" y="2661"/>
                    <a:pt x="125" y="2667"/>
                    <a:pt x="137" y="2673"/>
                  </a:cubicBezTo>
                  <a:cubicBezTo>
                    <a:pt x="137" y="2679"/>
                    <a:pt x="143" y="2679"/>
                    <a:pt x="143" y="2691"/>
                  </a:cubicBezTo>
                  <a:cubicBezTo>
                    <a:pt x="149" y="2697"/>
                    <a:pt x="149" y="2702"/>
                    <a:pt x="155" y="2708"/>
                  </a:cubicBezTo>
                  <a:cubicBezTo>
                    <a:pt x="155" y="2720"/>
                    <a:pt x="166" y="2720"/>
                    <a:pt x="166" y="2726"/>
                  </a:cubicBezTo>
                  <a:cubicBezTo>
                    <a:pt x="172" y="2732"/>
                    <a:pt x="178" y="2750"/>
                    <a:pt x="184" y="2756"/>
                  </a:cubicBezTo>
                  <a:lnTo>
                    <a:pt x="196" y="2762"/>
                  </a:lnTo>
                  <a:lnTo>
                    <a:pt x="226" y="2792"/>
                  </a:lnTo>
                  <a:lnTo>
                    <a:pt x="232" y="2797"/>
                  </a:lnTo>
                  <a:lnTo>
                    <a:pt x="256" y="2821"/>
                  </a:lnTo>
                  <a:cubicBezTo>
                    <a:pt x="261" y="2821"/>
                    <a:pt x="261" y="2827"/>
                    <a:pt x="267" y="2827"/>
                  </a:cubicBezTo>
                  <a:cubicBezTo>
                    <a:pt x="273" y="2839"/>
                    <a:pt x="285" y="2845"/>
                    <a:pt x="291" y="2845"/>
                  </a:cubicBezTo>
                  <a:lnTo>
                    <a:pt x="297" y="2851"/>
                  </a:lnTo>
                  <a:cubicBezTo>
                    <a:pt x="315" y="2857"/>
                    <a:pt x="321" y="2869"/>
                    <a:pt x="333" y="2875"/>
                  </a:cubicBezTo>
                  <a:lnTo>
                    <a:pt x="4176" y="5095"/>
                  </a:lnTo>
                  <a:lnTo>
                    <a:pt x="4176" y="5095"/>
                  </a:lnTo>
                  <a:cubicBezTo>
                    <a:pt x="4171" y="5087"/>
                    <a:pt x="4164" y="5076"/>
                    <a:pt x="4151" y="5072"/>
                  </a:cubicBezTo>
                  <a:lnTo>
                    <a:pt x="4145" y="5066"/>
                  </a:lnTo>
                  <a:cubicBezTo>
                    <a:pt x="4139" y="5054"/>
                    <a:pt x="4127" y="5048"/>
                    <a:pt x="4127" y="5036"/>
                  </a:cubicBezTo>
                  <a:cubicBezTo>
                    <a:pt x="4127" y="5024"/>
                    <a:pt x="4121" y="5024"/>
                    <a:pt x="4121" y="5018"/>
                  </a:cubicBezTo>
                  <a:cubicBezTo>
                    <a:pt x="4115" y="5012"/>
                    <a:pt x="4109" y="4995"/>
                    <a:pt x="4109" y="4989"/>
                  </a:cubicBezTo>
                  <a:cubicBezTo>
                    <a:pt x="4109" y="4989"/>
                    <a:pt x="4109" y="4983"/>
                    <a:pt x="4097" y="4983"/>
                  </a:cubicBezTo>
                  <a:lnTo>
                    <a:pt x="4080" y="4935"/>
                  </a:lnTo>
                  <a:cubicBezTo>
                    <a:pt x="4068" y="4923"/>
                    <a:pt x="4062" y="4905"/>
                    <a:pt x="4062" y="4894"/>
                  </a:cubicBezTo>
                  <a:cubicBezTo>
                    <a:pt x="4062" y="4888"/>
                    <a:pt x="4062" y="4888"/>
                    <a:pt x="4056" y="4876"/>
                  </a:cubicBezTo>
                  <a:cubicBezTo>
                    <a:pt x="4050" y="4864"/>
                    <a:pt x="4050" y="4858"/>
                    <a:pt x="4038" y="4840"/>
                  </a:cubicBezTo>
                  <a:cubicBezTo>
                    <a:pt x="4038" y="4834"/>
                    <a:pt x="4038" y="4834"/>
                    <a:pt x="4032" y="4828"/>
                  </a:cubicBezTo>
                  <a:cubicBezTo>
                    <a:pt x="4026" y="4810"/>
                    <a:pt x="4026" y="4799"/>
                    <a:pt x="4020" y="4781"/>
                  </a:cubicBezTo>
                  <a:lnTo>
                    <a:pt x="4020" y="4775"/>
                  </a:lnTo>
                  <a:cubicBezTo>
                    <a:pt x="4008" y="4757"/>
                    <a:pt x="4008" y="4739"/>
                    <a:pt x="4002" y="4721"/>
                  </a:cubicBezTo>
                  <a:cubicBezTo>
                    <a:pt x="4002" y="4709"/>
                    <a:pt x="3996" y="4686"/>
                    <a:pt x="3996" y="4668"/>
                  </a:cubicBezTo>
                  <a:lnTo>
                    <a:pt x="3996" y="4656"/>
                  </a:lnTo>
                  <a:cubicBezTo>
                    <a:pt x="3996" y="4638"/>
                    <a:pt x="3990" y="4626"/>
                    <a:pt x="3990" y="4609"/>
                  </a:cubicBezTo>
                  <a:lnTo>
                    <a:pt x="3990" y="4597"/>
                  </a:lnTo>
                  <a:lnTo>
                    <a:pt x="3990" y="4549"/>
                  </a:lnTo>
                  <a:lnTo>
                    <a:pt x="3990" y="4537"/>
                  </a:lnTo>
                  <a:lnTo>
                    <a:pt x="3990" y="4478"/>
                  </a:lnTo>
                  <a:lnTo>
                    <a:pt x="3990" y="4413"/>
                  </a:lnTo>
                  <a:lnTo>
                    <a:pt x="3990" y="4401"/>
                  </a:lnTo>
                  <a:lnTo>
                    <a:pt x="3990" y="4341"/>
                  </a:lnTo>
                  <a:cubicBezTo>
                    <a:pt x="3990" y="4312"/>
                    <a:pt x="3996" y="4294"/>
                    <a:pt x="3996" y="4264"/>
                  </a:cubicBezTo>
                  <a:cubicBezTo>
                    <a:pt x="3996" y="4252"/>
                    <a:pt x="3996" y="4246"/>
                    <a:pt x="4002" y="4234"/>
                  </a:cubicBezTo>
                  <a:cubicBezTo>
                    <a:pt x="4002" y="4211"/>
                    <a:pt x="4008" y="4193"/>
                    <a:pt x="4008" y="4175"/>
                  </a:cubicBezTo>
                  <a:cubicBezTo>
                    <a:pt x="4008" y="4163"/>
                    <a:pt x="4008" y="4157"/>
                    <a:pt x="4020" y="4145"/>
                  </a:cubicBezTo>
                  <a:cubicBezTo>
                    <a:pt x="4026" y="4122"/>
                    <a:pt x="4026" y="4092"/>
                    <a:pt x="4032" y="4068"/>
                  </a:cubicBezTo>
                  <a:lnTo>
                    <a:pt x="4032" y="4056"/>
                  </a:lnTo>
                  <a:cubicBezTo>
                    <a:pt x="4038" y="4027"/>
                    <a:pt x="4050" y="3997"/>
                    <a:pt x="4056" y="3973"/>
                  </a:cubicBezTo>
                  <a:cubicBezTo>
                    <a:pt x="4056" y="3967"/>
                    <a:pt x="4062" y="3955"/>
                    <a:pt x="4062" y="3943"/>
                  </a:cubicBezTo>
                  <a:cubicBezTo>
                    <a:pt x="4068" y="3920"/>
                    <a:pt x="4080" y="3908"/>
                    <a:pt x="4080" y="3884"/>
                  </a:cubicBezTo>
                  <a:cubicBezTo>
                    <a:pt x="4080" y="3878"/>
                    <a:pt x="4085" y="3860"/>
                    <a:pt x="4085" y="3854"/>
                  </a:cubicBezTo>
                  <a:cubicBezTo>
                    <a:pt x="4091" y="3831"/>
                    <a:pt x="4097" y="3807"/>
                    <a:pt x="4109" y="3777"/>
                  </a:cubicBezTo>
                  <a:cubicBezTo>
                    <a:pt x="4109" y="3771"/>
                    <a:pt x="4109" y="3771"/>
                    <a:pt x="4115" y="3765"/>
                  </a:cubicBezTo>
                  <a:cubicBezTo>
                    <a:pt x="4121" y="3736"/>
                    <a:pt x="4139" y="3706"/>
                    <a:pt x="4145" y="3682"/>
                  </a:cubicBezTo>
                  <a:cubicBezTo>
                    <a:pt x="4145" y="3676"/>
                    <a:pt x="4151" y="3670"/>
                    <a:pt x="4151" y="3658"/>
                  </a:cubicBezTo>
                  <a:cubicBezTo>
                    <a:pt x="4157" y="3641"/>
                    <a:pt x="4169" y="3617"/>
                    <a:pt x="4180" y="3599"/>
                  </a:cubicBezTo>
                  <a:cubicBezTo>
                    <a:pt x="4186" y="3593"/>
                    <a:pt x="4186" y="3587"/>
                    <a:pt x="4198" y="3569"/>
                  </a:cubicBezTo>
                  <a:cubicBezTo>
                    <a:pt x="4210" y="3552"/>
                    <a:pt x="4216" y="3522"/>
                    <a:pt x="4234" y="3498"/>
                  </a:cubicBezTo>
                  <a:cubicBezTo>
                    <a:pt x="4234" y="3492"/>
                    <a:pt x="4234" y="3492"/>
                    <a:pt x="4240" y="3480"/>
                  </a:cubicBezTo>
                  <a:cubicBezTo>
                    <a:pt x="4258" y="3451"/>
                    <a:pt x="4270" y="3433"/>
                    <a:pt x="4287" y="3403"/>
                  </a:cubicBezTo>
                  <a:cubicBezTo>
                    <a:pt x="4293" y="3391"/>
                    <a:pt x="4293" y="3385"/>
                    <a:pt x="4299" y="3379"/>
                  </a:cubicBezTo>
                  <a:cubicBezTo>
                    <a:pt x="4317" y="3356"/>
                    <a:pt x="4323" y="3332"/>
                    <a:pt x="4335" y="3320"/>
                  </a:cubicBezTo>
                  <a:cubicBezTo>
                    <a:pt x="4347" y="3314"/>
                    <a:pt x="4347" y="3302"/>
                    <a:pt x="4353" y="3296"/>
                  </a:cubicBezTo>
                  <a:lnTo>
                    <a:pt x="4394" y="3231"/>
                  </a:lnTo>
                  <a:lnTo>
                    <a:pt x="4406" y="3225"/>
                  </a:lnTo>
                  <a:cubicBezTo>
                    <a:pt x="4418" y="3195"/>
                    <a:pt x="4442" y="3172"/>
                    <a:pt x="4454" y="3148"/>
                  </a:cubicBezTo>
                  <a:cubicBezTo>
                    <a:pt x="4460" y="3142"/>
                    <a:pt x="4460" y="3136"/>
                    <a:pt x="4471" y="3124"/>
                  </a:cubicBezTo>
                  <a:cubicBezTo>
                    <a:pt x="4483" y="3106"/>
                    <a:pt x="4501" y="3088"/>
                    <a:pt x="4513" y="3065"/>
                  </a:cubicBezTo>
                  <a:cubicBezTo>
                    <a:pt x="4519" y="3059"/>
                    <a:pt x="4519" y="3053"/>
                    <a:pt x="4531" y="3047"/>
                  </a:cubicBezTo>
                  <a:cubicBezTo>
                    <a:pt x="4543" y="3023"/>
                    <a:pt x="4561" y="2999"/>
                    <a:pt x="4578" y="2976"/>
                  </a:cubicBezTo>
                  <a:lnTo>
                    <a:pt x="4590" y="2970"/>
                  </a:lnTo>
                  <a:cubicBezTo>
                    <a:pt x="4608" y="2946"/>
                    <a:pt x="4626" y="2928"/>
                    <a:pt x="4650" y="2904"/>
                  </a:cubicBezTo>
                  <a:cubicBezTo>
                    <a:pt x="4656" y="2898"/>
                    <a:pt x="4656" y="2887"/>
                    <a:pt x="4661" y="2887"/>
                  </a:cubicBezTo>
                  <a:cubicBezTo>
                    <a:pt x="4679" y="2875"/>
                    <a:pt x="4691" y="2851"/>
                    <a:pt x="4709" y="2839"/>
                  </a:cubicBezTo>
                  <a:cubicBezTo>
                    <a:pt x="4715" y="2827"/>
                    <a:pt x="4721" y="2821"/>
                    <a:pt x="4721" y="2815"/>
                  </a:cubicBezTo>
                  <a:cubicBezTo>
                    <a:pt x="4739" y="2792"/>
                    <a:pt x="4756" y="2780"/>
                    <a:pt x="4774" y="2762"/>
                  </a:cubicBezTo>
                  <a:lnTo>
                    <a:pt x="4780" y="2756"/>
                  </a:lnTo>
                  <a:cubicBezTo>
                    <a:pt x="4804" y="2732"/>
                    <a:pt x="4828" y="2720"/>
                    <a:pt x="4846" y="2697"/>
                  </a:cubicBezTo>
                  <a:cubicBezTo>
                    <a:pt x="4857" y="2691"/>
                    <a:pt x="4863" y="2691"/>
                    <a:pt x="4863" y="2679"/>
                  </a:cubicBezTo>
                  <a:cubicBezTo>
                    <a:pt x="4875" y="2667"/>
                    <a:pt x="4899" y="2649"/>
                    <a:pt x="4917" y="2637"/>
                  </a:cubicBezTo>
                  <a:lnTo>
                    <a:pt x="4935" y="2613"/>
                  </a:lnTo>
                  <a:cubicBezTo>
                    <a:pt x="4946" y="2607"/>
                    <a:pt x="4952" y="2602"/>
                    <a:pt x="4958" y="2602"/>
                  </a:cubicBezTo>
                  <a:cubicBezTo>
                    <a:pt x="4964" y="2590"/>
                    <a:pt x="4982" y="2584"/>
                    <a:pt x="4988" y="2578"/>
                  </a:cubicBezTo>
                  <a:cubicBezTo>
                    <a:pt x="4994" y="2572"/>
                    <a:pt x="5006" y="2572"/>
                    <a:pt x="5012" y="2560"/>
                  </a:cubicBezTo>
                  <a:cubicBezTo>
                    <a:pt x="5024" y="2554"/>
                    <a:pt x="5036" y="2548"/>
                    <a:pt x="5047" y="2542"/>
                  </a:cubicBezTo>
                  <a:cubicBezTo>
                    <a:pt x="5053" y="2530"/>
                    <a:pt x="5065" y="2530"/>
                    <a:pt x="5071" y="2524"/>
                  </a:cubicBezTo>
                  <a:cubicBezTo>
                    <a:pt x="5083" y="2512"/>
                    <a:pt x="5107" y="2501"/>
                    <a:pt x="5125" y="2489"/>
                  </a:cubicBezTo>
                  <a:cubicBezTo>
                    <a:pt x="5142" y="2471"/>
                    <a:pt x="5160" y="2465"/>
                    <a:pt x="5184" y="2459"/>
                  </a:cubicBezTo>
                  <a:cubicBezTo>
                    <a:pt x="5190" y="2459"/>
                    <a:pt x="5196" y="2453"/>
                    <a:pt x="5202" y="2453"/>
                  </a:cubicBezTo>
                  <a:cubicBezTo>
                    <a:pt x="5220" y="2441"/>
                    <a:pt x="5226" y="2435"/>
                    <a:pt x="5243" y="2429"/>
                  </a:cubicBezTo>
                  <a:cubicBezTo>
                    <a:pt x="5249" y="2429"/>
                    <a:pt x="5249" y="2423"/>
                    <a:pt x="5255" y="2423"/>
                  </a:cubicBezTo>
                  <a:lnTo>
                    <a:pt x="5303" y="2400"/>
                  </a:lnTo>
                  <a:cubicBezTo>
                    <a:pt x="5303" y="2400"/>
                    <a:pt x="5309" y="2400"/>
                    <a:pt x="5309" y="2394"/>
                  </a:cubicBezTo>
                  <a:cubicBezTo>
                    <a:pt x="5321" y="2382"/>
                    <a:pt x="5338" y="2376"/>
                    <a:pt x="5362" y="2370"/>
                  </a:cubicBezTo>
                  <a:cubicBezTo>
                    <a:pt x="5368" y="2370"/>
                    <a:pt x="5368" y="2370"/>
                    <a:pt x="5374" y="2364"/>
                  </a:cubicBezTo>
                  <a:cubicBezTo>
                    <a:pt x="5392" y="2352"/>
                    <a:pt x="5404" y="2352"/>
                    <a:pt x="5422" y="2346"/>
                  </a:cubicBezTo>
                  <a:lnTo>
                    <a:pt x="5427" y="2346"/>
                  </a:lnTo>
                  <a:cubicBezTo>
                    <a:pt x="5439" y="2340"/>
                    <a:pt x="5457" y="2340"/>
                    <a:pt x="5469" y="2334"/>
                  </a:cubicBezTo>
                  <a:lnTo>
                    <a:pt x="5487" y="2334"/>
                  </a:lnTo>
                  <a:cubicBezTo>
                    <a:pt x="5499" y="2334"/>
                    <a:pt x="5517" y="2322"/>
                    <a:pt x="5522" y="2322"/>
                  </a:cubicBezTo>
                  <a:lnTo>
                    <a:pt x="5540" y="2322"/>
                  </a:lnTo>
                  <a:cubicBezTo>
                    <a:pt x="5552" y="2322"/>
                    <a:pt x="5570" y="2316"/>
                    <a:pt x="5582" y="2316"/>
                  </a:cubicBezTo>
                  <a:lnTo>
                    <a:pt x="5707" y="2316"/>
                  </a:lnTo>
                  <a:cubicBezTo>
                    <a:pt x="5718" y="2316"/>
                    <a:pt x="5730" y="2316"/>
                    <a:pt x="5736" y="2322"/>
                  </a:cubicBezTo>
                  <a:lnTo>
                    <a:pt x="5760" y="2322"/>
                  </a:lnTo>
                  <a:cubicBezTo>
                    <a:pt x="5766" y="2322"/>
                    <a:pt x="5784" y="2334"/>
                    <a:pt x="5790" y="2334"/>
                  </a:cubicBezTo>
                  <a:cubicBezTo>
                    <a:pt x="5796" y="2334"/>
                    <a:pt x="5807" y="2334"/>
                    <a:pt x="5813" y="2340"/>
                  </a:cubicBezTo>
                  <a:cubicBezTo>
                    <a:pt x="5819" y="2340"/>
                    <a:pt x="5837" y="2346"/>
                    <a:pt x="5843" y="2346"/>
                  </a:cubicBezTo>
                  <a:cubicBezTo>
                    <a:pt x="5849" y="2346"/>
                    <a:pt x="5855" y="2352"/>
                    <a:pt x="5855" y="2352"/>
                  </a:cubicBezTo>
                  <a:cubicBezTo>
                    <a:pt x="5867" y="2364"/>
                    <a:pt x="5879" y="2364"/>
                    <a:pt x="5885" y="2370"/>
                  </a:cubicBezTo>
                  <a:cubicBezTo>
                    <a:pt x="5897" y="2370"/>
                    <a:pt x="5897" y="2376"/>
                    <a:pt x="5902" y="2376"/>
                  </a:cubicBezTo>
                  <a:lnTo>
                    <a:pt x="5944" y="2400"/>
                  </a:lnTo>
                  <a:lnTo>
                    <a:pt x="1936" y="84"/>
                  </a:lnTo>
                  <a:lnTo>
                    <a:pt x="1894" y="60"/>
                  </a:lnTo>
                  <a:cubicBezTo>
                    <a:pt x="1888" y="60"/>
                    <a:pt x="1888" y="54"/>
                    <a:pt x="1877" y="54"/>
                  </a:cubicBezTo>
                  <a:cubicBezTo>
                    <a:pt x="1871" y="48"/>
                    <a:pt x="1859" y="48"/>
                    <a:pt x="1847" y="36"/>
                  </a:cubicBezTo>
                  <a:cubicBezTo>
                    <a:pt x="1841" y="36"/>
                    <a:pt x="1835" y="30"/>
                    <a:pt x="1835" y="30"/>
                  </a:cubicBezTo>
                  <a:cubicBezTo>
                    <a:pt x="1829" y="30"/>
                    <a:pt x="1811" y="24"/>
                    <a:pt x="1805" y="24"/>
                  </a:cubicBezTo>
                  <a:cubicBezTo>
                    <a:pt x="1799" y="24"/>
                    <a:pt x="1788" y="24"/>
                    <a:pt x="1782" y="19"/>
                  </a:cubicBezTo>
                  <a:cubicBezTo>
                    <a:pt x="1776" y="19"/>
                    <a:pt x="1758" y="7"/>
                    <a:pt x="1752" y="7"/>
                  </a:cubicBezTo>
                  <a:lnTo>
                    <a:pt x="1728" y="7"/>
                  </a:lnTo>
                  <a:cubicBezTo>
                    <a:pt x="1722" y="7"/>
                    <a:pt x="1710" y="7"/>
                    <a:pt x="1698" y="1"/>
                  </a:cubicBezTo>
                  <a:close/>
                  <a:moveTo>
                    <a:pt x="4176" y="5095"/>
                  </a:moveTo>
                  <a:lnTo>
                    <a:pt x="4176" y="5095"/>
                  </a:lnTo>
                  <a:cubicBezTo>
                    <a:pt x="4178" y="5098"/>
                    <a:pt x="4179" y="5100"/>
                    <a:pt x="4180" y="5101"/>
                  </a:cubicBezTo>
                  <a:lnTo>
                    <a:pt x="4210" y="5131"/>
                  </a:lnTo>
                  <a:lnTo>
                    <a:pt x="4216" y="5137"/>
                  </a:lnTo>
                  <a:lnTo>
                    <a:pt x="4240" y="5161"/>
                  </a:lnTo>
                  <a:lnTo>
                    <a:pt x="4246" y="5167"/>
                  </a:lnTo>
                  <a:cubicBezTo>
                    <a:pt x="4251" y="5169"/>
                    <a:pt x="4255" y="5171"/>
                    <a:pt x="4260" y="5171"/>
                  </a:cubicBezTo>
                  <a:cubicBezTo>
                    <a:pt x="4267" y="5171"/>
                    <a:pt x="4276" y="5168"/>
                    <a:pt x="4293" y="5163"/>
                  </a:cubicBezTo>
                  <a:lnTo>
                    <a:pt x="4293" y="5163"/>
                  </a:lnTo>
                  <a:lnTo>
                    <a:pt x="4337" y="5188"/>
                  </a:lnTo>
                  <a:lnTo>
                    <a:pt x="4337" y="5188"/>
                  </a:lnTo>
                  <a:cubicBezTo>
                    <a:pt x="4328" y="5182"/>
                    <a:pt x="4321" y="5172"/>
                    <a:pt x="4305" y="5167"/>
                  </a:cubicBezTo>
                  <a:lnTo>
                    <a:pt x="4299" y="5161"/>
                  </a:lnTo>
                  <a:cubicBezTo>
                    <a:pt x="4297" y="5161"/>
                    <a:pt x="4295" y="5162"/>
                    <a:pt x="4293" y="5163"/>
                  </a:cubicBezTo>
                  <a:lnTo>
                    <a:pt x="4293" y="5163"/>
                  </a:lnTo>
                  <a:lnTo>
                    <a:pt x="4176" y="5095"/>
                  </a:lnTo>
                  <a:close/>
                  <a:moveTo>
                    <a:pt x="4337" y="5188"/>
                  </a:moveTo>
                  <a:cubicBezTo>
                    <a:pt x="4338" y="5189"/>
                    <a:pt x="4340" y="5190"/>
                    <a:pt x="4341" y="5190"/>
                  </a:cubicBezTo>
                  <a:lnTo>
                    <a:pt x="4337" y="51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5"/>
            <p:cNvSpPr/>
            <p:nvPr/>
          </p:nvSpPr>
          <p:spPr>
            <a:xfrm>
              <a:off x="4180992" y="7051930"/>
              <a:ext cx="281618" cy="362534"/>
            </a:xfrm>
            <a:custGeom>
              <a:avLst/>
              <a:gdLst/>
              <a:ahLst/>
              <a:cxnLst/>
              <a:rect l="l" t="t" r="r" b="b"/>
              <a:pathLst>
                <a:path w="2311" h="2975" extrusionOk="0">
                  <a:moveTo>
                    <a:pt x="1666" y="1"/>
                  </a:moveTo>
                  <a:cubicBezTo>
                    <a:pt x="1510" y="1"/>
                    <a:pt x="1333" y="52"/>
                    <a:pt x="1147" y="160"/>
                  </a:cubicBezTo>
                  <a:cubicBezTo>
                    <a:pt x="505" y="534"/>
                    <a:pt x="1" y="1425"/>
                    <a:pt x="1" y="2161"/>
                  </a:cubicBezTo>
                  <a:cubicBezTo>
                    <a:pt x="5" y="2680"/>
                    <a:pt x="266" y="2975"/>
                    <a:pt x="639" y="2975"/>
                  </a:cubicBezTo>
                  <a:cubicBezTo>
                    <a:pt x="796" y="2975"/>
                    <a:pt x="973" y="2923"/>
                    <a:pt x="1159" y="2814"/>
                  </a:cubicBezTo>
                  <a:cubicBezTo>
                    <a:pt x="1788" y="2440"/>
                    <a:pt x="2311" y="1549"/>
                    <a:pt x="2305" y="819"/>
                  </a:cubicBezTo>
                  <a:cubicBezTo>
                    <a:pt x="2305" y="299"/>
                    <a:pt x="204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5"/>
            <p:cNvSpPr/>
            <p:nvPr/>
          </p:nvSpPr>
          <p:spPr>
            <a:xfrm>
              <a:off x="4293227" y="7184272"/>
              <a:ext cx="497920" cy="330972"/>
            </a:xfrm>
            <a:custGeom>
              <a:avLst/>
              <a:gdLst/>
              <a:ahLst/>
              <a:cxnLst/>
              <a:rect l="l" t="t" r="r" b="b"/>
              <a:pathLst>
                <a:path w="4086" h="2716" extrusionOk="0">
                  <a:moveTo>
                    <a:pt x="3503" y="2661"/>
                  </a:moveTo>
                  <a:cubicBezTo>
                    <a:pt x="3504" y="2672"/>
                    <a:pt x="3509" y="2678"/>
                    <a:pt x="3521" y="2678"/>
                  </a:cubicBezTo>
                  <a:cubicBezTo>
                    <a:pt x="3509" y="2672"/>
                    <a:pt x="3504" y="2672"/>
                    <a:pt x="3503" y="2661"/>
                  </a:cubicBezTo>
                  <a:close/>
                  <a:moveTo>
                    <a:pt x="3521" y="2684"/>
                  </a:moveTo>
                  <a:cubicBezTo>
                    <a:pt x="3527" y="2690"/>
                    <a:pt x="3527" y="2690"/>
                    <a:pt x="3533" y="2690"/>
                  </a:cubicBezTo>
                  <a:cubicBezTo>
                    <a:pt x="3527" y="2690"/>
                    <a:pt x="3521" y="2684"/>
                    <a:pt x="3521" y="2684"/>
                  </a:cubicBezTo>
                  <a:close/>
                  <a:moveTo>
                    <a:pt x="3564" y="2693"/>
                  </a:moveTo>
                  <a:cubicBezTo>
                    <a:pt x="3564" y="2695"/>
                    <a:pt x="3566" y="2696"/>
                    <a:pt x="3569" y="2696"/>
                  </a:cubicBezTo>
                  <a:lnTo>
                    <a:pt x="3564" y="2693"/>
                  </a:lnTo>
                  <a:close/>
                  <a:moveTo>
                    <a:pt x="362" y="0"/>
                  </a:moveTo>
                  <a:cubicBezTo>
                    <a:pt x="356" y="0"/>
                    <a:pt x="350" y="6"/>
                    <a:pt x="344" y="6"/>
                  </a:cubicBezTo>
                  <a:lnTo>
                    <a:pt x="333" y="6"/>
                  </a:lnTo>
                  <a:cubicBezTo>
                    <a:pt x="327" y="6"/>
                    <a:pt x="321" y="12"/>
                    <a:pt x="315" y="12"/>
                  </a:cubicBezTo>
                  <a:lnTo>
                    <a:pt x="303" y="12"/>
                  </a:lnTo>
                  <a:cubicBezTo>
                    <a:pt x="297" y="18"/>
                    <a:pt x="285" y="18"/>
                    <a:pt x="273" y="24"/>
                  </a:cubicBezTo>
                  <a:cubicBezTo>
                    <a:pt x="261" y="36"/>
                    <a:pt x="255" y="42"/>
                    <a:pt x="238" y="48"/>
                  </a:cubicBezTo>
                  <a:lnTo>
                    <a:pt x="232" y="54"/>
                  </a:lnTo>
                  <a:lnTo>
                    <a:pt x="208" y="77"/>
                  </a:lnTo>
                  <a:lnTo>
                    <a:pt x="202" y="83"/>
                  </a:lnTo>
                  <a:lnTo>
                    <a:pt x="178" y="107"/>
                  </a:lnTo>
                  <a:lnTo>
                    <a:pt x="172" y="113"/>
                  </a:lnTo>
                  <a:cubicBezTo>
                    <a:pt x="166" y="131"/>
                    <a:pt x="148" y="137"/>
                    <a:pt x="143" y="155"/>
                  </a:cubicBezTo>
                  <a:lnTo>
                    <a:pt x="137" y="160"/>
                  </a:lnTo>
                  <a:cubicBezTo>
                    <a:pt x="125" y="166"/>
                    <a:pt x="119" y="184"/>
                    <a:pt x="113" y="190"/>
                  </a:cubicBezTo>
                  <a:cubicBezTo>
                    <a:pt x="113" y="196"/>
                    <a:pt x="107" y="196"/>
                    <a:pt x="107" y="202"/>
                  </a:cubicBezTo>
                  <a:cubicBezTo>
                    <a:pt x="95" y="214"/>
                    <a:pt x="89" y="220"/>
                    <a:pt x="89" y="226"/>
                  </a:cubicBezTo>
                  <a:cubicBezTo>
                    <a:pt x="89" y="232"/>
                    <a:pt x="83" y="232"/>
                    <a:pt x="83" y="244"/>
                  </a:cubicBezTo>
                  <a:cubicBezTo>
                    <a:pt x="77" y="250"/>
                    <a:pt x="77" y="255"/>
                    <a:pt x="65" y="273"/>
                  </a:cubicBezTo>
                  <a:cubicBezTo>
                    <a:pt x="65" y="279"/>
                    <a:pt x="59" y="279"/>
                    <a:pt x="59" y="285"/>
                  </a:cubicBezTo>
                  <a:cubicBezTo>
                    <a:pt x="53" y="291"/>
                    <a:pt x="53" y="309"/>
                    <a:pt x="48" y="315"/>
                  </a:cubicBezTo>
                  <a:cubicBezTo>
                    <a:pt x="48" y="315"/>
                    <a:pt x="48" y="321"/>
                    <a:pt x="36" y="321"/>
                  </a:cubicBezTo>
                  <a:lnTo>
                    <a:pt x="36" y="333"/>
                  </a:lnTo>
                  <a:cubicBezTo>
                    <a:pt x="36" y="339"/>
                    <a:pt x="30" y="345"/>
                    <a:pt x="30" y="350"/>
                  </a:cubicBezTo>
                  <a:cubicBezTo>
                    <a:pt x="30" y="362"/>
                    <a:pt x="30" y="362"/>
                    <a:pt x="24" y="368"/>
                  </a:cubicBezTo>
                  <a:cubicBezTo>
                    <a:pt x="24" y="374"/>
                    <a:pt x="18" y="380"/>
                    <a:pt x="18" y="392"/>
                  </a:cubicBezTo>
                  <a:lnTo>
                    <a:pt x="18" y="398"/>
                  </a:lnTo>
                  <a:cubicBezTo>
                    <a:pt x="18" y="410"/>
                    <a:pt x="6" y="422"/>
                    <a:pt x="6" y="434"/>
                  </a:cubicBezTo>
                  <a:lnTo>
                    <a:pt x="6" y="440"/>
                  </a:lnTo>
                  <a:cubicBezTo>
                    <a:pt x="6" y="451"/>
                    <a:pt x="0" y="463"/>
                    <a:pt x="0" y="469"/>
                  </a:cubicBezTo>
                  <a:lnTo>
                    <a:pt x="0" y="481"/>
                  </a:lnTo>
                  <a:lnTo>
                    <a:pt x="0" y="499"/>
                  </a:lnTo>
                  <a:lnTo>
                    <a:pt x="0" y="511"/>
                  </a:lnTo>
                  <a:lnTo>
                    <a:pt x="0" y="540"/>
                  </a:lnTo>
                  <a:cubicBezTo>
                    <a:pt x="0" y="635"/>
                    <a:pt x="36" y="701"/>
                    <a:pt x="89" y="730"/>
                  </a:cubicBezTo>
                  <a:lnTo>
                    <a:pt x="3564" y="2693"/>
                  </a:lnTo>
                  <a:lnTo>
                    <a:pt x="3564" y="2693"/>
                  </a:lnTo>
                  <a:cubicBezTo>
                    <a:pt x="3563" y="2692"/>
                    <a:pt x="3563" y="2690"/>
                    <a:pt x="3563" y="2690"/>
                  </a:cubicBezTo>
                  <a:lnTo>
                    <a:pt x="3563" y="2690"/>
                  </a:lnTo>
                  <a:cubicBezTo>
                    <a:pt x="3590" y="2707"/>
                    <a:pt x="3622" y="2715"/>
                    <a:pt x="3656" y="2715"/>
                  </a:cubicBezTo>
                  <a:cubicBezTo>
                    <a:pt x="3696" y="2715"/>
                    <a:pt x="3741" y="2704"/>
                    <a:pt x="3788" y="2678"/>
                  </a:cubicBezTo>
                  <a:cubicBezTo>
                    <a:pt x="3949" y="2577"/>
                    <a:pt x="4085" y="2340"/>
                    <a:pt x="4085" y="2156"/>
                  </a:cubicBezTo>
                  <a:cubicBezTo>
                    <a:pt x="4056" y="2067"/>
                    <a:pt x="4026" y="2001"/>
                    <a:pt x="3967" y="1972"/>
                  </a:cubicBezTo>
                  <a:lnTo>
                    <a:pt x="481" y="6"/>
                  </a:lnTo>
                  <a:lnTo>
                    <a:pt x="469" y="6"/>
                  </a:lnTo>
                  <a:cubicBezTo>
                    <a:pt x="463" y="6"/>
                    <a:pt x="463" y="0"/>
                    <a:pt x="4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5"/>
            <p:cNvSpPr/>
            <p:nvPr/>
          </p:nvSpPr>
          <p:spPr>
            <a:xfrm>
              <a:off x="2189647" y="6838306"/>
              <a:ext cx="914072" cy="837788"/>
            </a:xfrm>
            <a:custGeom>
              <a:avLst/>
              <a:gdLst/>
              <a:ahLst/>
              <a:cxnLst/>
              <a:rect l="l" t="t" r="r" b="b"/>
              <a:pathLst>
                <a:path w="7501" h="6875" extrusionOk="0">
                  <a:moveTo>
                    <a:pt x="535" y="2400"/>
                  </a:moveTo>
                  <a:cubicBezTo>
                    <a:pt x="535" y="2400"/>
                    <a:pt x="523" y="2406"/>
                    <a:pt x="517" y="2406"/>
                  </a:cubicBezTo>
                  <a:cubicBezTo>
                    <a:pt x="523" y="2400"/>
                    <a:pt x="523" y="2400"/>
                    <a:pt x="535" y="2400"/>
                  </a:cubicBezTo>
                  <a:close/>
                  <a:moveTo>
                    <a:pt x="4727" y="1"/>
                  </a:moveTo>
                  <a:cubicBezTo>
                    <a:pt x="4721" y="1"/>
                    <a:pt x="4703" y="1"/>
                    <a:pt x="4697" y="7"/>
                  </a:cubicBezTo>
                  <a:lnTo>
                    <a:pt x="4691" y="7"/>
                  </a:lnTo>
                  <a:cubicBezTo>
                    <a:pt x="4674" y="7"/>
                    <a:pt x="4668" y="19"/>
                    <a:pt x="4650" y="19"/>
                  </a:cubicBezTo>
                  <a:lnTo>
                    <a:pt x="4638" y="19"/>
                  </a:lnTo>
                  <a:cubicBezTo>
                    <a:pt x="4632" y="19"/>
                    <a:pt x="4620" y="25"/>
                    <a:pt x="4608" y="25"/>
                  </a:cubicBezTo>
                  <a:cubicBezTo>
                    <a:pt x="4602" y="25"/>
                    <a:pt x="4602" y="25"/>
                    <a:pt x="4591" y="30"/>
                  </a:cubicBezTo>
                  <a:cubicBezTo>
                    <a:pt x="4585" y="30"/>
                    <a:pt x="4579" y="36"/>
                    <a:pt x="4573" y="36"/>
                  </a:cubicBezTo>
                  <a:cubicBezTo>
                    <a:pt x="4561" y="36"/>
                    <a:pt x="4561" y="36"/>
                    <a:pt x="4555" y="48"/>
                  </a:cubicBezTo>
                  <a:cubicBezTo>
                    <a:pt x="4549" y="48"/>
                    <a:pt x="4543" y="54"/>
                    <a:pt x="4531" y="54"/>
                  </a:cubicBezTo>
                  <a:cubicBezTo>
                    <a:pt x="4525" y="54"/>
                    <a:pt x="4525" y="54"/>
                    <a:pt x="4519" y="60"/>
                  </a:cubicBezTo>
                  <a:cubicBezTo>
                    <a:pt x="4513" y="60"/>
                    <a:pt x="4501" y="66"/>
                    <a:pt x="4496" y="78"/>
                  </a:cubicBezTo>
                  <a:cubicBezTo>
                    <a:pt x="4496" y="78"/>
                    <a:pt x="4490" y="78"/>
                    <a:pt x="4490" y="84"/>
                  </a:cubicBezTo>
                  <a:cubicBezTo>
                    <a:pt x="4466" y="90"/>
                    <a:pt x="4442" y="108"/>
                    <a:pt x="4424" y="120"/>
                  </a:cubicBezTo>
                  <a:lnTo>
                    <a:pt x="517" y="2400"/>
                  </a:lnTo>
                  <a:cubicBezTo>
                    <a:pt x="196" y="2584"/>
                    <a:pt x="0" y="2988"/>
                    <a:pt x="0" y="3558"/>
                  </a:cubicBezTo>
                  <a:cubicBezTo>
                    <a:pt x="6" y="4692"/>
                    <a:pt x="814" y="6075"/>
                    <a:pt x="1812" y="6639"/>
                  </a:cubicBezTo>
                  <a:cubicBezTo>
                    <a:pt x="2099" y="6798"/>
                    <a:pt x="2369" y="6874"/>
                    <a:pt x="2607" y="6874"/>
                  </a:cubicBezTo>
                  <a:cubicBezTo>
                    <a:pt x="2788" y="6874"/>
                    <a:pt x="2950" y="6831"/>
                    <a:pt x="3088" y="6746"/>
                  </a:cubicBezTo>
                  <a:lnTo>
                    <a:pt x="3076" y="6746"/>
                  </a:lnTo>
                  <a:lnTo>
                    <a:pt x="6983" y="4472"/>
                  </a:lnTo>
                  <a:cubicBezTo>
                    <a:pt x="7304" y="4276"/>
                    <a:pt x="7500" y="3884"/>
                    <a:pt x="7494" y="3320"/>
                  </a:cubicBezTo>
                  <a:cubicBezTo>
                    <a:pt x="7488" y="3296"/>
                    <a:pt x="7488" y="3267"/>
                    <a:pt x="7488" y="3231"/>
                  </a:cubicBezTo>
                  <a:lnTo>
                    <a:pt x="7488" y="3201"/>
                  </a:lnTo>
                  <a:cubicBezTo>
                    <a:pt x="7488" y="3178"/>
                    <a:pt x="7488" y="3154"/>
                    <a:pt x="7482" y="3136"/>
                  </a:cubicBezTo>
                  <a:lnTo>
                    <a:pt x="7482" y="3100"/>
                  </a:lnTo>
                  <a:cubicBezTo>
                    <a:pt x="7482" y="3071"/>
                    <a:pt x="7470" y="3053"/>
                    <a:pt x="7470" y="3023"/>
                  </a:cubicBezTo>
                  <a:lnTo>
                    <a:pt x="7470" y="2999"/>
                  </a:lnTo>
                  <a:cubicBezTo>
                    <a:pt x="7464" y="2970"/>
                    <a:pt x="7464" y="2934"/>
                    <a:pt x="7459" y="2904"/>
                  </a:cubicBezTo>
                  <a:cubicBezTo>
                    <a:pt x="7459" y="2893"/>
                    <a:pt x="7459" y="2881"/>
                    <a:pt x="7453" y="2875"/>
                  </a:cubicBezTo>
                  <a:cubicBezTo>
                    <a:pt x="7441" y="2851"/>
                    <a:pt x="7441" y="2827"/>
                    <a:pt x="7435" y="2798"/>
                  </a:cubicBezTo>
                  <a:cubicBezTo>
                    <a:pt x="7435" y="2786"/>
                    <a:pt x="7429" y="2774"/>
                    <a:pt x="7429" y="2762"/>
                  </a:cubicBezTo>
                  <a:cubicBezTo>
                    <a:pt x="7423" y="2738"/>
                    <a:pt x="7423" y="2708"/>
                    <a:pt x="7411" y="2685"/>
                  </a:cubicBezTo>
                  <a:cubicBezTo>
                    <a:pt x="7411" y="2679"/>
                    <a:pt x="7405" y="2673"/>
                    <a:pt x="7405" y="2655"/>
                  </a:cubicBezTo>
                  <a:cubicBezTo>
                    <a:pt x="7399" y="2625"/>
                    <a:pt x="7393" y="2590"/>
                    <a:pt x="7381" y="2560"/>
                  </a:cubicBezTo>
                  <a:cubicBezTo>
                    <a:pt x="7381" y="2554"/>
                    <a:pt x="7375" y="2548"/>
                    <a:pt x="7375" y="2530"/>
                  </a:cubicBezTo>
                  <a:cubicBezTo>
                    <a:pt x="7369" y="2507"/>
                    <a:pt x="7364" y="2477"/>
                    <a:pt x="7352" y="2459"/>
                  </a:cubicBezTo>
                  <a:cubicBezTo>
                    <a:pt x="7352" y="2441"/>
                    <a:pt x="7346" y="2435"/>
                    <a:pt x="7346" y="2418"/>
                  </a:cubicBezTo>
                  <a:lnTo>
                    <a:pt x="7322" y="2352"/>
                  </a:lnTo>
                  <a:cubicBezTo>
                    <a:pt x="7322" y="2346"/>
                    <a:pt x="7316" y="2328"/>
                    <a:pt x="7316" y="2323"/>
                  </a:cubicBezTo>
                  <a:cubicBezTo>
                    <a:pt x="7304" y="2293"/>
                    <a:pt x="7292" y="2257"/>
                    <a:pt x="7280" y="2228"/>
                  </a:cubicBezTo>
                  <a:cubicBezTo>
                    <a:pt x="7280" y="2222"/>
                    <a:pt x="7274" y="2210"/>
                    <a:pt x="7274" y="2210"/>
                  </a:cubicBezTo>
                  <a:cubicBezTo>
                    <a:pt x="7263" y="2180"/>
                    <a:pt x="7251" y="2162"/>
                    <a:pt x="7245" y="2133"/>
                  </a:cubicBezTo>
                  <a:cubicBezTo>
                    <a:pt x="7233" y="2115"/>
                    <a:pt x="7233" y="2109"/>
                    <a:pt x="7227" y="2091"/>
                  </a:cubicBezTo>
                  <a:cubicBezTo>
                    <a:pt x="7221" y="2073"/>
                    <a:pt x="7203" y="2049"/>
                    <a:pt x="7197" y="2026"/>
                  </a:cubicBezTo>
                  <a:cubicBezTo>
                    <a:pt x="7191" y="2014"/>
                    <a:pt x="7191" y="2002"/>
                    <a:pt x="7185" y="1990"/>
                  </a:cubicBezTo>
                  <a:cubicBezTo>
                    <a:pt x="7185" y="1984"/>
                    <a:pt x="7174" y="1984"/>
                    <a:pt x="7174" y="1972"/>
                  </a:cubicBezTo>
                  <a:cubicBezTo>
                    <a:pt x="7168" y="1966"/>
                    <a:pt x="7168" y="1960"/>
                    <a:pt x="7162" y="1943"/>
                  </a:cubicBezTo>
                  <a:cubicBezTo>
                    <a:pt x="7144" y="1913"/>
                    <a:pt x="7138" y="1895"/>
                    <a:pt x="7126" y="1865"/>
                  </a:cubicBezTo>
                  <a:lnTo>
                    <a:pt x="7102" y="1818"/>
                  </a:lnTo>
                  <a:cubicBezTo>
                    <a:pt x="7084" y="1788"/>
                    <a:pt x="7073" y="1764"/>
                    <a:pt x="7067" y="1735"/>
                  </a:cubicBezTo>
                  <a:lnTo>
                    <a:pt x="7043" y="1693"/>
                  </a:lnTo>
                  <a:cubicBezTo>
                    <a:pt x="7025" y="1663"/>
                    <a:pt x="7013" y="1634"/>
                    <a:pt x="6995" y="1610"/>
                  </a:cubicBezTo>
                  <a:cubicBezTo>
                    <a:pt x="6989" y="1598"/>
                    <a:pt x="6983" y="1586"/>
                    <a:pt x="6978" y="1574"/>
                  </a:cubicBezTo>
                  <a:lnTo>
                    <a:pt x="6906" y="1462"/>
                  </a:lnTo>
                  <a:cubicBezTo>
                    <a:pt x="6906" y="1456"/>
                    <a:pt x="6900" y="1450"/>
                    <a:pt x="6900" y="1450"/>
                  </a:cubicBezTo>
                  <a:cubicBezTo>
                    <a:pt x="6877" y="1420"/>
                    <a:pt x="6865" y="1378"/>
                    <a:pt x="6841" y="1349"/>
                  </a:cubicBezTo>
                  <a:cubicBezTo>
                    <a:pt x="6835" y="1337"/>
                    <a:pt x="6829" y="1319"/>
                    <a:pt x="6811" y="1313"/>
                  </a:cubicBezTo>
                  <a:cubicBezTo>
                    <a:pt x="6799" y="1289"/>
                    <a:pt x="6782" y="1272"/>
                    <a:pt x="6758" y="1248"/>
                  </a:cubicBezTo>
                  <a:cubicBezTo>
                    <a:pt x="6752" y="1230"/>
                    <a:pt x="6740" y="1218"/>
                    <a:pt x="6728" y="1200"/>
                  </a:cubicBezTo>
                  <a:cubicBezTo>
                    <a:pt x="6716" y="1182"/>
                    <a:pt x="6698" y="1159"/>
                    <a:pt x="6681" y="1135"/>
                  </a:cubicBezTo>
                  <a:cubicBezTo>
                    <a:pt x="6669" y="1123"/>
                    <a:pt x="6657" y="1105"/>
                    <a:pt x="6651" y="1093"/>
                  </a:cubicBezTo>
                  <a:cubicBezTo>
                    <a:pt x="6633" y="1070"/>
                    <a:pt x="6609" y="1046"/>
                    <a:pt x="6598" y="1022"/>
                  </a:cubicBezTo>
                  <a:cubicBezTo>
                    <a:pt x="6592" y="1016"/>
                    <a:pt x="6580" y="1004"/>
                    <a:pt x="6574" y="992"/>
                  </a:cubicBezTo>
                  <a:cubicBezTo>
                    <a:pt x="6574" y="986"/>
                    <a:pt x="6568" y="986"/>
                    <a:pt x="6562" y="981"/>
                  </a:cubicBezTo>
                  <a:lnTo>
                    <a:pt x="6550" y="975"/>
                  </a:lnTo>
                  <a:cubicBezTo>
                    <a:pt x="6532" y="945"/>
                    <a:pt x="6508" y="921"/>
                    <a:pt x="6485" y="891"/>
                  </a:cubicBezTo>
                  <a:lnTo>
                    <a:pt x="6479" y="886"/>
                  </a:lnTo>
                  <a:cubicBezTo>
                    <a:pt x="6455" y="856"/>
                    <a:pt x="6431" y="832"/>
                    <a:pt x="6402" y="802"/>
                  </a:cubicBezTo>
                  <a:lnTo>
                    <a:pt x="6390" y="791"/>
                  </a:lnTo>
                  <a:lnTo>
                    <a:pt x="6241" y="642"/>
                  </a:lnTo>
                  <a:lnTo>
                    <a:pt x="6223" y="624"/>
                  </a:lnTo>
                  <a:cubicBezTo>
                    <a:pt x="6206" y="601"/>
                    <a:pt x="6176" y="583"/>
                    <a:pt x="6152" y="559"/>
                  </a:cubicBezTo>
                  <a:lnTo>
                    <a:pt x="6146" y="553"/>
                  </a:lnTo>
                  <a:cubicBezTo>
                    <a:pt x="6122" y="529"/>
                    <a:pt x="6099" y="511"/>
                    <a:pt x="6075" y="494"/>
                  </a:cubicBezTo>
                  <a:lnTo>
                    <a:pt x="6063" y="476"/>
                  </a:lnTo>
                  <a:cubicBezTo>
                    <a:pt x="6039" y="452"/>
                    <a:pt x="6010" y="440"/>
                    <a:pt x="5986" y="416"/>
                  </a:cubicBezTo>
                  <a:lnTo>
                    <a:pt x="5974" y="405"/>
                  </a:lnTo>
                  <a:cubicBezTo>
                    <a:pt x="5950" y="387"/>
                    <a:pt x="5927" y="363"/>
                    <a:pt x="5897" y="351"/>
                  </a:cubicBezTo>
                  <a:cubicBezTo>
                    <a:pt x="5891" y="351"/>
                    <a:pt x="5891" y="345"/>
                    <a:pt x="5885" y="345"/>
                  </a:cubicBezTo>
                  <a:cubicBezTo>
                    <a:pt x="5855" y="327"/>
                    <a:pt x="5832" y="304"/>
                    <a:pt x="5802" y="292"/>
                  </a:cubicBezTo>
                  <a:cubicBezTo>
                    <a:pt x="5796" y="286"/>
                    <a:pt x="5790" y="286"/>
                    <a:pt x="5790" y="274"/>
                  </a:cubicBezTo>
                  <a:cubicBezTo>
                    <a:pt x="5760" y="262"/>
                    <a:pt x="5737" y="238"/>
                    <a:pt x="5707" y="226"/>
                  </a:cubicBezTo>
                  <a:cubicBezTo>
                    <a:pt x="5683" y="209"/>
                    <a:pt x="5659" y="203"/>
                    <a:pt x="5642" y="185"/>
                  </a:cubicBezTo>
                  <a:cubicBezTo>
                    <a:pt x="5630" y="185"/>
                    <a:pt x="5630" y="179"/>
                    <a:pt x="5624" y="179"/>
                  </a:cubicBezTo>
                  <a:cubicBezTo>
                    <a:pt x="5600" y="173"/>
                    <a:pt x="5582" y="155"/>
                    <a:pt x="5564" y="149"/>
                  </a:cubicBezTo>
                  <a:lnTo>
                    <a:pt x="5558" y="149"/>
                  </a:lnTo>
                  <a:cubicBezTo>
                    <a:pt x="5535" y="143"/>
                    <a:pt x="5523" y="137"/>
                    <a:pt x="5499" y="125"/>
                  </a:cubicBezTo>
                  <a:cubicBezTo>
                    <a:pt x="5493" y="125"/>
                    <a:pt x="5493" y="120"/>
                    <a:pt x="5481" y="120"/>
                  </a:cubicBezTo>
                  <a:cubicBezTo>
                    <a:pt x="5463" y="114"/>
                    <a:pt x="5446" y="108"/>
                    <a:pt x="5422" y="96"/>
                  </a:cubicBezTo>
                  <a:lnTo>
                    <a:pt x="5416" y="96"/>
                  </a:lnTo>
                  <a:cubicBezTo>
                    <a:pt x="5404" y="90"/>
                    <a:pt x="5380" y="84"/>
                    <a:pt x="5362" y="78"/>
                  </a:cubicBezTo>
                  <a:cubicBezTo>
                    <a:pt x="5357" y="78"/>
                    <a:pt x="5357" y="78"/>
                    <a:pt x="5351" y="66"/>
                  </a:cubicBezTo>
                  <a:cubicBezTo>
                    <a:pt x="5327" y="60"/>
                    <a:pt x="5315" y="54"/>
                    <a:pt x="5291" y="54"/>
                  </a:cubicBezTo>
                  <a:lnTo>
                    <a:pt x="5273" y="54"/>
                  </a:lnTo>
                  <a:cubicBezTo>
                    <a:pt x="5261" y="48"/>
                    <a:pt x="5244" y="48"/>
                    <a:pt x="5226" y="36"/>
                  </a:cubicBezTo>
                  <a:cubicBezTo>
                    <a:pt x="5214" y="36"/>
                    <a:pt x="5214" y="36"/>
                    <a:pt x="5208" y="30"/>
                  </a:cubicBezTo>
                  <a:cubicBezTo>
                    <a:pt x="5196" y="25"/>
                    <a:pt x="5172" y="25"/>
                    <a:pt x="5155" y="19"/>
                  </a:cubicBezTo>
                  <a:lnTo>
                    <a:pt x="5137" y="19"/>
                  </a:lnTo>
                  <a:cubicBezTo>
                    <a:pt x="5125" y="19"/>
                    <a:pt x="5119" y="19"/>
                    <a:pt x="5107" y="7"/>
                  </a:cubicBezTo>
                  <a:lnTo>
                    <a:pt x="5083" y="7"/>
                  </a:lnTo>
                  <a:cubicBezTo>
                    <a:pt x="5077" y="7"/>
                    <a:pt x="5066" y="7"/>
                    <a:pt x="5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5"/>
            <p:cNvSpPr/>
            <p:nvPr/>
          </p:nvSpPr>
          <p:spPr>
            <a:xfrm>
              <a:off x="1998568" y="7177691"/>
              <a:ext cx="566040" cy="588828"/>
            </a:xfrm>
            <a:custGeom>
              <a:avLst/>
              <a:gdLst/>
              <a:ahLst/>
              <a:cxnLst/>
              <a:rect l="l" t="t" r="r" b="b"/>
              <a:pathLst>
                <a:path w="4645" h="4832" extrusionOk="0">
                  <a:moveTo>
                    <a:pt x="1064" y="885"/>
                  </a:moveTo>
                  <a:cubicBezTo>
                    <a:pt x="1076" y="891"/>
                    <a:pt x="1082" y="891"/>
                    <a:pt x="1093" y="891"/>
                  </a:cubicBezTo>
                  <a:cubicBezTo>
                    <a:pt x="1082" y="891"/>
                    <a:pt x="1070" y="891"/>
                    <a:pt x="1064" y="885"/>
                  </a:cubicBezTo>
                  <a:close/>
                  <a:moveTo>
                    <a:pt x="690" y="891"/>
                  </a:moveTo>
                  <a:cubicBezTo>
                    <a:pt x="684" y="891"/>
                    <a:pt x="678" y="897"/>
                    <a:pt x="666" y="897"/>
                  </a:cubicBezTo>
                  <a:cubicBezTo>
                    <a:pt x="666" y="891"/>
                    <a:pt x="672" y="891"/>
                    <a:pt x="690" y="891"/>
                  </a:cubicBezTo>
                  <a:close/>
                  <a:moveTo>
                    <a:pt x="624" y="903"/>
                  </a:moveTo>
                  <a:cubicBezTo>
                    <a:pt x="618" y="903"/>
                    <a:pt x="607" y="909"/>
                    <a:pt x="601" y="909"/>
                  </a:cubicBezTo>
                  <a:cubicBezTo>
                    <a:pt x="607" y="903"/>
                    <a:pt x="618" y="903"/>
                    <a:pt x="624" y="903"/>
                  </a:cubicBezTo>
                  <a:close/>
                  <a:moveTo>
                    <a:pt x="553" y="927"/>
                  </a:moveTo>
                  <a:cubicBezTo>
                    <a:pt x="551" y="927"/>
                    <a:pt x="549" y="927"/>
                    <a:pt x="547" y="927"/>
                  </a:cubicBezTo>
                  <a:cubicBezTo>
                    <a:pt x="547" y="927"/>
                    <a:pt x="549" y="927"/>
                    <a:pt x="553" y="927"/>
                  </a:cubicBezTo>
                  <a:close/>
                  <a:moveTo>
                    <a:pt x="512" y="951"/>
                  </a:moveTo>
                  <a:cubicBezTo>
                    <a:pt x="512" y="951"/>
                    <a:pt x="500" y="957"/>
                    <a:pt x="488" y="957"/>
                  </a:cubicBezTo>
                  <a:cubicBezTo>
                    <a:pt x="500" y="957"/>
                    <a:pt x="506" y="951"/>
                    <a:pt x="512" y="951"/>
                  </a:cubicBezTo>
                  <a:close/>
                  <a:moveTo>
                    <a:pt x="2980" y="4408"/>
                  </a:moveTo>
                  <a:cubicBezTo>
                    <a:pt x="2979" y="4412"/>
                    <a:pt x="2978" y="4415"/>
                    <a:pt x="2976" y="4419"/>
                  </a:cubicBezTo>
                  <a:cubicBezTo>
                    <a:pt x="2977" y="4414"/>
                    <a:pt x="2979" y="4411"/>
                    <a:pt x="2980" y="4408"/>
                  </a:cubicBezTo>
                  <a:close/>
                  <a:moveTo>
                    <a:pt x="2887" y="4549"/>
                  </a:moveTo>
                  <a:cubicBezTo>
                    <a:pt x="2881" y="4555"/>
                    <a:pt x="2875" y="4567"/>
                    <a:pt x="2863" y="4579"/>
                  </a:cubicBezTo>
                  <a:cubicBezTo>
                    <a:pt x="2869" y="4573"/>
                    <a:pt x="2881" y="4555"/>
                    <a:pt x="2887" y="4549"/>
                  </a:cubicBezTo>
                  <a:close/>
                  <a:moveTo>
                    <a:pt x="2323" y="1"/>
                  </a:moveTo>
                  <a:cubicBezTo>
                    <a:pt x="2299" y="1"/>
                    <a:pt x="2287" y="1"/>
                    <a:pt x="2263" y="7"/>
                  </a:cubicBezTo>
                  <a:lnTo>
                    <a:pt x="2257" y="7"/>
                  </a:lnTo>
                  <a:cubicBezTo>
                    <a:pt x="2234" y="7"/>
                    <a:pt x="2222" y="13"/>
                    <a:pt x="2198" y="13"/>
                  </a:cubicBezTo>
                  <a:cubicBezTo>
                    <a:pt x="2180" y="24"/>
                    <a:pt x="2156" y="24"/>
                    <a:pt x="2144" y="30"/>
                  </a:cubicBezTo>
                  <a:lnTo>
                    <a:pt x="2139" y="30"/>
                  </a:lnTo>
                  <a:cubicBezTo>
                    <a:pt x="2121" y="36"/>
                    <a:pt x="2103" y="42"/>
                    <a:pt x="2085" y="42"/>
                  </a:cubicBezTo>
                  <a:lnTo>
                    <a:pt x="2079" y="42"/>
                  </a:lnTo>
                  <a:cubicBezTo>
                    <a:pt x="2061" y="54"/>
                    <a:pt x="2044" y="60"/>
                    <a:pt x="2026" y="66"/>
                  </a:cubicBezTo>
                  <a:lnTo>
                    <a:pt x="2020" y="66"/>
                  </a:lnTo>
                  <a:cubicBezTo>
                    <a:pt x="2014" y="72"/>
                    <a:pt x="2002" y="72"/>
                    <a:pt x="1996" y="84"/>
                  </a:cubicBezTo>
                  <a:cubicBezTo>
                    <a:pt x="1990" y="90"/>
                    <a:pt x="1984" y="90"/>
                    <a:pt x="1966" y="96"/>
                  </a:cubicBezTo>
                  <a:lnTo>
                    <a:pt x="452" y="975"/>
                  </a:lnTo>
                  <a:lnTo>
                    <a:pt x="446" y="975"/>
                  </a:lnTo>
                  <a:cubicBezTo>
                    <a:pt x="173" y="1135"/>
                    <a:pt x="1" y="1479"/>
                    <a:pt x="1" y="1966"/>
                  </a:cubicBezTo>
                  <a:cubicBezTo>
                    <a:pt x="7" y="2946"/>
                    <a:pt x="707" y="4139"/>
                    <a:pt x="1568" y="4626"/>
                  </a:cubicBezTo>
                  <a:cubicBezTo>
                    <a:pt x="1815" y="4765"/>
                    <a:pt x="2048" y="4832"/>
                    <a:pt x="2254" y="4832"/>
                  </a:cubicBezTo>
                  <a:cubicBezTo>
                    <a:pt x="2420" y="4832"/>
                    <a:pt x="2570" y="4788"/>
                    <a:pt x="2697" y="4704"/>
                  </a:cubicBezTo>
                  <a:lnTo>
                    <a:pt x="2697" y="4704"/>
                  </a:lnTo>
                  <a:cubicBezTo>
                    <a:pt x="2685" y="4715"/>
                    <a:pt x="2679" y="4715"/>
                    <a:pt x="2673" y="4721"/>
                  </a:cubicBezTo>
                  <a:lnTo>
                    <a:pt x="4193" y="3837"/>
                  </a:lnTo>
                  <a:cubicBezTo>
                    <a:pt x="4466" y="3676"/>
                    <a:pt x="4638" y="3332"/>
                    <a:pt x="4638" y="2839"/>
                  </a:cubicBezTo>
                  <a:cubicBezTo>
                    <a:pt x="4644" y="2827"/>
                    <a:pt x="4638" y="2797"/>
                    <a:pt x="4638" y="2768"/>
                  </a:cubicBezTo>
                  <a:lnTo>
                    <a:pt x="4638" y="2744"/>
                  </a:lnTo>
                  <a:cubicBezTo>
                    <a:pt x="4638" y="2720"/>
                    <a:pt x="4638" y="2702"/>
                    <a:pt x="4632" y="2685"/>
                  </a:cubicBezTo>
                  <a:lnTo>
                    <a:pt x="4632" y="2655"/>
                  </a:lnTo>
                  <a:cubicBezTo>
                    <a:pt x="4632" y="2631"/>
                    <a:pt x="4627" y="2602"/>
                    <a:pt x="4627" y="2584"/>
                  </a:cubicBezTo>
                  <a:lnTo>
                    <a:pt x="4627" y="2566"/>
                  </a:lnTo>
                  <a:cubicBezTo>
                    <a:pt x="4615" y="2536"/>
                    <a:pt x="4615" y="2507"/>
                    <a:pt x="4609" y="2477"/>
                  </a:cubicBezTo>
                  <a:cubicBezTo>
                    <a:pt x="4609" y="2471"/>
                    <a:pt x="4609" y="2465"/>
                    <a:pt x="4603" y="2453"/>
                  </a:cubicBezTo>
                  <a:cubicBezTo>
                    <a:pt x="4597" y="2435"/>
                    <a:pt x="4597" y="2411"/>
                    <a:pt x="4585" y="2388"/>
                  </a:cubicBezTo>
                  <a:cubicBezTo>
                    <a:pt x="4585" y="2382"/>
                    <a:pt x="4585" y="2376"/>
                    <a:pt x="4579" y="2358"/>
                  </a:cubicBezTo>
                  <a:cubicBezTo>
                    <a:pt x="4573" y="2334"/>
                    <a:pt x="4573" y="2316"/>
                    <a:pt x="4567" y="2293"/>
                  </a:cubicBezTo>
                  <a:cubicBezTo>
                    <a:pt x="4567" y="2287"/>
                    <a:pt x="4567" y="2275"/>
                    <a:pt x="4555" y="2269"/>
                  </a:cubicBezTo>
                  <a:lnTo>
                    <a:pt x="4537" y="2180"/>
                  </a:lnTo>
                  <a:cubicBezTo>
                    <a:pt x="4537" y="2174"/>
                    <a:pt x="4537" y="2168"/>
                    <a:pt x="4526" y="2168"/>
                  </a:cubicBezTo>
                  <a:lnTo>
                    <a:pt x="4508" y="2097"/>
                  </a:lnTo>
                  <a:cubicBezTo>
                    <a:pt x="4508" y="2091"/>
                    <a:pt x="4496" y="2085"/>
                    <a:pt x="4496" y="2067"/>
                  </a:cubicBezTo>
                  <a:lnTo>
                    <a:pt x="4478" y="2002"/>
                  </a:lnTo>
                  <a:cubicBezTo>
                    <a:pt x="4478" y="1996"/>
                    <a:pt x="4466" y="1990"/>
                    <a:pt x="4466" y="1978"/>
                  </a:cubicBezTo>
                  <a:cubicBezTo>
                    <a:pt x="4460" y="1948"/>
                    <a:pt x="4448" y="1919"/>
                    <a:pt x="4437" y="1889"/>
                  </a:cubicBezTo>
                  <a:lnTo>
                    <a:pt x="4437" y="1883"/>
                  </a:lnTo>
                  <a:cubicBezTo>
                    <a:pt x="4431" y="1853"/>
                    <a:pt x="4419" y="1830"/>
                    <a:pt x="4407" y="1800"/>
                  </a:cubicBezTo>
                  <a:cubicBezTo>
                    <a:pt x="4407" y="1794"/>
                    <a:pt x="4401" y="1788"/>
                    <a:pt x="4401" y="1782"/>
                  </a:cubicBezTo>
                  <a:cubicBezTo>
                    <a:pt x="4395" y="1758"/>
                    <a:pt x="4377" y="1735"/>
                    <a:pt x="4371" y="1711"/>
                  </a:cubicBezTo>
                  <a:cubicBezTo>
                    <a:pt x="4371" y="1705"/>
                    <a:pt x="4365" y="1699"/>
                    <a:pt x="4365" y="1693"/>
                  </a:cubicBezTo>
                  <a:cubicBezTo>
                    <a:pt x="4365" y="1681"/>
                    <a:pt x="4359" y="1675"/>
                    <a:pt x="4359" y="1675"/>
                  </a:cubicBezTo>
                  <a:cubicBezTo>
                    <a:pt x="4347" y="1669"/>
                    <a:pt x="4347" y="1651"/>
                    <a:pt x="4342" y="1646"/>
                  </a:cubicBezTo>
                  <a:cubicBezTo>
                    <a:pt x="4336" y="1622"/>
                    <a:pt x="4318" y="1604"/>
                    <a:pt x="4312" y="1586"/>
                  </a:cubicBezTo>
                  <a:lnTo>
                    <a:pt x="4288" y="1545"/>
                  </a:lnTo>
                  <a:cubicBezTo>
                    <a:pt x="4282" y="1521"/>
                    <a:pt x="4270" y="1497"/>
                    <a:pt x="4258" y="1485"/>
                  </a:cubicBezTo>
                  <a:lnTo>
                    <a:pt x="4241" y="1438"/>
                  </a:lnTo>
                  <a:cubicBezTo>
                    <a:pt x="4223" y="1414"/>
                    <a:pt x="4217" y="1396"/>
                    <a:pt x="4199" y="1372"/>
                  </a:cubicBezTo>
                  <a:cubicBezTo>
                    <a:pt x="4193" y="1355"/>
                    <a:pt x="4187" y="1349"/>
                    <a:pt x="4181" y="1337"/>
                  </a:cubicBezTo>
                  <a:cubicBezTo>
                    <a:pt x="4157" y="1307"/>
                    <a:pt x="4140" y="1265"/>
                    <a:pt x="4122" y="1236"/>
                  </a:cubicBezTo>
                  <a:cubicBezTo>
                    <a:pt x="4110" y="1230"/>
                    <a:pt x="4110" y="1224"/>
                    <a:pt x="4104" y="1218"/>
                  </a:cubicBezTo>
                  <a:cubicBezTo>
                    <a:pt x="4092" y="1194"/>
                    <a:pt x="4074" y="1165"/>
                    <a:pt x="4051" y="1141"/>
                  </a:cubicBezTo>
                  <a:cubicBezTo>
                    <a:pt x="4045" y="1129"/>
                    <a:pt x="4039" y="1117"/>
                    <a:pt x="4033" y="1105"/>
                  </a:cubicBezTo>
                  <a:cubicBezTo>
                    <a:pt x="4015" y="1081"/>
                    <a:pt x="4003" y="1070"/>
                    <a:pt x="3985" y="1046"/>
                  </a:cubicBezTo>
                  <a:cubicBezTo>
                    <a:pt x="3979" y="1028"/>
                    <a:pt x="3973" y="1022"/>
                    <a:pt x="3956" y="1010"/>
                  </a:cubicBezTo>
                  <a:cubicBezTo>
                    <a:pt x="3944" y="992"/>
                    <a:pt x="3926" y="969"/>
                    <a:pt x="3914" y="957"/>
                  </a:cubicBezTo>
                  <a:cubicBezTo>
                    <a:pt x="3902" y="939"/>
                    <a:pt x="3890" y="933"/>
                    <a:pt x="3884" y="921"/>
                  </a:cubicBezTo>
                  <a:cubicBezTo>
                    <a:pt x="3866" y="903"/>
                    <a:pt x="3855" y="880"/>
                    <a:pt x="3837" y="868"/>
                  </a:cubicBezTo>
                  <a:cubicBezTo>
                    <a:pt x="3831" y="862"/>
                    <a:pt x="3825" y="850"/>
                    <a:pt x="3813" y="838"/>
                  </a:cubicBezTo>
                  <a:cubicBezTo>
                    <a:pt x="3813" y="832"/>
                    <a:pt x="3807" y="832"/>
                    <a:pt x="3807" y="820"/>
                  </a:cubicBezTo>
                  <a:lnTo>
                    <a:pt x="3801" y="814"/>
                  </a:lnTo>
                  <a:cubicBezTo>
                    <a:pt x="3777" y="790"/>
                    <a:pt x="3766" y="773"/>
                    <a:pt x="3742" y="749"/>
                  </a:cubicBezTo>
                  <a:lnTo>
                    <a:pt x="3676" y="684"/>
                  </a:lnTo>
                  <a:cubicBezTo>
                    <a:pt x="3676" y="672"/>
                    <a:pt x="3665" y="672"/>
                    <a:pt x="3665" y="666"/>
                  </a:cubicBezTo>
                  <a:lnTo>
                    <a:pt x="3540" y="541"/>
                  </a:lnTo>
                  <a:lnTo>
                    <a:pt x="3528" y="523"/>
                  </a:lnTo>
                  <a:cubicBezTo>
                    <a:pt x="3504" y="505"/>
                    <a:pt x="3481" y="488"/>
                    <a:pt x="3457" y="464"/>
                  </a:cubicBezTo>
                  <a:lnTo>
                    <a:pt x="3451" y="458"/>
                  </a:lnTo>
                  <a:cubicBezTo>
                    <a:pt x="3427" y="446"/>
                    <a:pt x="3415" y="422"/>
                    <a:pt x="3391" y="404"/>
                  </a:cubicBezTo>
                  <a:cubicBezTo>
                    <a:pt x="3385" y="404"/>
                    <a:pt x="3385" y="399"/>
                    <a:pt x="3380" y="399"/>
                  </a:cubicBezTo>
                  <a:cubicBezTo>
                    <a:pt x="3356" y="387"/>
                    <a:pt x="3332" y="363"/>
                    <a:pt x="3308" y="345"/>
                  </a:cubicBezTo>
                  <a:cubicBezTo>
                    <a:pt x="3302" y="345"/>
                    <a:pt x="3302" y="339"/>
                    <a:pt x="3296" y="339"/>
                  </a:cubicBezTo>
                  <a:cubicBezTo>
                    <a:pt x="3273" y="327"/>
                    <a:pt x="3261" y="309"/>
                    <a:pt x="3237" y="298"/>
                  </a:cubicBezTo>
                  <a:lnTo>
                    <a:pt x="3231" y="286"/>
                  </a:lnTo>
                  <a:lnTo>
                    <a:pt x="3160" y="244"/>
                  </a:lnTo>
                  <a:cubicBezTo>
                    <a:pt x="3154" y="244"/>
                    <a:pt x="3154" y="238"/>
                    <a:pt x="3148" y="238"/>
                  </a:cubicBezTo>
                  <a:cubicBezTo>
                    <a:pt x="3124" y="220"/>
                    <a:pt x="3100" y="209"/>
                    <a:pt x="3071" y="191"/>
                  </a:cubicBezTo>
                  <a:cubicBezTo>
                    <a:pt x="3053" y="179"/>
                    <a:pt x="3023" y="161"/>
                    <a:pt x="3000" y="155"/>
                  </a:cubicBezTo>
                  <a:cubicBezTo>
                    <a:pt x="2994" y="155"/>
                    <a:pt x="2982" y="149"/>
                    <a:pt x="2976" y="149"/>
                  </a:cubicBezTo>
                  <a:cubicBezTo>
                    <a:pt x="2964" y="143"/>
                    <a:pt x="2940" y="131"/>
                    <a:pt x="2922" y="119"/>
                  </a:cubicBezTo>
                  <a:cubicBezTo>
                    <a:pt x="2916" y="119"/>
                    <a:pt x="2910" y="114"/>
                    <a:pt x="2905" y="114"/>
                  </a:cubicBezTo>
                  <a:cubicBezTo>
                    <a:pt x="2881" y="102"/>
                    <a:pt x="2857" y="90"/>
                    <a:pt x="2833" y="84"/>
                  </a:cubicBezTo>
                  <a:lnTo>
                    <a:pt x="2827" y="84"/>
                  </a:lnTo>
                  <a:cubicBezTo>
                    <a:pt x="2804" y="72"/>
                    <a:pt x="2786" y="66"/>
                    <a:pt x="2756" y="60"/>
                  </a:cubicBezTo>
                  <a:cubicBezTo>
                    <a:pt x="2744" y="60"/>
                    <a:pt x="2744" y="60"/>
                    <a:pt x="2738" y="54"/>
                  </a:cubicBezTo>
                  <a:cubicBezTo>
                    <a:pt x="2726" y="42"/>
                    <a:pt x="2703" y="36"/>
                    <a:pt x="2685" y="36"/>
                  </a:cubicBezTo>
                  <a:cubicBezTo>
                    <a:pt x="2679" y="36"/>
                    <a:pt x="2673" y="36"/>
                    <a:pt x="2667" y="30"/>
                  </a:cubicBezTo>
                  <a:cubicBezTo>
                    <a:pt x="2643" y="24"/>
                    <a:pt x="2625" y="24"/>
                    <a:pt x="2608" y="13"/>
                  </a:cubicBezTo>
                  <a:lnTo>
                    <a:pt x="2590" y="13"/>
                  </a:lnTo>
                  <a:cubicBezTo>
                    <a:pt x="2566" y="7"/>
                    <a:pt x="2554" y="7"/>
                    <a:pt x="2530" y="7"/>
                  </a:cubicBezTo>
                  <a:lnTo>
                    <a:pt x="2524" y="7"/>
                  </a:lnTo>
                  <a:cubicBezTo>
                    <a:pt x="2501" y="7"/>
                    <a:pt x="2477" y="1"/>
                    <a:pt x="2465" y="1"/>
                  </a:cubicBezTo>
                  <a:close/>
                </a:path>
              </a:pathLst>
            </a:custGeom>
            <a:solidFill>
              <a:srgbClr val="CCD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5"/>
            <p:cNvSpPr/>
            <p:nvPr/>
          </p:nvSpPr>
          <p:spPr>
            <a:xfrm>
              <a:off x="2563032" y="7079349"/>
              <a:ext cx="539231" cy="582613"/>
            </a:xfrm>
            <a:custGeom>
              <a:avLst/>
              <a:gdLst/>
              <a:ahLst/>
              <a:cxnLst/>
              <a:rect l="l" t="t" r="r" b="b"/>
              <a:pathLst>
                <a:path w="4425" h="4781" extrusionOk="0">
                  <a:moveTo>
                    <a:pt x="4092" y="0"/>
                  </a:moveTo>
                  <a:lnTo>
                    <a:pt x="185" y="2274"/>
                  </a:lnTo>
                  <a:cubicBezTo>
                    <a:pt x="386" y="2720"/>
                    <a:pt x="511" y="3195"/>
                    <a:pt x="511" y="3628"/>
                  </a:cubicBezTo>
                  <a:cubicBezTo>
                    <a:pt x="511" y="4186"/>
                    <a:pt x="321" y="4584"/>
                    <a:pt x="0" y="4780"/>
                  </a:cubicBezTo>
                  <a:lnTo>
                    <a:pt x="3902" y="2500"/>
                  </a:lnTo>
                  <a:cubicBezTo>
                    <a:pt x="4222" y="2304"/>
                    <a:pt x="4424" y="1912"/>
                    <a:pt x="4418" y="1348"/>
                  </a:cubicBezTo>
                  <a:cubicBezTo>
                    <a:pt x="4418" y="909"/>
                    <a:pt x="4300" y="445"/>
                    <a:pt x="4092" y="0"/>
                  </a:cubicBezTo>
                  <a:close/>
                </a:path>
              </a:pathLst>
            </a:custGeom>
            <a:solidFill>
              <a:srgbClr val="979797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5"/>
            <p:cNvSpPr/>
            <p:nvPr/>
          </p:nvSpPr>
          <p:spPr>
            <a:xfrm>
              <a:off x="4259275" y="4994275"/>
              <a:ext cx="1381700" cy="897325"/>
            </a:xfrm>
            <a:custGeom>
              <a:avLst/>
              <a:gdLst/>
              <a:ahLst/>
              <a:cxnLst/>
              <a:rect l="l" t="t" r="r" b="b"/>
              <a:pathLst>
                <a:path w="55268" h="35893" extrusionOk="0">
                  <a:moveTo>
                    <a:pt x="0" y="12240"/>
                  </a:moveTo>
                  <a:lnTo>
                    <a:pt x="9501" y="13335"/>
                  </a:lnTo>
                  <a:lnTo>
                    <a:pt x="46839" y="4000"/>
                  </a:lnTo>
                  <a:lnTo>
                    <a:pt x="55268" y="0"/>
                  </a:lnTo>
                  <a:lnTo>
                    <a:pt x="54744" y="3429"/>
                  </a:lnTo>
                  <a:lnTo>
                    <a:pt x="40314" y="12335"/>
                  </a:lnTo>
                  <a:lnTo>
                    <a:pt x="18359" y="23178"/>
                  </a:lnTo>
                  <a:lnTo>
                    <a:pt x="17621" y="35893"/>
                  </a:lnTo>
                  <a:lnTo>
                    <a:pt x="15335" y="22749"/>
                  </a:lnTo>
                  <a:lnTo>
                    <a:pt x="285" y="128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18" name="Google Shape;2818;p75"/>
            <p:cNvSpPr/>
            <p:nvPr/>
          </p:nvSpPr>
          <p:spPr>
            <a:xfrm>
              <a:off x="4257765" y="5301384"/>
              <a:ext cx="441499" cy="589193"/>
            </a:xfrm>
            <a:custGeom>
              <a:avLst/>
              <a:gdLst/>
              <a:ahLst/>
              <a:cxnLst/>
              <a:rect l="l" t="t" r="r" b="b"/>
              <a:pathLst>
                <a:path w="3623" h="4835" extrusionOk="0">
                  <a:moveTo>
                    <a:pt x="0" y="1"/>
                  </a:moveTo>
                  <a:lnTo>
                    <a:pt x="30" y="2780"/>
                  </a:lnTo>
                  <a:lnTo>
                    <a:pt x="3622" y="4834"/>
                  </a:lnTo>
                  <a:lnTo>
                    <a:pt x="3622" y="4834"/>
                  </a:lnTo>
                  <a:lnTo>
                    <a:pt x="3593" y="20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5"/>
            <p:cNvSpPr/>
            <p:nvPr/>
          </p:nvSpPr>
          <p:spPr>
            <a:xfrm>
              <a:off x="4257765" y="4743500"/>
              <a:ext cx="1388595" cy="808419"/>
            </a:xfrm>
            <a:custGeom>
              <a:avLst/>
              <a:gdLst/>
              <a:ahLst/>
              <a:cxnLst/>
              <a:rect l="l" t="t" r="r" b="b"/>
              <a:pathLst>
                <a:path w="11395" h="6634" extrusionOk="0">
                  <a:moveTo>
                    <a:pt x="7803" y="0"/>
                  </a:moveTo>
                  <a:lnTo>
                    <a:pt x="0" y="4579"/>
                  </a:lnTo>
                  <a:lnTo>
                    <a:pt x="3593" y="6633"/>
                  </a:lnTo>
                  <a:lnTo>
                    <a:pt x="11395" y="2049"/>
                  </a:lnTo>
                  <a:lnTo>
                    <a:pt x="7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5"/>
            <p:cNvSpPr/>
            <p:nvPr/>
          </p:nvSpPr>
          <p:spPr>
            <a:xfrm>
              <a:off x="4695493" y="4993195"/>
              <a:ext cx="954529" cy="897377"/>
            </a:xfrm>
            <a:custGeom>
              <a:avLst/>
              <a:gdLst/>
              <a:ahLst/>
              <a:cxnLst/>
              <a:rect l="l" t="t" r="r" b="b"/>
              <a:pathLst>
                <a:path w="7833" h="7364" extrusionOk="0">
                  <a:moveTo>
                    <a:pt x="7803" y="0"/>
                  </a:moveTo>
                  <a:lnTo>
                    <a:pt x="1" y="4584"/>
                  </a:lnTo>
                  <a:lnTo>
                    <a:pt x="30" y="7363"/>
                  </a:lnTo>
                  <a:lnTo>
                    <a:pt x="7833" y="2779"/>
                  </a:lnTo>
                  <a:lnTo>
                    <a:pt x="7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5"/>
            <p:cNvSpPr/>
            <p:nvPr/>
          </p:nvSpPr>
          <p:spPr>
            <a:xfrm>
              <a:off x="3927032" y="7823194"/>
              <a:ext cx="746149" cy="484150"/>
            </a:xfrm>
            <a:custGeom>
              <a:avLst/>
              <a:gdLst/>
              <a:ahLst/>
              <a:cxnLst/>
              <a:rect l="l" t="t" r="r" b="b"/>
              <a:pathLst>
                <a:path w="6123" h="3973" extrusionOk="0">
                  <a:moveTo>
                    <a:pt x="0" y="0"/>
                  </a:moveTo>
                  <a:lnTo>
                    <a:pt x="0" y="410"/>
                  </a:lnTo>
                  <a:lnTo>
                    <a:pt x="6122" y="3973"/>
                  </a:lnTo>
                  <a:lnTo>
                    <a:pt x="6122" y="3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5"/>
            <p:cNvSpPr/>
            <p:nvPr/>
          </p:nvSpPr>
          <p:spPr>
            <a:xfrm>
              <a:off x="4673070" y="7437501"/>
              <a:ext cx="1421253" cy="869837"/>
            </a:xfrm>
            <a:custGeom>
              <a:avLst/>
              <a:gdLst/>
              <a:ahLst/>
              <a:cxnLst/>
              <a:rect l="l" t="t" r="r" b="b"/>
              <a:pathLst>
                <a:path w="11663" h="7138" extrusionOk="0">
                  <a:moveTo>
                    <a:pt x="11657" y="0"/>
                  </a:moveTo>
                  <a:lnTo>
                    <a:pt x="0" y="6722"/>
                  </a:lnTo>
                  <a:lnTo>
                    <a:pt x="0" y="7138"/>
                  </a:lnTo>
                  <a:lnTo>
                    <a:pt x="11663" y="404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5"/>
            <p:cNvSpPr/>
            <p:nvPr/>
          </p:nvSpPr>
          <p:spPr>
            <a:xfrm>
              <a:off x="3927032" y="7003307"/>
              <a:ext cx="2166549" cy="1253452"/>
            </a:xfrm>
            <a:custGeom>
              <a:avLst/>
              <a:gdLst/>
              <a:ahLst/>
              <a:cxnLst/>
              <a:rect l="l" t="t" r="r" b="b"/>
              <a:pathLst>
                <a:path w="17779" h="10286" extrusionOk="0">
                  <a:moveTo>
                    <a:pt x="11663" y="1"/>
                  </a:moveTo>
                  <a:lnTo>
                    <a:pt x="0" y="6728"/>
                  </a:lnTo>
                  <a:lnTo>
                    <a:pt x="6122" y="10285"/>
                  </a:lnTo>
                  <a:lnTo>
                    <a:pt x="17779" y="3563"/>
                  </a:lnTo>
                  <a:lnTo>
                    <a:pt x="1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5"/>
            <p:cNvSpPr/>
            <p:nvPr/>
          </p:nvSpPr>
          <p:spPr>
            <a:xfrm>
              <a:off x="4693672" y="4993195"/>
              <a:ext cx="954529" cy="897377"/>
            </a:xfrm>
            <a:custGeom>
              <a:avLst/>
              <a:gdLst/>
              <a:ahLst/>
              <a:cxnLst/>
              <a:rect l="l" t="t" r="r" b="b"/>
              <a:pathLst>
                <a:path w="7833" h="7364" extrusionOk="0">
                  <a:moveTo>
                    <a:pt x="7803" y="0"/>
                  </a:moveTo>
                  <a:lnTo>
                    <a:pt x="1" y="4584"/>
                  </a:lnTo>
                  <a:lnTo>
                    <a:pt x="30" y="7363"/>
                  </a:lnTo>
                  <a:lnTo>
                    <a:pt x="7833" y="2779"/>
                  </a:lnTo>
                  <a:lnTo>
                    <a:pt x="7803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5"/>
            <p:cNvSpPr/>
            <p:nvPr/>
          </p:nvSpPr>
          <p:spPr>
            <a:xfrm>
              <a:off x="3964687" y="7029385"/>
              <a:ext cx="2076860" cy="1199102"/>
            </a:xfrm>
            <a:custGeom>
              <a:avLst/>
              <a:gdLst/>
              <a:ahLst/>
              <a:cxnLst/>
              <a:rect l="l" t="t" r="r" b="b"/>
              <a:pathLst>
                <a:path w="17043" h="9840" extrusionOk="0">
                  <a:moveTo>
                    <a:pt x="11324" y="0"/>
                  </a:moveTo>
                  <a:lnTo>
                    <a:pt x="5873" y="3148"/>
                  </a:lnTo>
                  <a:lnTo>
                    <a:pt x="2577" y="5048"/>
                  </a:lnTo>
                  <a:lnTo>
                    <a:pt x="0" y="6538"/>
                  </a:lnTo>
                  <a:lnTo>
                    <a:pt x="962" y="7090"/>
                  </a:lnTo>
                  <a:lnTo>
                    <a:pt x="5724" y="9840"/>
                  </a:lnTo>
                  <a:lnTo>
                    <a:pt x="10481" y="7090"/>
                  </a:lnTo>
                  <a:lnTo>
                    <a:pt x="14026" y="5048"/>
                  </a:lnTo>
                  <a:lnTo>
                    <a:pt x="17042" y="3302"/>
                  </a:lnTo>
                  <a:lnTo>
                    <a:pt x="16775" y="3148"/>
                  </a:lnTo>
                  <a:lnTo>
                    <a:pt x="113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5"/>
            <p:cNvSpPr/>
            <p:nvPr/>
          </p:nvSpPr>
          <p:spPr>
            <a:xfrm>
              <a:off x="4123225" y="7124200"/>
              <a:ext cx="1762832" cy="1012888"/>
            </a:xfrm>
            <a:custGeom>
              <a:avLst/>
              <a:gdLst/>
              <a:ahLst/>
              <a:cxnLst/>
              <a:rect l="l" t="t" r="r" b="b"/>
              <a:pathLst>
                <a:path w="14318" h="8255" extrusionOk="0">
                  <a:moveTo>
                    <a:pt x="9579" y="1087"/>
                  </a:moveTo>
                  <a:lnTo>
                    <a:pt x="10980" y="1894"/>
                  </a:lnTo>
                  <a:lnTo>
                    <a:pt x="9104" y="2975"/>
                  </a:lnTo>
                  <a:lnTo>
                    <a:pt x="7702" y="2168"/>
                  </a:lnTo>
                  <a:lnTo>
                    <a:pt x="9579" y="1087"/>
                  </a:lnTo>
                  <a:close/>
                  <a:moveTo>
                    <a:pt x="11051" y="1936"/>
                  </a:moveTo>
                  <a:lnTo>
                    <a:pt x="12453" y="2750"/>
                  </a:lnTo>
                  <a:lnTo>
                    <a:pt x="10570" y="3830"/>
                  </a:lnTo>
                  <a:lnTo>
                    <a:pt x="9169" y="3023"/>
                  </a:lnTo>
                  <a:lnTo>
                    <a:pt x="11051" y="1936"/>
                  </a:lnTo>
                  <a:close/>
                  <a:moveTo>
                    <a:pt x="7625" y="2203"/>
                  </a:moveTo>
                  <a:lnTo>
                    <a:pt x="9032" y="3017"/>
                  </a:lnTo>
                  <a:lnTo>
                    <a:pt x="7150" y="4097"/>
                  </a:lnTo>
                  <a:lnTo>
                    <a:pt x="5749" y="3290"/>
                  </a:lnTo>
                  <a:lnTo>
                    <a:pt x="7625" y="2203"/>
                  </a:lnTo>
                  <a:close/>
                  <a:moveTo>
                    <a:pt x="9104" y="3058"/>
                  </a:moveTo>
                  <a:lnTo>
                    <a:pt x="10505" y="3866"/>
                  </a:lnTo>
                  <a:lnTo>
                    <a:pt x="8629" y="4953"/>
                  </a:lnTo>
                  <a:lnTo>
                    <a:pt x="7227" y="4139"/>
                  </a:lnTo>
                  <a:lnTo>
                    <a:pt x="9104" y="3058"/>
                  </a:lnTo>
                  <a:close/>
                  <a:moveTo>
                    <a:pt x="5683" y="3331"/>
                  </a:moveTo>
                  <a:lnTo>
                    <a:pt x="7085" y="4145"/>
                  </a:lnTo>
                  <a:lnTo>
                    <a:pt x="5208" y="5226"/>
                  </a:lnTo>
                  <a:lnTo>
                    <a:pt x="3807" y="4418"/>
                  </a:lnTo>
                  <a:lnTo>
                    <a:pt x="5683" y="3331"/>
                  </a:lnTo>
                  <a:close/>
                  <a:moveTo>
                    <a:pt x="7150" y="4187"/>
                  </a:moveTo>
                  <a:lnTo>
                    <a:pt x="8557" y="4994"/>
                  </a:lnTo>
                  <a:lnTo>
                    <a:pt x="6675" y="6081"/>
                  </a:lnTo>
                  <a:lnTo>
                    <a:pt x="5274" y="5273"/>
                  </a:lnTo>
                  <a:lnTo>
                    <a:pt x="7150" y="4187"/>
                  </a:lnTo>
                  <a:close/>
                  <a:moveTo>
                    <a:pt x="3730" y="4454"/>
                  </a:moveTo>
                  <a:lnTo>
                    <a:pt x="5131" y="5261"/>
                  </a:lnTo>
                  <a:lnTo>
                    <a:pt x="3255" y="6348"/>
                  </a:lnTo>
                  <a:lnTo>
                    <a:pt x="1854" y="5540"/>
                  </a:lnTo>
                  <a:lnTo>
                    <a:pt x="3730" y="4454"/>
                  </a:lnTo>
                  <a:close/>
                  <a:moveTo>
                    <a:pt x="5208" y="5309"/>
                  </a:moveTo>
                  <a:lnTo>
                    <a:pt x="6610" y="6116"/>
                  </a:lnTo>
                  <a:lnTo>
                    <a:pt x="4733" y="7203"/>
                  </a:lnTo>
                  <a:lnTo>
                    <a:pt x="3332" y="6390"/>
                  </a:lnTo>
                  <a:lnTo>
                    <a:pt x="5208" y="5309"/>
                  </a:lnTo>
                  <a:close/>
                  <a:moveTo>
                    <a:pt x="11307" y="0"/>
                  </a:moveTo>
                  <a:lnTo>
                    <a:pt x="9579" y="1004"/>
                  </a:lnTo>
                  <a:lnTo>
                    <a:pt x="8231" y="226"/>
                  </a:lnTo>
                  <a:lnTo>
                    <a:pt x="8160" y="262"/>
                  </a:lnTo>
                  <a:lnTo>
                    <a:pt x="9513" y="1039"/>
                  </a:lnTo>
                  <a:lnTo>
                    <a:pt x="7631" y="2126"/>
                  </a:lnTo>
                  <a:lnTo>
                    <a:pt x="6283" y="1342"/>
                  </a:lnTo>
                  <a:lnTo>
                    <a:pt x="6218" y="1384"/>
                  </a:lnTo>
                  <a:lnTo>
                    <a:pt x="7566" y="2162"/>
                  </a:lnTo>
                  <a:lnTo>
                    <a:pt x="5689" y="3242"/>
                  </a:lnTo>
                  <a:lnTo>
                    <a:pt x="4336" y="2465"/>
                  </a:lnTo>
                  <a:lnTo>
                    <a:pt x="4270" y="2500"/>
                  </a:lnTo>
                  <a:lnTo>
                    <a:pt x="5624" y="3278"/>
                  </a:lnTo>
                  <a:lnTo>
                    <a:pt x="3742" y="4365"/>
                  </a:lnTo>
                  <a:lnTo>
                    <a:pt x="2394" y="3587"/>
                  </a:lnTo>
                  <a:lnTo>
                    <a:pt x="2329" y="3622"/>
                  </a:lnTo>
                  <a:lnTo>
                    <a:pt x="3676" y="4400"/>
                  </a:lnTo>
                  <a:lnTo>
                    <a:pt x="1800" y="5487"/>
                  </a:lnTo>
                  <a:lnTo>
                    <a:pt x="446" y="4703"/>
                  </a:lnTo>
                  <a:lnTo>
                    <a:pt x="381" y="4745"/>
                  </a:lnTo>
                  <a:lnTo>
                    <a:pt x="1735" y="5523"/>
                  </a:lnTo>
                  <a:lnTo>
                    <a:pt x="1" y="6526"/>
                  </a:lnTo>
                  <a:lnTo>
                    <a:pt x="72" y="6562"/>
                  </a:lnTo>
                  <a:lnTo>
                    <a:pt x="1800" y="5558"/>
                  </a:lnTo>
                  <a:lnTo>
                    <a:pt x="3201" y="6366"/>
                  </a:lnTo>
                  <a:lnTo>
                    <a:pt x="1473" y="7369"/>
                  </a:lnTo>
                  <a:lnTo>
                    <a:pt x="1539" y="7405"/>
                  </a:lnTo>
                  <a:lnTo>
                    <a:pt x="3267" y="6407"/>
                  </a:lnTo>
                  <a:lnTo>
                    <a:pt x="4674" y="7215"/>
                  </a:lnTo>
                  <a:lnTo>
                    <a:pt x="2940" y="8218"/>
                  </a:lnTo>
                  <a:lnTo>
                    <a:pt x="3011" y="8254"/>
                  </a:lnTo>
                  <a:lnTo>
                    <a:pt x="4739" y="7251"/>
                  </a:lnTo>
                  <a:lnTo>
                    <a:pt x="6087" y="8028"/>
                  </a:lnTo>
                  <a:lnTo>
                    <a:pt x="6159" y="7993"/>
                  </a:lnTo>
                  <a:lnTo>
                    <a:pt x="4805" y="7215"/>
                  </a:lnTo>
                  <a:lnTo>
                    <a:pt x="6681" y="6134"/>
                  </a:lnTo>
                  <a:lnTo>
                    <a:pt x="8035" y="6912"/>
                  </a:lnTo>
                  <a:lnTo>
                    <a:pt x="8100" y="6876"/>
                  </a:lnTo>
                  <a:lnTo>
                    <a:pt x="6752" y="6093"/>
                  </a:lnTo>
                  <a:lnTo>
                    <a:pt x="8629" y="5012"/>
                  </a:lnTo>
                  <a:lnTo>
                    <a:pt x="9977" y="5790"/>
                  </a:lnTo>
                  <a:lnTo>
                    <a:pt x="10048" y="5754"/>
                  </a:lnTo>
                  <a:lnTo>
                    <a:pt x="8694" y="4976"/>
                  </a:lnTo>
                  <a:lnTo>
                    <a:pt x="10570" y="3890"/>
                  </a:lnTo>
                  <a:lnTo>
                    <a:pt x="11924" y="4668"/>
                  </a:lnTo>
                  <a:lnTo>
                    <a:pt x="11990" y="4632"/>
                  </a:lnTo>
                  <a:lnTo>
                    <a:pt x="10642" y="3854"/>
                  </a:lnTo>
                  <a:lnTo>
                    <a:pt x="12518" y="2767"/>
                  </a:lnTo>
                  <a:lnTo>
                    <a:pt x="13872" y="3551"/>
                  </a:lnTo>
                  <a:lnTo>
                    <a:pt x="13937" y="3510"/>
                  </a:lnTo>
                  <a:lnTo>
                    <a:pt x="12583" y="2732"/>
                  </a:lnTo>
                  <a:lnTo>
                    <a:pt x="14317" y="1728"/>
                  </a:lnTo>
                  <a:lnTo>
                    <a:pt x="14246" y="1693"/>
                  </a:lnTo>
                  <a:lnTo>
                    <a:pt x="12518" y="2696"/>
                  </a:lnTo>
                  <a:lnTo>
                    <a:pt x="11117" y="1889"/>
                  </a:lnTo>
                  <a:lnTo>
                    <a:pt x="12845" y="885"/>
                  </a:lnTo>
                  <a:lnTo>
                    <a:pt x="12779" y="849"/>
                  </a:lnTo>
                  <a:lnTo>
                    <a:pt x="11051" y="1847"/>
                  </a:lnTo>
                  <a:lnTo>
                    <a:pt x="9644" y="1039"/>
                  </a:lnTo>
                  <a:lnTo>
                    <a:pt x="11378" y="36"/>
                  </a:lnTo>
                  <a:lnTo>
                    <a:pt x="113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5"/>
            <p:cNvSpPr/>
            <p:nvPr/>
          </p:nvSpPr>
          <p:spPr>
            <a:xfrm>
              <a:off x="4715722" y="8282613"/>
              <a:ext cx="745418" cy="484272"/>
            </a:xfrm>
            <a:custGeom>
              <a:avLst/>
              <a:gdLst/>
              <a:ahLst/>
              <a:cxnLst/>
              <a:rect l="l" t="t" r="r" b="b"/>
              <a:pathLst>
                <a:path w="6117" h="3974" extrusionOk="0">
                  <a:moveTo>
                    <a:pt x="1" y="1"/>
                  </a:moveTo>
                  <a:lnTo>
                    <a:pt x="1" y="417"/>
                  </a:lnTo>
                  <a:lnTo>
                    <a:pt x="6117" y="3973"/>
                  </a:lnTo>
                  <a:lnTo>
                    <a:pt x="6117" y="35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5"/>
            <p:cNvSpPr/>
            <p:nvPr/>
          </p:nvSpPr>
          <p:spPr>
            <a:xfrm>
              <a:off x="5461029" y="7897042"/>
              <a:ext cx="1421253" cy="869837"/>
            </a:xfrm>
            <a:custGeom>
              <a:avLst/>
              <a:gdLst/>
              <a:ahLst/>
              <a:cxnLst/>
              <a:rect l="l" t="t" r="r" b="b"/>
              <a:pathLst>
                <a:path w="11663" h="7138" extrusionOk="0">
                  <a:moveTo>
                    <a:pt x="11663" y="0"/>
                  </a:moveTo>
                  <a:lnTo>
                    <a:pt x="1" y="6722"/>
                  </a:lnTo>
                  <a:lnTo>
                    <a:pt x="1" y="7137"/>
                  </a:lnTo>
                  <a:lnTo>
                    <a:pt x="11663" y="404"/>
                  </a:lnTo>
                  <a:lnTo>
                    <a:pt x="116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5"/>
            <p:cNvSpPr/>
            <p:nvPr/>
          </p:nvSpPr>
          <p:spPr>
            <a:xfrm>
              <a:off x="4715722" y="7462848"/>
              <a:ext cx="2166549" cy="1253330"/>
            </a:xfrm>
            <a:custGeom>
              <a:avLst/>
              <a:gdLst/>
              <a:ahLst/>
              <a:cxnLst/>
              <a:rect l="l" t="t" r="r" b="b"/>
              <a:pathLst>
                <a:path w="17779" h="10285" extrusionOk="0">
                  <a:moveTo>
                    <a:pt x="11651" y="0"/>
                  </a:moveTo>
                  <a:lnTo>
                    <a:pt x="1" y="6728"/>
                  </a:lnTo>
                  <a:lnTo>
                    <a:pt x="6117" y="10285"/>
                  </a:lnTo>
                  <a:lnTo>
                    <a:pt x="17779" y="3563"/>
                  </a:lnTo>
                  <a:lnTo>
                    <a:pt x="116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5"/>
            <p:cNvSpPr/>
            <p:nvPr/>
          </p:nvSpPr>
          <p:spPr>
            <a:xfrm>
              <a:off x="4752646" y="7488927"/>
              <a:ext cx="2077591" cy="1199102"/>
            </a:xfrm>
            <a:custGeom>
              <a:avLst/>
              <a:gdLst/>
              <a:ahLst/>
              <a:cxnLst/>
              <a:rect l="l" t="t" r="r" b="b"/>
              <a:pathLst>
                <a:path w="17049" h="9840" extrusionOk="0">
                  <a:moveTo>
                    <a:pt x="11330" y="0"/>
                  </a:moveTo>
                  <a:lnTo>
                    <a:pt x="9115" y="1277"/>
                  </a:lnTo>
                  <a:lnTo>
                    <a:pt x="5576" y="3319"/>
                  </a:lnTo>
                  <a:lnTo>
                    <a:pt x="1" y="6538"/>
                  </a:lnTo>
                  <a:lnTo>
                    <a:pt x="648" y="6912"/>
                  </a:lnTo>
                  <a:lnTo>
                    <a:pt x="5725" y="9839"/>
                  </a:lnTo>
                  <a:lnTo>
                    <a:pt x="10796" y="6912"/>
                  </a:lnTo>
                  <a:lnTo>
                    <a:pt x="17019" y="3319"/>
                  </a:lnTo>
                  <a:lnTo>
                    <a:pt x="17048" y="3302"/>
                  </a:lnTo>
                  <a:lnTo>
                    <a:pt x="13539" y="1277"/>
                  </a:lnTo>
                  <a:lnTo>
                    <a:pt x="11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5"/>
            <p:cNvSpPr/>
            <p:nvPr/>
          </p:nvSpPr>
          <p:spPr>
            <a:xfrm>
              <a:off x="4912525" y="7583500"/>
              <a:ext cx="1757355" cy="1011031"/>
            </a:xfrm>
            <a:custGeom>
              <a:avLst/>
              <a:gdLst/>
              <a:ahLst/>
              <a:cxnLst/>
              <a:rect l="l" t="t" r="r" b="b"/>
              <a:pathLst>
                <a:path w="14311" h="8255" extrusionOk="0">
                  <a:moveTo>
                    <a:pt x="9578" y="1082"/>
                  </a:moveTo>
                  <a:lnTo>
                    <a:pt x="10980" y="1889"/>
                  </a:lnTo>
                  <a:lnTo>
                    <a:pt x="9103" y="2970"/>
                  </a:lnTo>
                  <a:lnTo>
                    <a:pt x="7702" y="2162"/>
                  </a:lnTo>
                  <a:lnTo>
                    <a:pt x="9578" y="1082"/>
                  </a:lnTo>
                  <a:close/>
                  <a:moveTo>
                    <a:pt x="11045" y="1931"/>
                  </a:moveTo>
                  <a:lnTo>
                    <a:pt x="12452" y="2744"/>
                  </a:lnTo>
                  <a:lnTo>
                    <a:pt x="10570" y="3825"/>
                  </a:lnTo>
                  <a:lnTo>
                    <a:pt x="9168" y="3017"/>
                  </a:lnTo>
                  <a:lnTo>
                    <a:pt x="11045" y="1931"/>
                  </a:lnTo>
                  <a:close/>
                  <a:moveTo>
                    <a:pt x="7625" y="2210"/>
                  </a:moveTo>
                  <a:lnTo>
                    <a:pt x="9026" y="3017"/>
                  </a:lnTo>
                  <a:lnTo>
                    <a:pt x="7150" y="4098"/>
                  </a:lnTo>
                  <a:lnTo>
                    <a:pt x="5748" y="3290"/>
                  </a:lnTo>
                  <a:lnTo>
                    <a:pt x="7625" y="2210"/>
                  </a:lnTo>
                  <a:close/>
                  <a:moveTo>
                    <a:pt x="9103" y="3053"/>
                  </a:moveTo>
                  <a:lnTo>
                    <a:pt x="10504" y="3860"/>
                  </a:lnTo>
                  <a:lnTo>
                    <a:pt x="8628" y="4947"/>
                  </a:lnTo>
                  <a:lnTo>
                    <a:pt x="7221" y="4140"/>
                  </a:lnTo>
                  <a:lnTo>
                    <a:pt x="9103" y="3053"/>
                  </a:lnTo>
                  <a:close/>
                  <a:moveTo>
                    <a:pt x="5683" y="3326"/>
                  </a:moveTo>
                  <a:lnTo>
                    <a:pt x="7084" y="4140"/>
                  </a:lnTo>
                  <a:lnTo>
                    <a:pt x="5208" y="5220"/>
                  </a:lnTo>
                  <a:lnTo>
                    <a:pt x="3801" y="4413"/>
                  </a:lnTo>
                  <a:lnTo>
                    <a:pt x="5683" y="3326"/>
                  </a:lnTo>
                  <a:close/>
                  <a:moveTo>
                    <a:pt x="7155" y="4181"/>
                  </a:moveTo>
                  <a:lnTo>
                    <a:pt x="8563" y="4989"/>
                  </a:lnTo>
                  <a:lnTo>
                    <a:pt x="6680" y="6075"/>
                  </a:lnTo>
                  <a:lnTo>
                    <a:pt x="5279" y="5262"/>
                  </a:lnTo>
                  <a:lnTo>
                    <a:pt x="7155" y="4181"/>
                  </a:lnTo>
                  <a:close/>
                  <a:moveTo>
                    <a:pt x="3735" y="4454"/>
                  </a:moveTo>
                  <a:lnTo>
                    <a:pt x="5137" y="5268"/>
                  </a:lnTo>
                  <a:lnTo>
                    <a:pt x="3260" y="6348"/>
                  </a:lnTo>
                  <a:lnTo>
                    <a:pt x="1859" y="5541"/>
                  </a:lnTo>
                  <a:lnTo>
                    <a:pt x="3735" y="4454"/>
                  </a:lnTo>
                  <a:close/>
                  <a:moveTo>
                    <a:pt x="5208" y="5303"/>
                  </a:moveTo>
                  <a:lnTo>
                    <a:pt x="6609" y="6111"/>
                  </a:lnTo>
                  <a:lnTo>
                    <a:pt x="4733" y="7192"/>
                  </a:lnTo>
                  <a:lnTo>
                    <a:pt x="3326" y="6384"/>
                  </a:lnTo>
                  <a:lnTo>
                    <a:pt x="5208" y="5303"/>
                  </a:lnTo>
                  <a:close/>
                  <a:moveTo>
                    <a:pt x="11306" y="1"/>
                  </a:moveTo>
                  <a:lnTo>
                    <a:pt x="9578" y="1004"/>
                  </a:lnTo>
                  <a:lnTo>
                    <a:pt x="8224" y="226"/>
                  </a:lnTo>
                  <a:lnTo>
                    <a:pt x="8159" y="262"/>
                  </a:lnTo>
                  <a:lnTo>
                    <a:pt x="9513" y="1040"/>
                  </a:lnTo>
                  <a:lnTo>
                    <a:pt x="7631" y="2127"/>
                  </a:lnTo>
                  <a:lnTo>
                    <a:pt x="6283" y="1349"/>
                  </a:lnTo>
                  <a:lnTo>
                    <a:pt x="6217" y="1384"/>
                  </a:lnTo>
                  <a:lnTo>
                    <a:pt x="7565" y="2162"/>
                  </a:lnTo>
                  <a:lnTo>
                    <a:pt x="5689" y="3249"/>
                  </a:lnTo>
                  <a:lnTo>
                    <a:pt x="4335" y="2465"/>
                  </a:lnTo>
                  <a:lnTo>
                    <a:pt x="4270" y="2507"/>
                  </a:lnTo>
                  <a:lnTo>
                    <a:pt x="5618" y="3284"/>
                  </a:lnTo>
                  <a:lnTo>
                    <a:pt x="3741" y="4365"/>
                  </a:lnTo>
                  <a:lnTo>
                    <a:pt x="2393" y="3587"/>
                  </a:lnTo>
                  <a:lnTo>
                    <a:pt x="2322" y="3623"/>
                  </a:lnTo>
                  <a:lnTo>
                    <a:pt x="3676" y="4401"/>
                  </a:lnTo>
                  <a:lnTo>
                    <a:pt x="1799" y="5487"/>
                  </a:lnTo>
                  <a:lnTo>
                    <a:pt x="446" y="4710"/>
                  </a:lnTo>
                  <a:lnTo>
                    <a:pt x="380" y="4745"/>
                  </a:lnTo>
                  <a:lnTo>
                    <a:pt x="1728" y="5523"/>
                  </a:lnTo>
                  <a:lnTo>
                    <a:pt x="0" y="6527"/>
                  </a:lnTo>
                  <a:lnTo>
                    <a:pt x="66" y="6562"/>
                  </a:lnTo>
                  <a:lnTo>
                    <a:pt x="1799" y="5559"/>
                  </a:lnTo>
                  <a:lnTo>
                    <a:pt x="3201" y="6372"/>
                  </a:lnTo>
                  <a:lnTo>
                    <a:pt x="1473" y="7370"/>
                  </a:lnTo>
                  <a:lnTo>
                    <a:pt x="1538" y="7411"/>
                  </a:lnTo>
                  <a:lnTo>
                    <a:pt x="3266" y="6408"/>
                  </a:lnTo>
                  <a:lnTo>
                    <a:pt x="4668" y="7215"/>
                  </a:lnTo>
                  <a:lnTo>
                    <a:pt x="2940" y="8219"/>
                  </a:lnTo>
                  <a:lnTo>
                    <a:pt x="3005" y="8255"/>
                  </a:lnTo>
                  <a:lnTo>
                    <a:pt x="4739" y="7257"/>
                  </a:lnTo>
                  <a:lnTo>
                    <a:pt x="6087" y="8035"/>
                  </a:lnTo>
                  <a:lnTo>
                    <a:pt x="6152" y="7999"/>
                  </a:lnTo>
                  <a:lnTo>
                    <a:pt x="4804" y="7215"/>
                  </a:lnTo>
                  <a:lnTo>
                    <a:pt x="6680" y="6135"/>
                  </a:lnTo>
                  <a:lnTo>
                    <a:pt x="8034" y="6913"/>
                  </a:lnTo>
                  <a:lnTo>
                    <a:pt x="8100" y="6877"/>
                  </a:lnTo>
                  <a:lnTo>
                    <a:pt x="6746" y="6099"/>
                  </a:lnTo>
                  <a:lnTo>
                    <a:pt x="8628" y="5012"/>
                  </a:lnTo>
                  <a:lnTo>
                    <a:pt x="9976" y="5790"/>
                  </a:lnTo>
                  <a:lnTo>
                    <a:pt x="10041" y="5755"/>
                  </a:lnTo>
                  <a:lnTo>
                    <a:pt x="8693" y="4977"/>
                  </a:lnTo>
                  <a:lnTo>
                    <a:pt x="10570" y="3890"/>
                  </a:lnTo>
                  <a:lnTo>
                    <a:pt x="11924" y="4674"/>
                  </a:lnTo>
                  <a:lnTo>
                    <a:pt x="11989" y="4632"/>
                  </a:lnTo>
                  <a:lnTo>
                    <a:pt x="10641" y="3855"/>
                  </a:lnTo>
                  <a:lnTo>
                    <a:pt x="12517" y="2774"/>
                  </a:lnTo>
                  <a:lnTo>
                    <a:pt x="13865" y="3552"/>
                  </a:lnTo>
                  <a:lnTo>
                    <a:pt x="13937" y="3516"/>
                  </a:lnTo>
                  <a:lnTo>
                    <a:pt x="12583" y="2732"/>
                  </a:lnTo>
                  <a:lnTo>
                    <a:pt x="14311" y="1735"/>
                  </a:lnTo>
                  <a:lnTo>
                    <a:pt x="14245" y="1693"/>
                  </a:lnTo>
                  <a:lnTo>
                    <a:pt x="12517" y="2697"/>
                  </a:lnTo>
                  <a:lnTo>
                    <a:pt x="11116" y="1889"/>
                  </a:lnTo>
                  <a:lnTo>
                    <a:pt x="12844" y="886"/>
                  </a:lnTo>
                  <a:lnTo>
                    <a:pt x="12779" y="850"/>
                  </a:lnTo>
                  <a:lnTo>
                    <a:pt x="11045" y="1853"/>
                  </a:lnTo>
                  <a:lnTo>
                    <a:pt x="9643" y="1040"/>
                  </a:lnTo>
                  <a:lnTo>
                    <a:pt x="11371" y="42"/>
                  </a:lnTo>
                  <a:lnTo>
                    <a:pt x="11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5"/>
            <p:cNvSpPr/>
            <p:nvPr/>
          </p:nvSpPr>
          <p:spPr>
            <a:xfrm>
              <a:off x="5509530" y="8737036"/>
              <a:ext cx="745418" cy="484272"/>
            </a:xfrm>
            <a:custGeom>
              <a:avLst/>
              <a:gdLst/>
              <a:ahLst/>
              <a:cxnLst/>
              <a:rect l="l" t="t" r="r" b="b"/>
              <a:pathLst>
                <a:path w="6117" h="3974" extrusionOk="0">
                  <a:moveTo>
                    <a:pt x="1" y="1"/>
                  </a:moveTo>
                  <a:lnTo>
                    <a:pt x="1" y="417"/>
                  </a:lnTo>
                  <a:lnTo>
                    <a:pt x="6117" y="3973"/>
                  </a:lnTo>
                  <a:lnTo>
                    <a:pt x="6117" y="35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5"/>
            <p:cNvSpPr/>
            <p:nvPr/>
          </p:nvSpPr>
          <p:spPr>
            <a:xfrm>
              <a:off x="6254837" y="8350734"/>
              <a:ext cx="1421253" cy="870568"/>
            </a:xfrm>
            <a:custGeom>
              <a:avLst/>
              <a:gdLst/>
              <a:ahLst/>
              <a:cxnLst/>
              <a:rect l="l" t="t" r="r" b="b"/>
              <a:pathLst>
                <a:path w="11663" h="7144" extrusionOk="0">
                  <a:moveTo>
                    <a:pt x="11663" y="0"/>
                  </a:moveTo>
                  <a:lnTo>
                    <a:pt x="1" y="6722"/>
                  </a:lnTo>
                  <a:lnTo>
                    <a:pt x="1" y="7143"/>
                  </a:lnTo>
                  <a:lnTo>
                    <a:pt x="11663" y="416"/>
                  </a:lnTo>
                  <a:lnTo>
                    <a:pt x="116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5"/>
            <p:cNvSpPr/>
            <p:nvPr/>
          </p:nvSpPr>
          <p:spPr>
            <a:xfrm>
              <a:off x="5509530" y="7917271"/>
              <a:ext cx="2166549" cy="1252599"/>
            </a:xfrm>
            <a:custGeom>
              <a:avLst/>
              <a:gdLst/>
              <a:ahLst/>
              <a:cxnLst/>
              <a:rect l="l" t="t" r="r" b="b"/>
              <a:pathLst>
                <a:path w="17779" h="10279" extrusionOk="0">
                  <a:moveTo>
                    <a:pt x="11657" y="0"/>
                  </a:moveTo>
                  <a:lnTo>
                    <a:pt x="1" y="6728"/>
                  </a:lnTo>
                  <a:lnTo>
                    <a:pt x="6117" y="10279"/>
                  </a:lnTo>
                  <a:lnTo>
                    <a:pt x="17779" y="355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5"/>
            <p:cNvSpPr/>
            <p:nvPr/>
          </p:nvSpPr>
          <p:spPr>
            <a:xfrm>
              <a:off x="5547186" y="7942618"/>
              <a:ext cx="2077591" cy="1199834"/>
            </a:xfrm>
            <a:custGeom>
              <a:avLst/>
              <a:gdLst/>
              <a:ahLst/>
              <a:cxnLst/>
              <a:rect l="l" t="t" r="r" b="b"/>
              <a:pathLst>
                <a:path w="17049" h="9846" extrusionOk="0">
                  <a:moveTo>
                    <a:pt x="11324" y="0"/>
                  </a:moveTo>
                  <a:lnTo>
                    <a:pt x="5802" y="3189"/>
                  </a:lnTo>
                  <a:lnTo>
                    <a:pt x="0" y="6544"/>
                  </a:lnTo>
                  <a:lnTo>
                    <a:pt x="5719" y="9845"/>
                  </a:lnTo>
                  <a:lnTo>
                    <a:pt x="17048" y="3308"/>
                  </a:lnTo>
                  <a:lnTo>
                    <a:pt x="16840" y="3189"/>
                  </a:lnTo>
                  <a:lnTo>
                    <a:pt x="113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5"/>
            <p:cNvSpPr/>
            <p:nvPr/>
          </p:nvSpPr>
          <p:spPr>
            <a:xfrm>
              <a:off x="5707850" y="8037575"/>
              <a:ext cx="1754063" cy="1011568"/>
            </a:xfrm>
            <a:custGeom>
              <a:avLst/>
              <a:gdLst/>
              <a:ahLst/>
              <a:cxnLst/>
              <a:rect l="l" t="t" r="r" b="b"/>
              <a:pathLst>
                <a:path w="14311" h="8255" extrusionOk="0">
                  <a:moveTo>
                    <a:pt x="9572" y="1076"/>
                  </a:moveTo>
                  <a:lnTo>
                    <a:pt x="10979" y="1883"/>
                  </a:lnTo>
                  <a:lnTo>
                    <a:pt x="9097" y="2970"/>
                  </a:lnTo>
                  <a:lnTo>
                    <a:pt x="7696" y="2156"/>
                  </a:lnTo>
                  <a:lnTo>
                    <a:pt x="9572" y="1076"/>
                  </a:lnTo>
                  <a:close/>
                  <a:moveTo>
                    <a:pt x="11045" y="1931"/>
                  </a:moveTo>
                  <a:lnTo>
                    <a:pt x="12446" y="2738"/>
                  </a:lnTo>
                  <a:lnTo>
                    <a:pt x="10570" y="3825"/>
                  </a:lnTo>
                  <a:lnTo>
                    <a:pt x="9162" y="3011"/>
                  </a:lnTo>
                  <a:lnTo>
                    <a:pt x="11045" y="1931"/>
                  </a:lnTo>
                  <a:close/>
                  <a:moveTo>
                    <a:pt x="7624" y="2204"/>
                  </a:moveTo>
                  <a:lnTo>
                    <a:pt x="9026" y="3011"/>
                  </a:lnTo>
                  <a:lnTo>
                    <a:pt x="7149" y="4098"/>
                  </a:lnTo>
                  <a:lnTo>
                    <a:pt x="5742" y="3285"/>
                  </a:lnTo>
                  <a:lnTo>
                    <a:pt x="7624" y="2204"/>
                  </a:lnTo>
                  <a:close/>
                  <a:moveTo>
                    <a:pt x="9097" y="3047"/>
                  </a:moveTo>
                  <a:lnTo>
                    <a:pt x="10504" y="3861"/>
                  </a:lnTo>
                  <a:lnTo>
                    <a:pt x="8622" y="4941"/>
                  </a:lnTo>
                  <a:lnTo>
                    <a:pt x="7221" y="4134"/>
                  </a:lnTo>
                  <a:lnTo>
                    <a:pt x="9097" y="3047"/>
                  </a:lnTo>
                  <a:close/>
                  <a:moveTo>
                    <a:pt x="5677" y="3326"/>
                  </a:moveTo>
                  <a:lnTo>
                    <a:pt x="7078" y="4134"/>
                  </a:lnTo>
                  <a:lnTo>
                    <a:pt x="5202" y="5220"/>
                  </a:lnTo>
                  <a:lnTo>
                    <a:pt x="3800" y="4407"/>
                  </a:lnTo>
                  <a:lnTo>
                    <a:pt x="5677" y="3326"/>
                  </a:lnTo>
                  <a:close/>
                  <a:moveTo>
                    <a:pt x="7155" y="4181"/>
                  </a:moveTo>
                  <a:lnTo>
                    <a:pt x="8557" y="4989"/>
                  </a:lnTo>
                  <a:lnTo>
                    <a:pt x="6680" y="6069"/>
                  </a:lnTo>
                  <a:lnTo>
                    <a:pt x="5273" y="5262"/>
                  </a:lnTo>
                  <a:lnTo>
                    <a:pt x="7155" y="4181"/>
                  </a:lnTo>
                  <a:close/>
                  <a:moveTo>
                    <a:pt x="3735" y="4454"/>
                  </a:moveTo>
                  <a:lnTo>
                    <a:pt x="5136" y="5262"/>
                  </a:lnTo>
                  <a:lnTo>
                    <a:pt x="3260" y="6349"/>
                  </a:lnTo>
                  <a:lnTo>
                    <a:pt x="1853" y="5535"/>
                  </a:lnTo>
                  <a:lnTo>
                    <a:pt x="3735" y="4454"/>
                  </a:lnTo>
                  <a:close/>
                  <a:moveTo>
                    <a:pt x="5202" y="5297"/>
                  </a:moveTo>
                  <a:lnTo>
                    <a:pt x="6603" y="6111"/>
                  </a:lnTo>
                  <a:lnTo>
                    <a:pt x="4727" y="7192"/>
                  </a:lnTo>
                  <a:lnTo>
                    <a:pt x="3325" y="6384"/>
                  </a:lnTo>
                  <a:lnTo>
                    <a:pt x="5202" y="5297"/>
                  </a:lnTo>
                  <a:close/>
                  <a:moveTo>
                    <a:pt x="11306" y="1"/>
                  </a:moveTo>
                  <a:lnTo>
                    <a:pt x="9572" y="1004"/>
                  </a:lnTo>
                  <a:lnTo>
                    <a:pt x="8224" y="221"/>
                  </a:lnTo>
                  <a:lnTo>
                    <a:pt x="8159" y="262"/>
                  </a:lnTo>
                  <a:lnTo>
                    <a:pt x="9507" y="1040"/>
                  </a:lnTo>
                  <a:lnTo>
                    <a:pt x="7630" y="2121"/>
                  </a:lnTo>
                  <a:lnTo>
                    <a:pt x="6277" y="1343"/>
                  </a:lnTo>
                  <a:lnTo>
                    <a:pt x="6211" y="1378"/>
                  </a:lnTo>
                  <a:lnTo>
                    <a:pt x="7559" y="2156"/>
                  </a:lnTo>
                  <a:lnTo>
                    <a:pt x="5683" y="3243"/>
                  </a:lnTo>
                  <a:lnTo>
                    <a:pt x="4335" y="2465"/>
                  </a:lnTo>
                  <a:lnTo>
                    <a:pt x="4264" y="2501"/>
                  </a:lnTo>
                  <a:lnTo>
                    <a:pt x="5617" y="3279"/>
                  </a:lnTo>
                  <a:lnTo>
                    <a:pt x="3741" y="4365"/>
                  </a:lnTo>
                  <a:lnTo>
                    <a:pt x="2387" y="3581"/>
                  </a:lnTo>
                  <a:lnTo>
                    <a:pt x="2322" y="3623"/>
                  </a:lnTo>
                  <a:lnTo>
                    <a:pt x="3670" y="4401"/>
                  </a:lnTo>
                  <a:lnTo>
                    <a:pt x="1793" y="5482"/>
                  </a:lnTo>
                  <a:lnTo>
                    <a:pt x="445" y="4704"/>
                  </a:lnTo>
                  <a:lnTo>
                    <a:pt x="374" y="4739"/>
                  </a:lnTo>
                  <a:lnTo>
                    <a:pt x="1728" y="5523"/>
                  </a:lnTo>
                  <a:lnTo>
                    <a:pt x="0" y="6521"/>
                  </a:lnTo>
                  <a:lnTo>
                    <a:pt x="65" y="6562"/>
                  </a:lnTo>
                  <a:lnTo>
                    <a:pt x="1793" y="5559"/>
                  </a:lnTo>
                  <a:lnTo>
                    <a:pt x="3195" y="6366"/>
                  </a:lnTo>
                  <a:lnTo>
                    <a:pt x="1467" y="7370"/>
                  </a:lnTo>
                  <a:lnTo>
                    <a:pt x="1532" y="7405"/>
                  </a:lnTo>
                  <a:lnTo>
                    <a:pt x="3266" y="6402"/>
                  </a:lnTo>
                  <a:lnTo>
                    <a:pt x="4667" y="7215"/>
                  </a:lnTo>
                  <a:lnTo>
                    <a:pt x="2939" y="8213"/>
                  </a:lnTo>
                  <a:lnTo>
                    <a:pt x="3005" y="8255"/>
                  </a:lnTo>
                  <a:lnTo>
                    <a:pt x="4733" y="7251"/>
                  </a:lnTo>
                  <a:lnTo>
                    <a:pt x="6087" y="8029"/>
                  </a:lnTo>
                  <a:lnTo>
                    <a:pt x="6152" y="7993"/>
                  </a:lnTo>
                  <a:lnTo>
                    <a:pt x="4798" y="7215"/>
                  </a:lnTo>
                  <a:lnTo>
                    <a:pt x="6680" y="6129"/>
                  </a:lnTo>
                  <a:lnTo>
                    <a:pt x="8028" y="6907"/>
                  </a:lnTo>
                  <a:lnTo>
                    <a:pt x="8094" y="6871"/>
                  </a:lnTo>
                  <a:lnTo>
                    <a:pt x="6746" y="6093"/>
                  </a:lnTo>
                  <a:lnTo>
                    <a:pt x="8622" y="5012"/>
                  </a:lnTo>
                  <a:lnTo>
                    <a:pt x="9976" y="5790"/>
                  </a:lnTo>
                  <a:lnTo>
                    <a:pt x="10041" y="5755"/>
                  </a:lnTo>
                  <a:lnTo>
                    <a:pt x="8687" y="4971"/>
                  </a:lnTo>
                  <a:lnTo>
                    <a:pt x="10570" y="3890"/>
                  </a:lnTo>
                  <a:lnTo>
                    <a:pt x="11918" y="4668"/>
                  </a:lnTo>
                  <a:lnTo>
                    <a:pt x="11983" y="4632"/>
                  </a:lnTo>
                  <a:lnTo>
                    <a:pt x="10635" y="3855"/>
                  </a:lnTo>
                  <a:lnTo>
                    <a:pt x="12511" y="2768"/>
                  </a:lnTo>
                  <a:lnTo>
                    <a:pt x="13865" y="3546"/>
                  </a:lnTo>
                  <a:lnTo>
                    <a:pt x="13931" y="3510"/>
                  </a:lnTo>
                  <a:lnTo>
                    <a:pt x="12583" y="2732"/>
                  </a:lnTo>
                  <a:lnTo>
                    <a:pt x="14311" y="1729"/>
                  </a:lnTo>
                  <a:lnTo>
                    <a:pt x="14245" y="1693"/>
                  </a:lnTo>
                  <a:lnTo>
                    <a:pt x="12511" y="2697"/>
                  </a:lnTo>
                  <a:lnTo>
                    <a:pt x="11110" y="1883"/>
                  </a:lnTo>
                  <a:lnTo>
                    <a:pt x="12838" y="886"/>
                  </a:lnTo>
                  <a:lnTo>
                    <a:pt x="12773" y="844"/>
                  </a:lnTo>
                  <a:lnTo>
                    <a:pt x="11045" y="1848"/>
                  </a:lnTo>
                  <a:lnTo>
                    <a:pt x="9643" y="1040"/>
                  </a:lnTo>
                  <a:lnTo>
                    <a:pt x="11371" y="36"/>
                  </a:lnTo>
                  <a:lnTo>
                    <a:pt x="11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5"/>
            <p:cNvSpPr/>
            <p:nvPr/>
          </p:nvSpPr>
          <p:spPr>
            <a:xfrm>
              <a:off x="6298342" y="9196577"/>
              <a:ext cx="745418" cy="484272"/>
            </a:xfrm>
            <a:custGeom>
              <a:avLst/>
              <a:gdLst/>
              <a:ahLst/>
              <a:cxnLst/>
              <a:rect l="l" t="t" r="r" b="b"/>
              <a:pathLst>
                <a:path w="6117" h="3974" extrusionOk="0">
                  <a:moveTo>
                    <a:pt x="0" y="1"/>
                  </a:moveTo>
                  <a:lnTo>
                    <a:pt x="0" y="410"/>
                  </a:lnTo>
                  <a:lnTo>
                    <a:pt x="6116" y="3973"/>
                  </a:lnTo>
                  <a:lnTo>
                    <a:pt x="6116" y="35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5"/>
            <p:cNvSpPr/>
            <p:nvPr/>
          </p:nvSpPr>
          <p:spPr>
            <a:xfrm>
              <a:off x="7043649" y="8810153"/>
              <a:ext cx="1421253" cy="870690"/>
            </a:xfrm>
            <a:custGeom>
              <a:avLst/>
              <a:gdLst/>
              <a:ahLst/>
              <a:cxnLst/>
              <a:rect l="l" t="t" r="r" b="b"/>
              <a:pathLst>
                <a:path w="11663" h="7145" extrusionOk="0">
                  <a:moveTo>
                    <a:pt x="11662" y="1"/>
                  </a:moveTo>
                  <a:lnTo>
                    <a:pt x="0" y="6728"/>
                  </a:lnTo>
                  <a:lnTo>
                    <a:pt x="0" y="7144"/>
                  </a:lnTo>
                  <a:lnTo>
                    <a:pt x="11662" y="410"/>
                  </a:lnTo>
                  <a:lnTo>
                    <a:pt x="11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5"/>
            <p:cNvSpPr/>
            <p:nvPr/>
          </p:nvSpPr>
          <p:spPr>
            <a:xfrm>
              <a:off x="6298342" y="8375959"/>
              <a:ext cx="2166549" cy="1254183"/>
            </a:xfrm>
            <a:custGeom>
              <a:avLst/>
              <a:gdLst/>
              <a:ahLst/>
              <a:cxnLst/>
              <a:rect l="l" t="t" r="r" b="b"/>
              <a:pathLst>
                <a:path w="17779" h="10292" extrusionOk="0">
                  <a:moveTo>
                    <a:pt x="11656" y="1"/>
                  </a:moveTo>
                  <a:lnTo>
                    <a:pt x="0" y="6735"/>
                  </a:lnTo>
                  <a:lnTo>
                    <a:pt x="6116" y="10291"/>
                  </a:lnTo>
                  <a:lnTo>
                    <a:pt x="17778" y="3564"/>
                  </a:lnTo>
                  <a:lnTo>
                    <a:pt x="11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5"/>
            <p:cNvSpPr/>
            <p:nvPr/>
          </p:nvSpPr>
          <p:spPr>
            <a:xfrm>
              <a:off x="6335876" y="8402038"/>
              <a:ext cx="2077591" cy="1199834"/>
            </a:xfrm>
            <a:custGeom>
              <a:avLst/>
              <a:gdLst/>
              <a:ahLst/>
              <a:cxnLst/>
              <a:rect l="l" t="t" r="r" b="b"/>
              <a:pathLst>
                <a:path w="17049" h="9846" extrusionOk="0">
                  <a:moveTo>
                    <a:pt x="11324" y="1"/>
                  </a:moveTo>
                  <a:lnTo>
                    <a:pt x="1" y="6544"/>
                  </a:lnTo>
                  <a:lnTo>
                    <a:pt x="5719" y="9846"/>
                  </a:lnTo>
                  <a:lnTo>
                    <a:pt x="17049" y="3308"/>
                  </a:lnTo>
                  <a:lnTo>
                    <a:pt x="11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5"/>
            <p:cNvSpPr/>
            <p:nvPr/>
          </p:nvSpPr>
          <p:spPr>
            <a:xfrm>
              <a:off x="6493675" y="8495250"/>
              <a:ext cx="1757355" cy="1012290"/>
            </a:xfrm>
            <a:custGeom>
              <a:avLst/>
              <a:gdLst/>
              <a:ahLst/>
              <a:cxnLst/>
              <a:rect l="l" t="t" r="r" b="b"/>
              <a:pathLst>
                <a:path w="14311" h="8255" extrusionOk="0">
                  <a:moveTo>
                    <a:pt x="9572" y="1081"/>
                  </a:moveTo>
                  <a:lnTo>
                    <a:pt x="10980" y="1889"/>
                  </a:lnTo>
                  <a:lnTo>
                    <a:pt x="9097" y="2975"/>
                  </a:lnTo>
                  <a:lnTo>
                    <a:pt x="7696" y="2168"/>
                  </a:lnTo>
                  <a:lnTo>
                    <a:pt x="9572" y="1081"/>
                  </a:lnTo>
                  <a:close/>
                  <a:moveTo>
                    <a:pt x="11045" y="1936"/>
                  </a:moveTo>
                  <a:lnTo>
                    <a:pt x="12446" y="2744"/>
                  </a:lnTo>
                  <a:lnTo>
                    <a:pt x="10570" y="3830"/>
                  </a:lnTo>
                  <a:lnTo>
                    <a:pt x="9169" y="3017"/>
                  </a:lnTo>
                  <a:lnTo>
                    <a:pt x="11045" y="1936"/>
                  </a:lnTo>
                  <a:close/>
                  <a:moveTo>
                    <a:pt x="7625" y="2203"/>
                  </a:moveTo>
                  <a:lnTo>
                    <a:pt x="9026" y="3011"/>
                  </a:lnTo>
                  <a:lnTo>
                    <a:pt x="7144" y="4098"/>
                  </a:lnTo>
                  <a:lnTo>
                    <a:pt x="5742" y="3284"/>
                  </a:lnTo>
                  <a:lnTo>
                    <a:pt x="7625" y="2203"/>
                  </a:lnTo>
                  <a:close/>
                  <a:moveTo>
                    <a:pt x="9097" y="3059"/>
                  </a:moveTo>
                  <a:lnTo>
                    <a:pt x="10505" y="3866"/>
                  </a:lnTo>
                  <a:lnTo>
                    <a:pt x="8622" y="4947"/>
                  </a:lnTo>
                  <a:lnTo>
                    <a:pt x="7221" y="4139"/>
                  </a:lnTo>
                  <a:lnTo>
                    <a:pt x="9097" y="3059"/>
                  </a:lnTo>
                  <a:close/>
                  <a:moveTo>
                    <a:pt x="5677" y="3332"/>
                  </a:moveTo>
                  <a:lnTo>
                    <a:pt x="7078" y="4139"/>
                  </a:lnTo>
                  <a:lnTo>
                    <a:pt x="5202" y="5220"/>
                  </a:lnTo>
                  <a:lnTo>
                    <a:pt x="3801" y="4412"/>
                  </a:lnTo>
                  <a:lnTo>
                    <a:pt x="5677" y="3332"/>
                  </a:lnTo>
                  <a:close/>
                  <a:moveTo>
                    <a:pt x="7156" y="4181"/>
                  </a:moveTo>
                  <a:lnTo>
                    <a:pt x="8557" y="4994"/>
                  </a:lnTo>
                  <a:lnTo>
                    <a:pt x="6681" y="6075"/>
                  </a:lnTo>
                  <a:lnTo>
                    <a:pt x="5279" y="5267"/>
                  </a:lnTo>
                  <a:lnTo>
                    <a:pt x="7156" y="4181"/>
                  </a:lnTo>
                  <a:close/>
                  <a:moveTo>
                    <a:pt x="3735" y="4448"/>
                  </a:moveTo>
                  <a:lnTo>
                    <a:pt x="5137" y="5262"/>
                  </a:lnTo>
                  <a:lnTo>
                    <a:pt x="3260" y="6342"/>
                  </a:lnTo>
                  <a:lnTo>
                    <a:pt x="1853" y="5535"/>
                  </a:lnTo>
                  <a:lnTo>
                    <a:pt x="3735" y="4448"/>
                  </a:lnTo>
                  <a:close/>
                  <a:moveTo>
                    <a:pt x="5202" y="5303"/>
                  </a:moveTo>
                  <a:lnTo>
                    <a:pt x="6603" y="6111"/>
                  </a:lnTo>
                  <a:lnTo>
                    <a:pt x="4727" y="7197"/>
                  </a:lnTo>
                  <a:lnTo>
                    <a:pt x="3326" y="6390"/>
                  </a:lnTo>
                  <a:lnTo>
                    <a:pt x="5202" y="5303"/>
                  </a:lnTo>
                  <a:close/>
                  <a:moveTo>
                    <a:pt x="11306" y="0"/>
                  </a:moveTo>
                  <a:lnTo>
                    <a:pt x="9572" y="998"/>
                  </a:lnTo>
                  <a:lnTo>
                    <a:pt x="8225" y="220"/>
                  </a:lnTo>
                  <a:lnTo>
                    <a:pt x="8159" y="256"/>
                  </a:lnTo>
                  <a:lnTo>
                    <a:pt x="9507" y="1040"/>
                  </a:lnTo>
                  <a:lnTo>
                    <a:pt x="7631" y="2120"/>
                  </a:lnTo>
                  <a:lnTo>
                    <a:pt x="6277" y="1342"/>
                  </a:lnTo>
                  <a:lnTo>
                    <a:pt x="6212" y="1378"/>
                  </a:lnTo>
                  <a:lnTo>
                    <a:pt x="7559" y="2156"/>
                  </a:lnTo>
                  <a:lnTo>
                    <a:pt x="5683" y="3243"/>
                  </a:lnTo>
                  <a:lnTo>
                    <a:pt x="4335" y="2465"/>
                  </a:lnTo>
                  <a:lnTo>
                    <a:pt x="4264" y="2500"/>
                  </a:lnTo>
                  <a:lnTo>
                    <a:pt x="5618" y="3278"/>
                  </a:lnTo>
                  <a:lnTo>
                    <a:pt x="3741" y="4365"/>
                  </a:lnTo>
                  <a:lnTo>
                    <a:pt x="2388" y="3581"/>
                  </a:lnTo>
                  <a:lnTo>
                    <a:pt x="2322" y="3623"/>
                  </a:lnTo>
                  <a:lnTo>
                    <a:pt x="3670" y="4401"/>
                  </a:lnTo>
                  <a:lnTo>
                    <a:pt x="1794" y="5481"/>
                  </a:lnTo>
                  <a:lnTo>
                    <a:pt x="446" y="4703"/>
                  </a:lnTo>
                  <a:lnTo>
                    <a:pt x="375" y="4739"/>
                  </a:lnTo>
                  <a:lnTo>
                    <a:pt x="1728" y="5517"/>
                  </a:lnTo>
                  <a:lnTo>
                    <a:pt x="0" y="6520"/>
                  </a:lnTo>
                  <a:lnTo>
                    <a:pt x="66" y="6556"/>
                  </a:lnTo>
                  <a:lnTo>
                    <a:pt x="1794" y="5558"/>
                  </a:lnTo>
                  <a:lnTo>
                    <a:pt x="3195" y="6366"/>
                  </a:lnTo>
                  <a:lnTo>
                    <a:pt x="1467" y="7369"/>
                  </a:lnTo>
                  <a:lnTo>
                    <a:pt x="1532" y="7405"/>
                  </a:lnTo>
                  <a:lnTo>
                    <a:pt x="3266" y="6402"/>
                  </a:lnTo>
                  <a:lnTo>
                    <a:pt x="4668" y="7215"/>
                  </a:lnTo>
                  <a:lnTo>
                    <a:pt x="2940" y="8213"/>
                  </a:lnTo>
                  <a:lnTo>
                    <a:pt x="3005" y="8254"/>
                  </a:lnTo>
                  <a:lnTo>
                    <a:pt x="4733" y="7251"/>
                  </a:lnTo>
                  <a:lnTo>
                    <a:pt x="6087" y="8029"/>
                  </a:lnTo>
                  <a:lnTo>
                    <a:pt x="6152" y="7993"/>
                  </a:lnTo>
                  <a:lnTo>
                    <a:pt x="4798" y="7215"/>
                  </a:lnTo>
                  <a:lnTo>
                    <a:pt x="6681" y="6128"/>
                  </a:lnTo>
                  <a:lnTo>
                    <a:pt x="8029" y="6906"/>
                  </a:lnTo>
                  <a:lnTo>
                    <a:pt x="8094" y="6871"/>
                  </a:lnTo>
                  <a:lnTo>
                    <a:pt x="6746" y="6093"/>
                  </a:lnTo>
                  <a:lnTo>
                    <a:pt x="8622" y="5006"/>
                  </a:lnTo>
                  <a:lnTo>
                    <a:pt x="9976" y="5790"/>
                  </a:lnTo>
                  <a:lnTo>
                    <a:pt x="10042" y="5748"/>
                  </a:lnTo>
                  <a:lnTo>
                    <a:pt x="8694" y="4971"/>
                  </a:lnTo>
                  <a:lnTo>
                    <a:pt x="10570" y="3890"/>
                  </a:lnTo>
                  <a:lnTo>
                    <a:pt x="11918" y="4668"/>
                  </a:lnTo>
                  <a:lnTo>
                    <a:pt x="11989" y="4632"/>
                  </a:lnTo>
                  <a:lnTo>
                    <a:pt x="10635" y="3848"/>
                  </a:lnTo>
                  <a:lnTo>
                    <a:pt x="12512" y="2768"/>
                  </a:lnTo>
                  <a:lnTo>
                    <a:pt x="13866" y="3545"/>
                  </a:lnTo>
                  <a:lnTo>
                    <a:pt x="13931" y="3510"/>
                  </a:lnTo>
                  <a:lnTo>
                    <a:pt x="12583" y="2732"/>
                  </a:lnTo>
                  <a:lnTo>
                    <a:pt x="14311" y="1728"/>
                  </a:lnTo>
                  <a:lnTo>
                    <a:pt x="14246" y="1693"/>
                  </a:lnTo>
                  <a:lnTo>
                    <a:pt x="12512" y="2690"/>
                  </a:lnTo>
                  <a:lnTo>
                    <a:pt x="11110" y="1883"/>
                  </a:lnTo>
                  <a:lnTo>
                    <a:pt x="12838" y="879"/>
                  </a:lnTo>
                  <a:lnTo>
                    <a:pt x="12773" y="844"/>
                  </a:lnTo>
                  <a:lnTo>
                    <a:pt x="11045" y="1847"/>
                  </a:lnTo>
                  <a:lnTo>
                    <a:pt x="9644" y="1040"/>
                  </a:lnTo>
                  <a:lnTo>
                    <a:pt x="11372" y="36"/>
                  </a:lnTo>
                  <a:lnTo>
                    <a:pt x="11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5"/>
            <p:cNvSpPr/>
            <p:nvPr/>
          </p:nvSpPr>
          <p:spPr>
            <a:xfrm>
              <a:off x="7819300" y="6834772"/>
              <a:ext cx="486343" cy="353150"/>
            </a:xfrm>
            <a:custGeom>
              <a:avLst/>
              <a:gdLst/>
              <a:ahLst/>
              <a:cxnLst/>
              <a:rect l="l" t="t" r="r" b="b"/>
              <a:pathLst>
                <a:path w="3991" h="2898" extrusionOk="0">
                  <a:moveTo>
                    <a:pt x="3991" y="0"/>
                  </a:moveTo>
                  <a:lnTo>
                    <a:pt x="1" y="2322"/>
                  </a:lnTo>
                  <a:lnTo>
                    <a:pt x="1" y="2898"/>
                  </a:lnTo>
                  <a:lnTo>
                    <a:pt x="3991" y="570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5"/>
            <p:cNvSpPr/>
            <p:nvPr/>
          </p:nvSpPr>
          <p:spPr>
            <a:xfrm>
              <a:off x="5028298" y="5506843"/>
              <a:ext cx="2791081" cy="1681059"/>
            </a:xfrm>
            <a:custGeom>
              <a:avLst/>
              <a:gdLst/>
              <a:ahLst/>
              <a:cxnLst/>
              <a:rect l="l" t="t" r="r" b="b"/>
              <a:pathLst>
                <a:path w="22904" h="13795" extrusionOk="0">
                  <a:moveTo>
                    <a:pt x="1" y="1"/>
                  </a:moveTo>
                  <a:lnTo>
                    <a:pt x="1" y="571"/>
                  </a:lnTo>
                  <a:lnTo>
                    <a:pt x="22904" y="13795"/>
                  </a:lnTo>
                  <a:lnTo>
                    <a:pt x="22904" y="132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5"/>
            <p:cNvSpPr/>
            <p:nvPr/>
          </p:nvSpPr>
          <p:spPr>
            <a:xfrm>
              <a:off x="5028298" y="5224001"/>
              <a:ext cx="3277303" cy="1893704"/>
            </a:xfrm>
            <a:custGeom>
              <a:avLst/>
              <a:gdLst/>
              <a:ahLst/>
              <a:cxnLst/>
              <a:rect l="l" t="t" r="r" b="b"/>
              <a:pathLst>
                <a:path w="26894" h="15540" extrusionOk="0">
                  <a:moveTo>
                    <a:pt x="3997" y="0"/>
                  </a:moveTo>
                  <a:lnTo>
                    <a:pt x="1" y="2322"/>
                  </a:lnTo>
                  <a:lnTo>
                    <a:pt x="22904" y="15540"/>
                  </a:lnTo>
                  <a:lnTo>
                    <a:pt x="26894" y="13218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5"/>
            <p:cNvSpPr/>
            <p:nvPr/>
          </p:nvSpPr>
          <p:spPr>
            <a:xfrm>
              <a:off x="5071802" y="5248617"/>
              <a:ext cx="3191148" cy="1843742"/>
            </a:xfrm>
            <a:custGeom>
              <a:avLst/>
              <a:gdLst/>
              <a:ahLst/>
              <a:cxnLst/>
              <a:rect l="l" t="t" r="r" b="b"/>
              <a:pathLst>
                <a:path w="26187" h="15130" extrusionOk="0">
                  <a:moveTo>
                    <a:pt x="3640" y="0"/>
                  </a:moveTo>
                  <a:lnTo>
                    <a:pt x="2476" y="683"/>
                  </a:lnTo>
                  <a:lnTo>
                    <a:pt x="2405" y="719"/>
                  </a:lnTo>
                  <a:lnTo>
                    <a:pt x="1271" y="1378"/>
                  </a:lnTo>
                  <a:lnTo>
                    <a:pt x="1200" y="1425"/>
                  </a:lnTo>
                  <a:lnTo>
                    <a:pt x="0" y="2120"/>
                  </a:lnTo>
                  <a:lnTo>
                    <a:pt x="1033" y="2714"/>
                  </a:lnTo>
                  <a:lnTo>
                    <a:pt x="1111" y="2761"/>
                  </a:lnTo>
                  <a:lnTo>
                    <a:pt x="2108" y="3337"/>
                  </a:lnTo>
                  <a:lnTo>
                    <a:pt x="2185" y="3373"/>
                  </a:lnTo>
                  <a:lnTo>
                    <a:pt x="3189" y="3955"/>
                  </a:lnTo>
                  <a:lnTo>
                    <a:pt x="3254" y="3996"/>
                  </a:lnTo>
                  <a:lnTo>
                    <a:pt x="4264" y="4578"/>
                  </a:lnTo>
                  <a:lnTo>
                    <a:pt x="4329" y="4614"/>
                  </a:lnTo>
                  <a:lnTo>
                    <a:pt x="5333" y="5196"/>
                  </a:lnTo>
                  <a:lnTo>
                    <a:pt x="5404" y="5237"/>
                  </a:lnTo>
                  <a:lnTo>
                    <a:pt x="6407" y="5819"/>
                  </a:lnTo>
                  <a:lnTo>
                    <a:pt x="6484" y="5861"/>
                  </a:lnTo>
                  <a:lnTo>
                    <a:pt x="7482" y="6443"/>
                  </a:lnTo>
                  <a:lnTo>
                    <a:pt x="7559" y="6478"/>
                  </a:lnTo>
                  <a:lnTo>
                    <a:pt x="8563" y="7054"/>
                  </a:lnTo>
                  <a:lnTo>
                    <a:pt x="8628" y="7102"/>
                  </a:lnTo>
                  <a:lnTo>
                    <a:pt x="9638" y="7678"/>
                  </a:lnTo>
                  <a:lnTo>
                    <a:pt x="9703" y="7719"/>
                  </a:lnTo>
                  <a:lnTo>
                    <a:pt x="10712" y="8301"/>
                  </a:lnTo>
                  <a:lnTo>
                    <a:pt x="10778" y="8343"/>
                  </a:lnTo>
                  <a:lnTo>
                    <a:pt x="11781" y="8919"/>
                  </a:lnTo>
                  <a:lnTo>
                    <a:pt x="11858" y="8966"/>
                  </a:lnTo>
                  <a:lnTo>
                    <a:pt x="12856" y="9542"/>
                  </a:lnTo>
                  <a:lnTo>
                    <a:pt x="12933" y="9578"/>
                  </a:lnTo>
                  <a:lnTo>
                    <a:pt x="13937" y="10160"/>
                  </a:lnTo>
                  <a:lnTo>
                    <a:pt x="14008" y="10202"/>
                  </a:lnTo>
                  <a:lnTo>
                    <a:pt x="15011" y="10783"/>
                  </a:lnTo>
                  <a:lnTo>
                    <a:pt x="15077" y="10825"/>
                  </a:lnTo>
                  <a:lnTo>
                    <a:pt x="16086" y="11407"/>
                  </a:lnTo>
                  <a:lnTo>
                    <a:pt x="16151" y="11443"/>
                  </a:lnTo>
                  <a:lnTo>
                    <a:pt x="17161" y="12024"/>
                  </a:lnTo>
                  <a:lnTo>
                    <a:pt x="17232" y="12066"/>
                  </a:lnTo>
                  <a:lnTo>
                    <a:pt x="18230" y="12648"/>
                  </a:lnTo>
                  <a:lnTo>
                    <a:pt x="18307" y="12684"/>
                  </a:lnTo>
                  <a:lnTo>
                    <a:pt x="19310" y="13271"/>
                  </a:lnTo>
                  <a:lnTo>
                    <a:pt x="19382" y="13307"/>
                  </a:lnTo>
                  <a:lnTo>
                    <a:pt x="20385" y="13883"/>
                  </a:lnTo>
                  <a:lnTo>
                    <a:pt x="20456" y="13931"/>
                  </a:lnTo>
                  <a:lnTo>
                    <a:pt x="21460" y="14507"/>
                  </a:lnTo>
                  <a:lnTo>
                    <a:pt x="21525" y="14548"/>
                  </a:lnTo>
                  <a:lnTo>
                    <a:pt x="22535" y="15124"/>
                  </a:lnTo>
                  <a:lnTo>
                    <a:pt x="22547" y="15130"/>
                  </a:lnTo>
                  <a:lnTo>
                    <a:pt x="23746" y="14435"/>
                  </a:lnTo>
                  <a:lnTo>
                    <a:pt x="23811" y="14400"/>
                  </a:lnTo>
                  <a:lnTo>
                    <a:pt x="24951" y="13735"/>
                  </a:lnTo>
                  <a:lnTo>
                    <a:pt x="25023" y="13699"/>
                  </a:lnTo>
                  <a:lnTo>
                    <a:pt x="26187" y="13016"/>
                  </a:lnTo>
                  <a:lnTo>
                    <a:pt x="25177" y="12434"/>
                  </a:lnTo>
                  <a:lnTo>
                    <a:pt x="25112" y="12399"/>
                  </a:lnTo>
                  <a:lnTo>
                    <a:pt x="24108" y="11817"/>
                  </a:lnTo>
                  <a:lnTo>
                    <a:pt x="24037" y="11775"/>
                  </a:lnTo>
                  <a:lnTo>
                    <a:pt x="23033" y="11199"/>
                  </a:lnTo>
                  <a:lnTo>
                    <a:pt x="22962" y="11152"/>
                  </a:lnTo>
                  <a:lnTo>
                    <a:pt x="21959" y="10576"/>
                  </a:lnTo>
                  <a:lnTo>
                    <a:pt x="21882" y="10540"/>
                  </a:lnTo>
                  <a:lnTo>
                    <a:pt x="20884" y="9958"/>
                  </a:lnTo>
                  <a:lnTo>
                    <a:pt x="20813" y="9911"/>
                  </a:lnTo>
                  <a:lnTo>
                    <a:pt x="19803" y="9335"/>
                  </a:lnTo>
                  <a:lnTo>
                    <a:pt x="19738" y="9299"/>
                  </a:lnTo>
                  <a:lnTo>
                    <a:pt x="18734" y="8711"/>
                  </a:lnTo>
                  <a:lnTo>
                    <a:pt x="18663" y="8675"/>
                  </a:lnTo>
                  <a:lnTo>
                    <a:pt x="17660" y="8094"/>
                  </a:lnTo>
                  <a:lnTo>
                    <a:pt x="17588" y="8052"/>
                  </a:lnTo>
                  <a:lnTo>
                    <a:pt x="16585" y="7470"/>
                  </a:lnTo>
                  <a:lnTo>
                    <a:pt x="16508" y="7434"/>
                  </a:lnTo>
                  <a:lnTo>
                    <a:pt x="15510" y="6858"/>
                  </a:lnTo>
                  <a:lnTo>
                    <a:pt x="15439" y="6811"/>
                  </a:lnTo>
                  <a:lnTo>
                    <a:pt x="14429" y="6235"/>
                  </a:lnTo>
                  <a:lnTo>
                    <a:pt x="14364" y="6187"/>
                  </a:lnTo>
                  <a:lnTo>
                    <a:pt x="13355" y="5606"/>
                  </a:lnTo>
                  <a:lnTo>
                    <a:pt x="13289" y="5570"/>
                  </a:lnTo>
                  <a:lnTo>
                    <a:pt x="12286" y="4994"/>
                  </a:lnTo>
                  <a:lnTo>
                    <a:pt x="12215" y="4946"/>
                  </a:lnTo>
                  <a:lnTo>
                    <a:pt x="11211" y="4370"/>
                  </a:lnTo>
                  <a:lnTo>
                    <a:pt x="11134" y="4335"/>
                  </a:lnTo>
                  <a:lnTo>
                    <a:pt x="10136" y="3747"/>
                  </a:lnTo>
                  <a:lnTo>
                    <a:pt x="10059" y="3711"/>
                  </a:lnTo>
                  <a:lnTo>
                    <a:pt x="9056" y="3129"/>
                  </a:lnTo>
                  <a:lnTo>
                    <a:pt x="8990" y="3082"/>
                  </a:lnTo>
                  <a:lnTo>
                    <a:pt x="7981" y="2506"/>
                  </a:lnTo>
                  <a:lnTo>
                    <a:pt x="7916" y="2470"/>
                  </a:lnTo>
                  <a:lnTo>
                    <a:pt x="6906" y="1888"/>
                  </a:lnTo>
                  <a:lnTo>
                    <a:pt x="6841" y="1847"/>
                  </a:lnTo>
                  <a:lnTo>
                    <a:pt x="5837" y="1265"/>
                  </a:lnTo>
                  <a:lnTo>
                    <a:pt x="5760" y="1229"/>
                  </a:lnTo>
                  <a:lnTo>
                    <a:pt x="4762" y="641"/>
                  </a:lnTo>
                  <a:lnTo>
                    <a:pt x="4685" y="606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5"/>
            <p:cNvSpPr/>
            <p:nvPr/>
          </p:nvSpPr>
          <p:spPr>
            <a:xfrm>
              <a:off x="7686836" y="6759461"/>
              <a:ext cx="453197" cy="262121"/>
            </a:xfrm>
            <a:custGeom>
              <a:avLst/>
              <a:gdLst/>
              <a:ahLst/>
              <a:cxnLst/>
              <a:rect l="l" t="t" r="r" b="b"/>
              <a:pathLst>
                <a:path w="3719" h="2151" extrusionOk="0">
                  <a:moveTo>
                    <a:pt x="3653" y="1"/>
                  </a:moveTo>
                  <a:lnTo>
                    <a:pt x="2483" y="677"/>
                  </a:lnTo>
                  <a:lnTo>
                    <a:pt x="2412" y="713"/>
                  </a:lnTo>
                  <a:lnTo>
                    <a:pt x="1272" y="1372"/>
                  </a:lnTo>
                  <a:lnTo>
                    <a:pt x="1206" y="1414"/>
                  </a:lnTo>
                  <a:lnTo>
                    <a:pt x="1" y="2109"/>
                  </a:lnTo>
                  <a:lnTo>
                    <a:pt x="66" y="2150"/>
                  </a:lnTo>
                  <a:lnTo>
                    <a:pt x="1272" y="1455"/>
                  </a:lnTo>
                  <a:lnTo>
                    <a:pt x="1343" y="1414"/>
                  </a:lnTo>
                  <a:lnTo>
                    <a:pt x="2483" y="761"/>
                  </a:lnTo>
                  <a:lnTo>
                    <a:pt x="2554" y="713"/>
                  </a:lnTo>
                  <a:lnTo>
                    <a:pt x="3718" y="36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5"/>
            <p:cNvSpPr/>
            <p:nvPr/>
          </p:nvSpPr>
          <p:spPr>
            <a:xfrm>
              <a:off x="7293223" y="6532920"/>
              <a:ext cx="454538" cy="261390"/>
            </a:xfrm>
            <a:custGeom>
              <a:avLst/>
              <a:gdLst/>
              <a:ahLst/>
              <a:cxnLst/>
              <a:rect l="l" t="t" r="r" b="b"/>
              <a:pathLst>
                <a:path w="3730" h="2145" extrusionOk="0">
                  <a:moveTo>
                    <a:pt x="3653" y="1"/>
                  </a:moveTo>
                  <a:lnTo>
                    <a:pt x="2489" y="672"/>
                  </a:lnTo>
                  <a:lnTo>
                    <a:pt x="2417" y="708"/>
                  </a:lnTo>
                  <a:lnTo>
                    <a:pt x="1277" y="1373"/>
                  </a:lnTo>
                  <a:lnTo>
                    <a:pt x="1206" y="1408"/>
                  </a:lnTo>
                  <a:lnTo>
                    <a:pt x="1" y="2109"/>
                  </a:lnTo>
                  <a:lnTo>
                    <a:pt x="78" y="2145"/>
                  </a:lnTo>
                  <a:lnTo>
                    <a:pt x="1277" y="1450"/>
                  </a:lnTo>
                  <a:lnTo>
                    <a:pt x="1349" y="1408"/>
                  </a:lnTo>
                  <a:lnTo>
                    <a:pt x="2489" y="755"/>
                  </a:lnTo>
                  <a:lnTo>
                    <a:pt x="2554" y="708"/>
                  </a:lnTo>
                  <a:lnTo>
                    <a:pt x="3730" y="37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5"/>
            <p:cNvSpPr/>
            <p:nvPr/>
          </p:nvSpPr>
          <p:spPr>
            <a:xfrm>
              <a:off x="7162952" y="6456269"/>
              <a:ext cx="453807" cy="262852"/>
            </a:xfrm>
            <a:custGeom>
              <a:avLst/>
              <a:gdLst/>
              <a:ahLst/>
              <a:cxnLst/>
              <a:rect l="l" t="t" r="r" b="b"/>
              <a:pathLst>
                <a:path w="3724" h="2157" extrusionOk="0">
                  <a:moveTo>
                    <a:pt x="3653" y="1"/>
                  </a:moveTo>
                  <a:lnTo>
                    <a:pt x="2483" y="677"/>
                  </a:lnTo>
                  <a:lnTo>
                    <a:pt x="2418" y="725"/>
                  </a:lnTo>
                  <a:lnTo>
                    <a:pt x="1272" y="1378"/>
                  </a:lnTo>
                  <a:lnTo>
                    <a:pt x="1206" y="1420"/>
                  </a:lnTo>
                  <a:lnTo>
                    <a:pt x="1" y="2114"/>
                  </a:lnTo>
                  <a:lnTo>
                    <a:pt x="72" y="2156"/>
                  </a:lnTo>
                  <a:lnTo>
                    <a:pt x="1272" y="1461"/>
                  </a:lnTo>
                  <a:lnTo>
                    <a:pt x="1349" y="1420"/>
                  </a:lnTo>
                  <a:lnTo>
                    <a:pt x="2483" y="761"/>
                  </a:lnTo>
                  <a:lnTo>
                    <a:pt x="2554" y="725"/>
                  </a:lnTo>
                  <a:lnTo>
                    <a:pt x="3724" y="48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5"/>
            <p:cNvSpPr/>
            <p:nvPr/>
          </p:nvSpPr>
          <p:spPr>
            <a:xfrm>
              <a:off x="6901071" y="6305769"/>
              <a:ext cx="453807" cy="261999"/>
            </a:xfrm>
            <a:custGeom>
              <a:avLst/>
              <a:gdLst/>
              <a:ahLst/>
              <a:cxnLst/>
              <a:rect l="l" t="t" r="r" b="b"/>
              <a:pathLst>
                <a:path w="3724" h="2150" extrusionOk="0">
                  <a:moveTo>
                    <a:pt x="3652" y="0"/>
                  </a:moveTo>
                  <a:lnTo>
                    <a:pt x="2476" y="677"/>
                  </a:lnTo>
                  <a:lnTo>
                    <a:pt x="2411" y="713"/>
                  </a:lnTo>
                  <a:lnTo>
                    <a:pt x="1271" y="1372"/>
                  </a:lnTo>
                  <a:lnTo>
                    <a:pt x="1200" y="1408"/>
                  </a:lnTo>
                  <a:lnTo>
                    <a:pt x="0" y="2108"/>
                  </a:lnTo>
                  <a:lnTo>
                    <a:pt x="66" y="2150"/>
                  </a:lnTo>
                  <a:lnTo>
                    <a:pt x="1271" y="1455"/>
                  </a:lnTo>
                  <a:lnTo>
                    <a:pt x="1342" y="1408"/>
                  </a:lnTo>
                  <a:lnTo>
                    <a:pt x="2476" y="755"/>
                  </a:lnTo>
                  <a:lnTo>
                    <a:pt x="2554" y="713"/>
                  </a:lnTo>
                  <a:lnTo>
                    <a:pt x="3723" y="36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5"/>
            <p:cNvSpPr/>
            <p:nvPr/>
          </p:nvSpPr>
          <p:spPr>
            <a:xfrm>
              <a:off x="6115184" y="5851346"/>
              <a:ext cx="453807" cy="262730"/>
            </a:xfrm>
            <a:custGeom>
              <a:avLst/>
              <a:gdLst/>
              <a:ahLst/>
              <a:cxnLst/>
              <a:rect l="l" t="t" r="r" b="b"/>
              <a:pathLst>
                <a:path w="3724" h="2156" extrusionOk="0">
                  <a:moveTo>
                    <a:pt x="3653" y="0"/>
                  </a:moveTo>
                  <a:lnTo>
                    <a:pt x="2483" y="677"/>
                  </a:lnTo>
                  <a:lnTo>
                    <a:pt x="2412" y="725"/>
                  </a:lnTo>
                  <a:lnTo>
                    <a:pt x="1277" y="1378"/>
                  </a:lnTo>
                  <a:lnTo>
                    <a:pt x="1200" y="1420"/>
                  </a:lnTo>
                  <a:lnTo>
                    <a:pt x="1" y="2108"/>
                  </a:lnTo>
                  <a:lnTo>
                    <a:pt x="66" y="2156"/>
                  </a:lnTo>
                  <a:lnTo>
                    <a:pt x="1277" y="1455"/>
                  </a:lnTo>
                  <a:lnTo>
                    <a:pt x="1343" y="1420"/>
                  </a:lnTo>
                  <a:lnTo>
                    <a:pt x="2483" y="760"/>
                  </a:lnTo>
                  <a:lnTo>
                    <a:pt x="2554" y="725"/>
                  </a:lnTo>
                  <a:lnTo>
                    <a:pt x="3724" y="48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5"/>
            <p:cNvSpPr/>
            <p:nvPr/>
          </p:nvSpPr>
          <p:spPr>
            <a:xfrm>
              <a:off x="5460298" y="5473574"/>
              <a:ext cx="453197" cy="262121"/>
            </a:xfrm>
            <a:custGeom>
              <a:avLst/>
              <a:gdLst/>
              <a:ahLst/>
              <a:cxnLst/>
              <a:rect l="l" t="t" r="r" b="b"/>
              <a:pathLst>
                <a:path w="3719" h="2151" extrusionOk="0">
                  <a:moveTo>
                    <a:pt x="3653" y="1"/>
                  </a:moveTo>
                  <a:lnTo>
                    <a:pt x="2477" y="678"/>
                  </a:lnTo>
                  <a:lnTo>
                    <a:pt x="2412" y="719"/>
                  </a:lnTo>
                  <a:lnTo>
                    <a:pt x="1266" y="1372"/>
                  </a:lnTo>
                  <a:lnTo>
                    <a:pt x="1200" y="1420"/>
                  </a:lnTo>
                  <a:lnTo>
                    <a:pt x="1" y="2109"/>
                  </a:lnTo>
                  <a:lnTo>
                    <a:pt x="66" y="2150"/>
                  </a:lnTo>
                  <a:lnTo>
                    <a:pt x="1266" y="1456"/>
                  </a:lnTo>
                  <a:lnTo>
                    <a:pt x="1343" y="1420"/>
                  </a:lnTo>
                  <a:lnTo>
                    <a:pt x="2477" y="755"/>
                  </a:lnTo>
                  <a:lnTo>
                    <a:pt x="2554" y="719"/>
                  </a:lnTo>
                  <a:lnTo>
                    <a:pt x="3718" y="42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5"/>
            <p:cNvSpPr/>
            <p:nvPr/>
          </p:nvSpPr>
          <p:spPr>
            <a:xfrm>
              <a:off x="7424955" y="6607499"/>
              <a:ext cx="453807" cy="262852"/>
            </a:xfrm>
            <a:custGeom>
              <a:avLst/>
              <a:gdLst/>
              <a:ahLst/>
              <a:cxnLst/>
              <a:rect l="l" t="t" r="r" b="b"/>
              <a:pathLst>
                <a:path w="3724" h="2157" extrusionOk="0">
                  <a:moveTo>
                    <a:pt x="3652" y="1"/>
                  </a:moveTo>
                  <a:lnTo>
                    <a:pt x="2482" y="678"/>
                  </a:lnTo>
                  <a:lnTo>
                    <a:pt x="2411" y="725"/>
                  </a:lnTo>
                  <a:lnTo>
                    <a:pt x="1277" y="1378"/>
                  </a:lnTo>
                  <a:lnTo>
                    <a:pt x="1200" y="1420"/>
                  </a:lnTo>
                  <a:lnTo>
                    <a:pt x="0" y="2120"/>
                  </a:lnTo>
                  <a:lnTo>
                    <a:pt x="72" y="2156"/>
                  </a:lnTo>
                  <a:lnTo>
                    <a:pt x="1277" y="1455"/>
                  </a:lnTo>
                  <a:lnTo>
                    <a:pt x="1342" y="1420"/>
                  </a:lnTo>
                  <a:lnTo>
                    <a:pt x="2482" y="761"/>
                  </a:lnTo>
                  <a:lnTo>
                    <a:pt x="2554" y="725"/>
                  </a:lnTo>
                  <a:lnTo>
                    <a:pt x="3723" y="48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5"/>
            <p:cNvSpPr/>
            <p:nvPr/>
          </p:nvSpPr>
          <p:spPr>
            <a:xfrm>
              <a:off x="7032073" y="6381689"/>
              <a:ext cx="453075" cy="261390"/>
            </a:xfrm>
            <a:custGeom>
              <a:avLst/>
              <a:gdLst/>
              <a:ahLst/>
              <a:cxnLst/>
              <a:rect l="l" t="t" r="r" b="b"/>
              <a:pathLst>
                <a:path w="3718" h="2145" extrusionOk="0">
                  <a:moveTo>
                    <a:pt x="3652" y="1"/>
                  </a:moveTo>
                  <a:lnTo>
                    <a:pt x="2482" y="666"/>
                  </a:lnTo>
                  <a:lnTo>
                    <a:pt x="2411" y="714"/>
                  </a:lnTo>
                  <a:lnTo>
                    <a:pt x="1271" y="1373"/>
                  </a:lnTo>
                  <a:lnTo>
                    <a:pt x="1206" y="1408"/>
                  </a:lnTo>
                  <a:lnTo>
                    <a:pt x="0" y="2109"/>
                  </a:lnTo>
                  <a:lnTo>
                    <a:pt x="65" y="2145"/>
                  </a:lnTo>
                  <a:lnTo>
                    <a:pt x="1271" y="1456"/>
                  </a:lnTo>
                  <a:lnTo>
                    <a:pt x="1342" y="1408"/>
                  </a:lnTo>
                  <a:lnTo>
                    <a:pt x="2482" y="749"/>
                  </a:lnTo>
                  <a:lnTo>
                    <a:pt x="2553" y="714"/>
                  </a:lnTo>
                  <a:lnTo>
                    <a:pt x="3717" y="37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5"/>
            <p:cNvSpPr/>
            <p:nvPr/>
          </p:nvSpPr>
          <p:spPr>
            <a:xfrm>
              <a:off x="7817838" y="6834772"/>
              <a:ext cx="445155" cy="257612"/>
            </a:xfrm>
            <a:custGeom>
              <a:avLst/>
              <a:gdLst/>
              <a:ahLst/>
              <a:cxnLst/>
              <a:rect l="l" t="t" r="r" b="b"/>
              <a:pathLst>
                <a:path w="3653" h="2114" extrusionOk="0">
                  <a:moveTo>
                    <a:pt x="3653" y="0"/>
                  </a:moveTo>
                  <a:lnTo>
                    <a:pt x="2483" y="677"/>
                  </a:lnTo>
                  <a:lnTo>
                    <a:pt x="2417" y="719"/>
                  </a:lnTo>
                  <a:lnTo>
                    <a:pt x="1271" y="1372"/>
                  </a:lnTo>
                  <a:lnTo>
                    <a:pt x="1206" y="1419"/>
                  </a:lnTo>
                  <a:lnTo>
                    <a:pt x="1" y="2108"/>
                  </a:lnTo>
                  <a:lnTo>
                    <a:pt x="13" y="2114"/>
                  </a:lnTo>
                  <a:lnTo>
                    <a:pt x="1212" y="1419"/>
                  </a:lnTo>
                  <a:lnTo>
                    <a:pt x="1271" y="1455"/>
                  </a:lnTo>
                  <a:lnTo>
                    <a:pt x="1349" y="1419"/>
                  </a:lnTo>
                  <a:lnTo>
                    <a:pt x="2483" y="754"/>
                  </a:lnTo>
                  <a:lnTo>
                    <a:pt x="2554" y="719"/>
                  </a:lnTo>
                  <a:lnTo>
                    <a:pt x="2489" y="683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5"/>
            <p:cNvSpPr/>
            <p:nvPr/>
          </p:nvSpPr>
          <p:spPr>
            <a:xfrm>
              <a:off x="7555957" y="6683541"/>
              <a:ext cx="453807" cy="262730"/>
            </a:xfrm>
            <a:custGeom>
              <a:avLst/>
              <a:gdLst/>
              <a:ahLst/>
              <a:cxnLst/>
              <a:rect l="l" t="t" r="r" b="b"/>
              <a:pathLst>
                <a:path w="3724" h="2156" extrusionOk="0">
                  <a:moveTo>
                    <a:pt x="3652" y="0"/>
                  </a:moveTo>
                  <a:lnTo>
                    <a:pt x="2488" y="677"/>
                  </a:lnTo>
                  <a:lnTo>
                    <a:pt x="2411" y="713"/>
                  </a:lnTo>
                  <a:lnTo>
                    <a:pt x="1277" y="1378"/>
                  </a:lnTo>
                  <a:lnTo>
                    <a:pt x="1200" y="1419"/>
                  </a:lnTo>
                  <a:lnTo>
                    <a:pt x="0" y="2108"/>
                  </a:lnTo>
                  <a:lnTo>
                    <a:pt x="71" y="2156"/>
                  </a:lnTo>
                  <a:lnTo>
                    <a:pt x="1277" y="1455"/>
                  </a:lnTo>
                  <a:lnTo>
                    <a:pt x="1342" y="1419"/>
                  </a:lnTo>
                  <a:lnTo>
                    <a:pt x="2488" y="760"/>
                  </a:lnTo>
                  <a:lnTo>
                    <a:pt x="2553" y="713"/>
                  </a:lnTo>
                  <a:lnTo>
                    <a:pt x="3723" y="4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5"/>
            <p:cNvSpPr/>
            <p:nvPr/>
          </p:nvSpPr>
          <p:spPr>
            <a:xfrm>
              <a:off x="6770070" y="6229728"/>
              <a:ext cx="453807" cy="262121"/>
            </a:xfrm>
            <a:custGeom>
              <a:avLst/>
              <a:gdLst/>
              <a:ahLst/>
              <a:cxnLst/>
              <a:rect l="l" t="t" r="r" b="b"/>
              <a:pathLst>
                <a:path w="3724" h="2151" extrusionOk="0">
                  <a:moveTo>
                    <a:pt x="3652" y="1"/>
                  </a:moveTo>
                  <a:lnTo>
                    <a:pt x="2483" y="672"/>
                  </a:lnTo>
                  <a:lnTo>
                    <a:pt x="2411" y="719"/>
                  </a:lnTo>
                  <a:lnTo>
                    <a:pt x="1277" y="1373"/>
                  </a:lnTo>
                  <a:lnTo>
                    <a:pt x="1200" y="1414"/>
                  </a:lnTo>
                  <a:lnTo>
                    <a:pt x="1" y="2109"/>
                  </a:lnTo>
                  <a:lnTo>
                    <a:pt x="72" y="2151"/>
                  </a:lnTo>
                  <a:lnTo>
                    <a:pt x="1277" y="1456"/>
                  </a:lnTo>
                  <a:lnTo>
                    <a:pt x="1343" y="1414"/>
                  </a:lnTo>
                  <a:lnTo>
                    <a:pt x="2483" y="755"/>
                  </a:lnTo>
                  <a:lnTo>
                    <a:pt x="2554" y="719"/>
                  </a:lnTo>
                  <a:lnTo>
                    <a:pt x="3724" y="43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5"/>
            <p:cNvSpPr/>
            <p:nvPr/>
          </p:nvSpPr>
          <p:spPr>
            <a:xfrm>
              <a:off x="5989200" y="2362175"/>
              <a:ext cx="977000" cy="964925"/>
            </a:xfrm>
            <a:custGeom>
              <a:avLst/>
              <a:gdLst/>
              <a:ahLst/>
              <a:cxnLst/>
              <a:rect l="l" t="t" r="r" b="b"/>
              <a:pathLst>
                <a:path w="39080" h="38597" extrusionOk="0">
                  <a:moveTo>
                    <a:pt x="39080" y="0"/>
                  </a:moveTo>
                  <a:lnTo>
                    <a:pt x="37820" y="5483"/>
                  </a:lnTo>
                  <a:lnTo>
                    <a:pt x="32935" y="15254"/>
                  </a:lnTo>
                  <a:lnTo>
                    <a:pt x="25181" y="22471"/>
                  </a:lnTo>
                  <a:lnTo>
                    <a:pt x="10558" y="32924"/>
                  </a:lnTo>
                  <a:lnTo>
                    <a:pt x="0" y="38597"/>
                  </a:lnTo>
                  <a:lnTo>
                    <a:pt x="21589" y="15327"/>
                  </a:lnTo>
                  <a:lnTo>
                    <a:pt x="34384" y="8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58" name="Google Shape;2858;p75"/>
            <p:cNvSpPr/>
            <p:nvPr/>
          </p:nvSpPr>
          <p:spPr>
            <a:xfrm>
              <a:off x="6507457" y="6078497"/>
              <a:ext cx="454538" cy="262852"/>
            </a:xfrm>
            <a:custGeom>
              <a:avLst/>
              <a:gdLst/>
              <a:ahLst/>
              <a:cxnLst/>
              <a:rect l="l" t="t" r="r" b="b"/>
              <a:pathLst>
                <a:path w="3730" h="2157" extrusionOk="0">
                  <a:moveTo>
                    <a:pt x="3658" y="1"/>
                  </a:moveTo>
                  <a:lnTo>
                    <a:pt x="2488" y="678"/>
                  </a:lnTo>
                  <a:lnTo>
                    <a:pt x="2423" y="719"/>
                  </a:lnTo>
                  <a:lnTo>
                    <a:pt x="1277" y="1373"/>
                  </a:lnTo>
                  <a:lnTo>
                    <a:pt x="1211" y="1420"/>
                  </a:lnTo>
                  <a:lnTo>
                    <a:pt x="0" y="2109"/>
                  </a:lnTo>
                  <a:lnTo>
                    <a:pt x="77" y="2156"/>
                  </a:lnTo>
                  <a:lnTo>
                    <a:pt x="1277" y="1456"/>
                  </a:lnTo>
                  <a:lnTo>
                    <a:pt x="1342" y="1420"/>
                  </a:lnTo>
                  <a:lnTo>
                    <a:pt x="2488" y="761"/>
                  </a:lnTo>
                  <a:lnTo>
                    <a:pt x="2553" y="719"/>
                  </a:lnTo>
                  <a:lnTo>
                    <a:pt x="3729" y="48"/>
                  </a:lnTo>
                  <a:lnTo>
                    <a:pt x="3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5"/>
            <p:cNvSpPr/>
            <p:nvPr/>
          </p:nvSpPr>
          <p:spPr>
            <a:xfrm>
              <a:off x="6246185" y="5927266"/>
              <a:ext cx="453075" cy="262121"/>
            </a:xfrm>
            <a:custGeom>
              <a:avLst/>
              <a:gdLst/>
              <a:ahLst/>
              <a:cxnLst/>
              <a:rect l="l" t="t" r="r" b="b"/>
              <a:pathLst>
                <a:path w="3718" h="2151" extrusionOk="0">
                  <a:moveTo>
                    <a:pt x="3652" y="1"/>
                  </a:moveTo>
                  <a:lnTo>
                    <a:pt x="2477" y="678"/>
                  </a:lnTo>
                  <a:lnTo>
                    <a:pt x="2411" y="713"/>
                  </a:lnTo>
                  <a:lnTo>
                    <a:pt x="1271" y="1373"/>
                  </a:lnTo>
                  <a:lnTo>
                    <a:pt x="1200" y="1414"/>
                  </a:lnTo>
                  <a:lnTo>
                    <a:pt x="1" y="2109"/>
                  </a:lnTo>
                  <a:lnTo>
                    <a:pt x="66" y="2150"/>
                  </a:lnTo>
                  <a:lnTo>
                    <a:pt x="1271" y="1456"/>
                  </a:lnTo>
                  <a:lnTo>
                    <a:pt x="1342" y="1414"/>
                  </a:lnTo>
                  <a:lnTo>
                    <a:pt x="2477" y="761"/>
                  </a:lnTo>
                  <a:lnTo>
                    <a:pt x="2554" y="713"/>
                  </a:lnTo>
                  <a:lnTo>
                    <a:pt x="3718" y="37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5"/>
            <p:cNvSpPr/>
            <p:nvPr/>
          </p:nvSpPr>
          <p:spPr>
            <a:xfrm>
              <a:off x="5721570" y="5624074"/>
              <a:ext cx="453807" cy="262852"/>
            </a:xfrm>
            <a:custGeom>
              <a:avLst/>
              <a:gdLst/>
              <a:ahLst/>
              <a:cxnLst/>
              <a:rect l="l" t="t" r="r" b="b"/>
              <a:pathLst>
                <a:path w="3724" h="2157" extrusionOk="0">
                  <a:moveTo>
                    <a:pt x="3658" y="1"/>
                  </a:moveTo>
                  <a:lnTo>
                    <a:pt x="2489" y="678"/>
                  </a:lnTo>
                  <a:lnTo>
                    <a:pt x="2417" y="725"/>
                  </a:lnTo>
                  <a:lnTo>
                    <a:pt x="1277" y="1379"/>
                  </a:lnTo>
                  <a:lnTo>
                    <a:pt x="1212" y="1420"/>
                  </a:lnTo>
                  <a:lnTo>
                    <a:pt x="1" y="2115"/>
                  </a:lnTo>
                  <a:lnTo>
                    <a:pt x="72" y="2156"/>
                  </a:lnTo>
                  <a:lnTo>
                    <a:pt x="1277" y="1462"/>
                  </a:lnTo>
                  <a:lnTo>
                    <a:pt x="1348" y="1420"/>
                  </a:lnTo>
                  <a:lnTo>
                    <a:pt x="2489" y="761"/>
                  </a:lnTo>
                  <a:lnTo>
                    <a:pt x="2554" y="725"/>
                  </a:lnTo>
                  <a:lnTo>
                    <a:pt x="3724" y="48"/>
                  </a:lnTo>
                  <a:lnTo>
                    <a:pt x="3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5"/>
            <p:cNvSpPr/>
            <p:nvPr/>
          </p:nvSpPr>
          <p:spPr>
            <a:xfrm>
              <a:off x="6638337" y="6154539"/>
              <a:ext cx="454538" cy="261390"/>
            </a:xfrm>
            <a:custGeom>
              <a:avLst/>
              <a:gdLst/>
              <a:ahLst/>
              <a:cxnLst/>
              <a:rect l="l" t="t" r="r" b="b"/>
              <a:pathLst>
                <a:path w="3730" h="2145" extrusionOk="0">
                  <a:moveTo>
                    <a:pt x="3653" y="0"/>
                  </a:moveTo>
                  <a:lnTo>
                    <a:pt x="2489" y="677"/>
                  </a:lnTo>
                  <a:lnTo>
                    <a:pt x="2418" y="713"/>
                  </a:lnTo>
                  <a:lnTo>
                    <a:pt x="1278" y="1372"/>
                  </a:lnTo>
                  <a:lnTo>
                    <a:pt x="1206" y="1414"/>
                  </a:lnTo>
                  <a:lnTo>
                    <a:pt x="1" y="2108"/>
                  </a:lnTo>
                  <a:lnTo>
                    <a:pt x="78" y="2144"/>
                  </a:lnTo>
                  <a:lnTo>
                    <a:pt x="1278" y="1455"/>
                  </a:lnTo>
                  <a:lnTo>
                    <a:pt x="1349" y="1414"/>
                  </a:lnTo>
                  <a:lnTo>
                    <a:pt x="2489" y="760"/>
                  </a:lnTo>
                  <a:lnTo>
                    <a:pt x="2554" y="713"/>
                  </a:lnTo>
                  <a:lnTo>
                    <a:pt x="3730" y="36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5"/>
            <p:cNvSpPr/>
            <p:nvPr/>
          </p:nvSpPr>
          <p:spPr>
            <a:xfrm>
              <a:off x="5983573" y="5776767"/>
              <a:ext cx="454538" cy="261390"/>
            </a:xfrm>
            <a:custGeom>
              <a:avLst/>
              <a:gdLst/>
              <a:ahLst/>
              <a:cxnLst/>
              <a:rect l="l" t="t" r="r" b="b"/>
              <a:pathLst>
                <a:path w="3730" h="2145" extrusionOk="0">
                  <a:moveTo>
                    <a:pt x="3652" y="1"/>
                  </a:moveTo>
                  <a:lnTo>
                    <a:pt x="2488" y="672"/>
                  </a:lnTo>
                  <a:lnTo>
                    <a:pt x="2417" y="713"/>
                  </a:lnTo>
                  <a:lnTo>
                    <a:pt x="1277" y="1372"/>
                  </a:lnTo>
                  <a:lnTo>
                    <a:pt x="1205" y="1408"/>
                  </a:lnTo>
                  <a:lnTo>
                    <a:pt x="0" y="2109"/>
                  </a:lnTo>
                  <a:lnTo>
                    <a:pt x="77" y="2144"/>
                  </a:lnTo>
                  <a:lnTo>
                    <a:pt x="1277" y="1456"/>
                  </a:lnTo>
                  <a:lnTo>
                    <a:pt x="1348" y="1408"/>
                  </a:lnTo>
                  <a:lnTo>
                    <a:pt x="2488" y="749"/>
                  </a:lnTo>
                  <a:lnTo>
                    <a:pt x="2553" y="713"/>
                  </a:lnTo>
                  <a:lnTo>
                    <a:pt x="3729" y="36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5"/>
            <p:cNvSpPr/>
            <p:nvPr/>
          </p:nvSpPr>
          <p:spPr>
            <a:xfrm>
              <a:off x="6377187" y="6002577"/>
              <a:ext cx="453075" cy="262730"/>
            </a:xfrm>
            <a:custGeom>
              <a:avLst/>
              <a:gdLst/>
              <a:ahLst/>
              <a:cxnLst/>
              <a:rect l="l" t="t" r="r" b="b"/>
              <a:pathLst>
                <a:path w="3718" h="2156" extrusionOk="0">
                  <a:moveTo>
                    <a:pt x="3652" y="0"/>
                  </a:moveTo>
                  <a:lnTo>
                    <a:pt x="2482" y="677"/>
                  </a:lnTo>
                  <a:lnTo>
                    <a:pt x="2411" y="719"/>
                  </a:lnTo>
                  <a:lnTo>
                    <a:pt x="1271" y="1384"/>
                  </a:lnTo>
                  <a:lnTo>
                    <a:pt x="1206" y="1420"/>
                  </a:lnTo>
                  <a:lnTo>
                    <a:pt x="0" y="2114"/>
                  </a:lnTo>
                  <a:lnTo>
                    <a:pt x="66" y="2156"/>
                  </a:lnTo>
                  <a:lnTo>
                    <a:pt x="1271" y="1455"/>
                  </a:lnTo>
                  <a:lnTo>
                    <a:pt x="1342" y="1420"/>
                  </a:lnTo>
                  <a:lnTo>
                    <a:pt x="2482" y="755"/>
                  </a:lnTo>
                  <a:lnTo>
                    <a:pt x="2554" y="719"/>
                  </a:lnTo>
                  <a:lnTo>
                    <a:pt x="3717" y="48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5"/>
            <p:cNvSpPr/>
            <p:nvPr/>
          </p:nvSpPr>
          <p:spPr>
            <a:xfrm>
              <a:off x="5852571" y="5700847"/>
              <a:ext cx="454538" cy="261999"/>
            </a:xfrm>
            <a:custGeom>
              <a:avLst/>
              <a:gdLst/>
              <a:ahLst/>
              <a:cxnLst/>
              <a:rect l="l" t="t" r="r" b="b"/>
              <a:pathLst>
                <a:path w="3730" h="2150" extrusionOk="0">
                  <a:moveTo>
                    <a:pt x="3652" y="0"/>
                  </a:moveTo>
                  <a:lnTo>
                    <a:pt x="2488" y="671"/>
                  </a:lnTo>
                  <a:lnTo>
                    <a:pt x="2411" y="707"/>
                  </a:lnTo>
                  <a:lnTo>
                    <a:pt x="1277" y="1372"/>
                  </a:lnTo>
                  <a:lnTo>
                    <a:pt x="1206" y="1414"/>
                  </a:lnTo>
                  <a:lnTo>
                    <a:pt x="0" y="2108"/>
                  </a:lnTo>
                  <a:lnTo>
                    <a:pt x="77" y="2150"/>
                  </a:lnTo>
                  <a:lnTo>
                    <a:pt x="1277" y="1449"/>
                  </a:lnTo>
                  <a:lnTo>
                    <a:pt x="1342" y="1414"/>
                  </a:lnTo>
                  <a:lnTo>
                    <a:pt x="2488" y="754"/>
                  </a:lnTo>
                  <a:lnTo>
                    <a:pt x="2554" y="707"/>
                  </a:lnTo>
                  <a:lnTo>
                    <a:pt x="3729" y="36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5"/>
            <p:cNvSpPr/>
            <p:nvPr/>
          </p:nvSpPr>
          <p:spPr>
            <a:xfrm>
              <a:off x="5591300" y="5549616"/>
              <a:ext cx="453075" cy="261268"/>
            </a:xfrm>
            <a:custGeom>
              <a:avLst/>
              <a:gdLst/>
              <a:ahLst/>
              <a:cxnLst/>
              <a:rect l="l" t="t" r="r" b="b"/>
              <a:pathLst>
                <a:path w="3718" h="2144" extrusionOk="0">
                  <a:moveTo>
                    <a:pt x="3653" y="0"/>
                  </a:moveTo>
                  <a:lnTo>
                    <a:pt x="2477" y="677"/>
                  </a:lnTo>
                  <a:lnTo>
                    <a:pt x="2411" y="713"/>
                  </a:lnTo>
                  <a:lnTo>
                    <a:pt x="1271" y="1372"/>
                  </a:lnTo>
                  <a:lnTo>
                    <a:pt x="1200" y="1408"/>
                  </a:lnTo>
                  <a:lnTo>
                    <a:pt x="1" y="2108"/>
                  </a:lnTo>
                  <a:lnTo>
                    <a:pt x="66" y="2144"/>
                  </a:lnTo>
                  <a:lnTo>
                    <a:pt x="1271" y="1455"/>
                  </a:lnTo>
                  <a:lnTo>
                    <a:pt x="1343" y="1408"/>
                  </a:lnTo>
                  <a:lnTo>
                    <a:pt x="2477" y="754"/>
                  </a:lnTo>
                  <a:lnTo>
                    <a:pt x="2554" y="713"/>
                  </a:lnTo>
                  <a:lnTo>
                    <a:pt x="3718" y="36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5"/>
            <p:cNvSpPr/>
            <p:nvPr/>
          </p:nvSpPr>
          <p:spPr>
            <a:xfrm>
              <a:off x="5328687" y="5398386"/>
              <a:ext cx="454538" cy="261268"/>
            </a:xfrm>
            <a:custGeom>
              <a:avLst/>
              <a:gdLst/>
              <a:ahLst/>
              <a:cxnLst/>
              <a:rect l="l" t="t" r="r" b="b"/>
              <a:pathLst>
                <a:path w="3730" h="2144" extrusionOk="0">
                  <a:moveTo>
                    <a:pt x="3652" y="0"/>
                  </a:moveTo>
                  <a:lnTo>
                    <a:pt x="2488" y="677"/>
                  </a:lnTo>
                  <a:lnTo>
                    <a:pt x="2417" y="713"/>
                  </a:lnTo>
                  <a:lnTo>
                    <a:pt x="1277" y="1372"/>
                  </a:lnTo>
                  <a:lnTo>
                    <a:pt x="1206" y="1408"/>
                  </a:lnTo>
                  <a:lnTo>
                    <a:pt x="0" y="2108"/>
                  </a:lnTo>
                  <a:lnTo>
                    <a:pt x="77" y="2144"/>
                  </a:lnTo>
                  <a:lnTo>
                    <a:pt x="1277" y="1455"/>
                  </a:lnTo>
                  <a:lnTo>
                    <a:pt x="1348" y="1408"/>
                  </a:lnTo>
                  <a:lnTo>
                    <a:pt x="2488" y="748"/>
                  </a:lnTo>
                  <a:lnTo>
                    <a:pt x="2554" y="713"/>
                  </a:lnTo>
                  <a:lnTo>
                    <a:pt x="3729" y="36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5"/>
            <p:cNvSpPr/>
            <p:nvPr/>
          </p:nvSpPr>
          <p:spPr>
            <a:xfrm>
              <a:off x="5197686" y="5322344"/>
              <a:ext cx="454538" cy="262852"/>
            </a:xfrm>
            <a:custGeom>
              <a:avLst/>
              <a:gdLst/>
              <a:ahLst/>
              <a:cxnLst/>
              <a:rect l="l" t="t" r="r" b="b"/>
              <a:pathLst>
                <a:path w="3730" h="2157" extrusionOk="0">
                  <a:moveTo>
                    <a:pt x="3652" y="1"/>
                  </a:moveTo>
                  <a:lnTo>
                    <a:pt x="2488" y="678"/>
                  </a:lnTo>
                  <a:lnTo>
                    <a:pt x="2411" y="713"/>
                  </a:lnTo>
                  <a:lnTo>
                    <a:pt x="1277" y="1372"/>
                  </a:lnTo>
                  <a:lnTo>
                    <a:pt x="1206" y="1414"/>
                  </a:lnTo>
                  <a:lnTo>
                    <a:pt x="0" y="2109"/>
                  </a:lnTo>
                  <a:lnTo>
                    <a:pt x="78" y="2156"/>
                  </a:lnTo>
                  <a:lnTo>
                    <a:pt x="1277" y="1456"/>
                  </a:lnTo>
                  <a:lnTo>
                    <a:pt x="1342" y="1414"/>
                  </a:lnTo>
                  <a:lnTo>
                    <a:pt x="2488" y="761"/>
                  </a:lnTo>
                  <a:lnTo>
                    <a:pt x="2554" y="713"/>
                  </a:lnTo>
                  <a:lnTo>
                    <a:pt x="3729" y="36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5"/>
            <p:cNvSpPr/>
            <p:nvPr/>
          </p:nvSpPr>
          <p:spPr>
            <a:xfrm>
              <a:off x="5217915" y="5416421"/>
              <a:ext cx="2764272" cy="1595635"/>
            </a:xfrm>
            <a:custGeom>
              <a:avLst/>
              <a:gdLst/>
              <a:ahLst/>
              <a:cxnLst/>
              <a:rect l="l" t="t" r="r" b="b"/>
              <a:pathLst>
                <a:path w="22684" h="13094" extrusionOk="0">
                  <a:moveTo>
                    <a:pt x="72" y="1"/>
                  </a:moveTo>
                  <a:lnTo>
                    <a:pt x="1" y="48"/>
                  </a:lnTo>
                  <a:lnTo>
                    <a:pt x="1040" y="642"/>
                  </a:lnTo>
                  <a:lnTo>
                    <a:pt x="1111" y="684"/>
                  </a:lnTo>
                  <a:lnTo>
                    <a:pt x="2115" y="1260"/>
                  </a:lnTo>
                  <a:lnTo>
                    <a:pt x="2186" y="1307"/>
                  </a:lnTo>
                  <a:lnTo>
                    <a:pt x="3189" y="1889"/>
                  </a:lnTo>
                  <a:lnTo>
                    <a:pt x="3255" y="1925"/>
                  </a:lnTo>
                  <a:lnTo>
                    <a:pt x="4264" y="2501"/>
                  </a:lnTo>
                  <a:lnTo>
                    <a:pt x="4335" y="2548"/>
                  </a:lnTo>
                  <a:lnTo>
                    <a:pt x="5345" y="3124"/>
                  </a:lnTo>
                  <a:lnTo>
                    <a:pt x="5410" y="3166"/>
                  </a:lnTo>
                  <a:lnTo>
                    <a:pt x="6414" y="3748"/>
                  </a:lnTo>
                  <a:lnTo>
                    <a:pt x="6485" y="3783"/>
                  </a:lnTo>
                  <a:lnTo>
                    <a:pt x="7488" y="4365"/>
                  </a:lnTo>
                  <a:lnTo>
                    <a:pt x="7560" y="4413"/>
                  </a:lnTo>
                  <a:lnTo>
                    <a:pt x="8563" y="4989"/>
                  </a:lnTo>
                  <a:lnTo>
                    <a:pt x="8640" y="5024"/>
                  </a:lnTo>
                  <a:lnTo>
                    <a:pt x="9638" y="5606"/>
                  </a:lnTo>
                  <a:lnTo>
                    <a:pt x="9709" y="5648"/>
                  </a:lnTo>
                  <a:lnTo>
                    <a:pt x="10719" y="6230"/>
                  </a:lnTo>
                  <a:lnTo>
                    <a:pt x="10784" y="6265"/>
                  </a:lnTo>
                  <a:lnTo>
                    <a:pt x="11793" y="6853"/>
                  </a:lnTo>
                  <a:lnTo>
                    <a:pt x="11859" y="6889"/>
                  </a:lnTo>
                  <a:lnTo>
                    <a:pt x="12862" y="7471"/>
                  </a:lnTo>
                  <a:lnTo>
                    <a:pt x="12934" y="7512"/>
                  </a:lnTo>
                  <a:lnTo>
                    <a:pt x="13937" y="8088"/>
                  </a:lnTo>
                  <a:lnTo>
                    <a:pt x="14014" y="8130"/>
                  </a:lnTo>
                  <a:lnTo>
                    <a:pt x="15012" y="8706"/>
                  </a:lnTo>
                  <a:lnTo>
                    <a:pt x="15083" y="8753"/>
                  </a:lnTo>
                  <a:lnTo>
                    <a:pt x="16093" y="9329"/>
                  </a:lnTo>
                  <a:lnTo>
                    <a:pt x="16158" y="9377"/>
                  </a:lnTo>
                  <a:lnTo>
                    <a:pt x="17167" y="9953"/>
                  </a:lnTo>
                  <a:lnTo>
                    <a:pt x="17233" y="9994"/>
                  </a:lnTo>
                  <a:lnTo>
                    <a:pt x="18236" y="10570"/>
                  </a:lnTo>
                  <a:lnTo>
                    <a:pt x="18307" y="10612"/>
                  </a:lnTo>
                  <a:lnTo>
                    <a:pt x="19311" y="11194"/>
                  </a:lnTo>
                  <a:lnTo>
                    <a:pt x="19388" y="11229"/>
                  </a:lnTo>
                  <a:lnTo>
                    <a:pt x="20386" y="11817"/>
                  </a:lnTo>
                  <a:lnTo>
                    <a:pt x="20463" y="11853"/>
                  </a:lnTo>
                  <a:lnTo>
                    <a:pt x="21466" y="12435"/>
                  </a:lnTo>
                  <a:lnTo>
                    <a:pt x="21532" y="12476"/>
                  </a:lnTo>
                  <a:lnTo>
                    <a:pt x="22541" y="13058"/>
                  </a:lnTo>
                  <a:lnTo>
                    <a:pt x="22547" y="13058"/>
                  </a:lnTo>
                  <a:lnTo>
                    <a:pt x="22606" y="13094"/>
                  </a:lnTo>
                  <a:lnTo>
                    <a:pt x="22684" y="13058"/>
                  </a:lnTo>
                  <a:lnTo>
                    <a:pt x="22612" y="13023"/>
                  </a:lnTo>
                  <a:lnTo>
                    <a:pt x="22606" y="13011"/>
                  </a:lnTo>
                  <a:lnTo>
                    <a:pt x="21603" y="12435"/>
                  </a:lnTo>
                  <a:lnTo>
                    <a:pt x="21532" y="12393"/>
                  </a:lnTo>
                  <a:lnTo>
                    <a:pt x="20528" y="11817"/>
                  </a:lnTo>
                  <a:lnTo>
                    <a:pt x="20463" y="11776"/>
                  </a:lnTo>
                  <a:lnTo>
                    <a:pt x="19453" y="11194"/>
                  </a:lnTo>
                  <a:lnTo>
                    <a:pt x="19388" y="11152"/>
                  </a:lnTo>
                  <a:lnTo>
                    <a:pt x="18379" y="10570"/>
                  </a:lnTo>
                  <a:lnTo>
                    <a:pt x="18307" y="10535"/>
                  </a:lnTo>
                  <a:lnTo>
                    <a:pt x="17310" y="9953"/>
                  </a:lnTo>
                  <a:lnTo>
                    <a:pt x="17233" y="9911"/>
                  </a:lnTo>
                  <a:lnTo>
                    <a:pt x="16229" y="9329"/>
                  </a:lnTo>
                  <a:lnTo>
                    <a:pt x="16158" y="9294"/>
                  </a:lnTo>
                  <a:lnTo>
                    <a:pt x="15154" y="8706"/>
                  </a:lnTo>
                  <a:lnTo>
                    <a:pt x="15083" y="8670"/>
                  </a:lnTo>
                  <a:lnTo>
                    <a:pt x="14080" y="8088"/>
                  </a:lnTo>
                  <a:lnTo>
                    <a:pt x="14014" y="8047"/>
                  </a:lnTo>
                  <a:lnTo>
                    <a:pt x="13005" y="7471"/>
                  </a:lnTo>
                  <a:lnTo>
                    <a:pt x="12934" y="7429"/>
                  </a:lnTo>
                  <a:lnTo>
                    <a:pt x="11924" y="6853"/>
                  </a:lnTo>
                  <a:lnTo>
                    <a:pt x="11859" y="6806"/>
                  </a:lnTo>
                  <a:lnTo>
                    <a:pt x="10855" y="6230"/>
                  </a:lnTo>
                  <a:lnTo>
                    <a:pt x="10784" y="6194"/>
                  </a:lnTo>
                  <a:lnTo>
                    <a:pt x="9780" y="5606"/>
                  </a:lnTo>
                  <a:lnTo>
                    <a:pt x="9709" y="5565"/>
                  </a:lnTo>
                  <a:lnTo>
                    <a:pt x="8706" y="4989"/>
                  </a:lnTo>
                  <a:lnTo>
                    <a:pt x="8640" y="4947"/>
                  </a:lnTo>
                  <a:lnTo>
                    <a:pt x="7631" y="4365"/>
                  </a:lnTo>
                  <a:lnTo>
                    <a:pt x="7560" y="4329"/>
                  </a:lnTo>
                  <a:lnTo>
                    <a:pt x="6550" y="3748"/>
                  </a:lnTo>
                  <a:lnTo>
                    <a:pt x="6485" y="3706"/>
                  </a:lnTo>
                  <a:lnTo>
                    <a:pt x="5481" y="3124"/>
                  </a:lnTo>
                  <a:lnTo>
                    <a:pt x="5410" y="3083"/>
                  </a:lnTo>
                  <a:lnTo>
                    <a:pt x="4407" y="2501"/>
                  </a:lnTo>
                  <a:lnTo>
                    <a:pt x="4335" y="2465"/>
                  </a:lnTo>
                  <a:lnTo>
                    <a:pt x="3332" y="1889"/>
                  </a:lnTo>
                  <a:lnTo>
                    <a:pt x="3255" y="1841"/>
                  </a:lnTo>
                  <a:lnTo>
                    <a:pt x="2257" y="1260"/>
                  </a:lnTo>
                  <a:lnTo>
                    <a:pt x="2186" y="1224"/>
                  </a:lnTo>
                  <a:lnTo>
                    <a:pt x="1176" y="642"/>
                  </a:lnTo>
                  <a:lnTo>
                    <a:pt x="1111" y="600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5"/>
            <p:cNvSpPr/>
            <p:nvPr/>
          </p:nvSpPr>
          <p:spPr>
            <a:xfrm>
              <a:off x="5364880" y="5331727"/>
              <a:ext cx="2764150" cy="1595026"/>
            </a:xfrm>
            <a:custGeom>
              <a:avLst/>
              <a:gdLst/>
              <a:ahLst/>
              <a:cxnLst/>
              <a:rect l="l" t="t" r="r" b="b"/>
              <a:pathLst>
                <a:path w="22683" h="13089" extrusionOk="0">
                  <a:moveTo>
                    <a:pt x="71" y="1"/>
                  </a:moveTo>
                  <a:lnTo>
                    <a:pt x="0" y="37"/>
                  </a:lnTo>
                  <a:lnTo>
                    <a:pt x="1039" y="636"/>
                  </a:lnTo>
                  <a:lnTo>
                    <a:pt x="1116" y="684"/>
                  </a:lnTo>
                  <a:lnTo>
                    <a:pt x="2120" y="1260"/>
                  </a:lnTo>
                  <a:lnTo>
                    <a:pt x="2191" y="1295"/>
                  </a:lnTo>
                  <a:lnTo>
                    <a:pt x="3195" y="1883"/>
                  </a:lnTo>
                  <a:lnTo>
                    <a:pt x="3260" y="1919"/>
                  </a:lnTo>
                  <a:lnTo>
                    <a:pt x="4269" y="2501"/>
                  </a:lnTo>
                  <a:lnTo>
                    <a:pt x="4335" y="2542"/>
                  </a:lnTo>
                  <a:lnTo>
                    <a:pt x="5344" y="3124"/>
                  </a:lnTo>
                  <a:lnTo>
                    <a:pt x="5416" y="3160"/>
                  </a:lnTo>
                  <a:lnTo>
                    <a:pt x="6413" y="3736"/>
                  </a:lnTo>
                  <a:lnTo>
                    <a:pt x="6490" y="3783"/>
                  </a:lnTo>
                  <a:lnTo>
                    <a:pt x="7494" y="4365"/>
                  </a:lnTo>
                  <a:lnTo>
                    <a:pt x="7565" y="4401"/>
                  </a:lnTo>
                  <a:lnTo>
                    <a:pt x="8569" y="4989"/>
                  </a:lnTo>
                  <a:lnTo>
                    <a:pt x="8640" y="5024"/>
                  </a:lnTo>
                  <a:lnTo>
                    <a:pt x="9643" y="5600"/>
                  </a:lnTo>
                  <a:lnTo>
                    <a:pt x="9709" y="5648"/>
                  </a:lnTo>
                  <a:lnTo>
                    <a:pt x="10718" y="6224"/>
                  </a:lnTo>
                  <a:lnTo>
                    <a:pt x="10789" y="6260"/>
                  </a:lnTo>
                  <a:lnTo>
                    <a:pt x="11799" y="6847"/>
                  </a:lnTo>
                  <a:lnTo>
                    <a:pt x="11864" y="6889"/>
                  </a:lnTo>
                  <a:lnTo>
                    <a:pt x="12868" y="7465"/>
                  </a:lnTo>
                  <a:lnTo>
                    <a:pt x="12939" y="7512"/>
                  </a:lnTo>
                  <a:lnTo>
                    <a:pt x="13942" y="8088"/>
                  </a:lnTo>
                  <a:lnTo>
                    <a:pt x="14014" y="8124"/>
                  </a:lnTo>
                  <a:lnTo>
                    <a:pt x="15017" y="8706"/>
                  </a:lnTo>
                  <a:lnTo>
                    <a:pt x="15082" y="8748"/>
                  </a:lnTo>
                  <a:lnTo>
                    <a:pt x="16092" y="9330"/>
                  </a:lnTo>
                  <a:lnTo>
                    <a:pt x="16163" y="9365"/>
                  </a:lnTo>
                  <a:lnTo>
                    <a:pt x="17173" y="9953"/>
                  </a:lnTo>
                  <a:lnTo>
                    <a:pt x="17238" y="9989"/>
                  </a:lnTo>
                  <a:lnTo>
                    <a:pt x="18241" y="10565"/>
                  </a:lnTo>
                  <a:lnTo>
                    <a:pt x="18313" y="10612"/>
                  </a:lnTo>
                  <a:lnTo>
                    <a:pt x="19316" y="11194"/>
                  </a:lnTo>
                  <a:lnTo>
                    <a:pt x="19387" y="11230"/>
                  </a:lnTo>
                  <a:lnTo>
                    <a:pt x="20391" y="11806"/>
                  </a:lnTo>
                  <a:lnTo>
                    <a:pt x="20468" y="11853"/>
                  </a:lnTo>
                  <a:lnTo>
                    <a:pt x="21466" y="12429"/>
                  </a:lnTo>
                  <a:lnTo>
                    <a:pt x="21537" y="12477"/>
                  </a:lnTo>
                  <a:lnTo>
                    <a:pt x="22546" y="13053"/>
                  </a:lnTo>
                  <a:lnTo>
                    <a:pt x="22612" y="13088"/>
                  </a:lnTo>
                  <a:lnTo>
                    <a:pt x="22683" y="13053"/>
                  </a:lnTo>
                  <a:lnTo>
                    <a:pt x="22618" y="13017"/>
                  </a:lnTo>
                  <a:lnTo>
                    <a:pt x="22612" y="13011"/>
                  </a:lnTo>
                  <a:lnTo>
                    <a:pt x="21608" y="12429"/>
                  </a:lnTo>
                  <a:lnTo>
                    <a:pt x="21537" y="12393"/>
                  </a:lnTo>
                  <a:lnTo>
                    <a:pt x="20533" y="11806"/>
                  </a:lnTo>
                  <a:lnTo>
                    <a:pt x="20468" y="11770"/>
                  </a:lnTo>
                  <a:lnTo>
                    <a:pt x="19459" y="11194"/>
                  </a:lnTo>
                  <a:lnTo>
                    <a:pt x="19387" y="11147"/>
                  </a:lnTo>
                  <a:lnTo>
                    <a:pt x="18378" y="10565"/>
                  </a:lnTo>
                  <a:lnTo>
                    <a:pt x="18313" y="10529"/>
                  </a:lnTo>
                  <a:lnTo>
                    <a:pt x="17309" y="9953"/>
                  </a:lnTo>
                  <a:lnTo>
                    <a:pt x="17238" y="9905"/>
                  </a:lnTo>
                  <a:lnTo>
                    <a:pt x="16234" y="9330"/>
                  </a:lnTo>
                  <a:lnTo>
                    <a:pt x="16163" y="9282"/>
                  </a:lnTo>
                  <a:lnTo>
                    <a:pt x="15160" y="8706"/>
                  </a:lnTo>
                  <a:lnTo>
                    <a:pt x="15082" y="8670"/>
                  </a:lnTo>
                  <a:lnTo>
                    <a:pt x="14085" y="8088"/>
                  </a:lnTo>
                  <a:lnTo>
                    <a:pt x="14014" y="8041"/>
                  </a:lnTo>
                  <a:lnTo>
                    <a:pt x="13004" y="7465"/>
                  </a:lnTo>
                  <a:lnTo>
                    <a:pt x="12939" y="7429"/>
                  </a:lnTo>
                  <a:lnTo>
                    <a:pt x="11929" y="6847"/>
                  </a:lnTo>
                  <a:lnTo>
                    <a:pt x="11864" y="6806"/>
                  </a:lnTo>
                  <a:lnTo>
                    <a:pt x="10861" y="6224"/>
                  </a:lnTo>
                  <a:lnTo>
                    <a:pt x="10789" y="6182"/>
                  </a:lnTo>
                  <a:lnTo>
                    <a:pt x="9786" y="5600"/>
                  </a:lnTo>
                  <a:lnTo>
                    <a:pt x="9709" y="5565"/>
                  </a:lnTo>
                  <a:lnTo>
                    <a:pt x="8711" y="4989"/>
                  </a:lnTo>
                  <a:lnTo>
                    <a:pt x="8640" y="4941"/>
                  </a:lnTo>
                  <a:lnTo>
                    <a:pt x="7630" y="4365"/>
                  </a:lnTo>
                  <a:lnTo>
                    <a:pt x="7565" y="4324"/>
                  </a:lnTo>
                  <a:lnTo>
                    <a:pt x="6556" y="3736"/>
                  </a:lnTo>
                  <a:lnTo>
                    <a:pt x="6490" y="3700"/>
                  </a:lnTo>
                  <a:lnTo>
                    <a:pt x="5481" y="3124"/>
                  </a:lnTo>
                  <a:lnTo>
                    <a:pt x="5416" y="3077"/>
                  </a:lnTo>
                  <a:lnTo>
                    <a:pt x="4412" y="2501"/>
                  </a:lnTo>
                  <a:lnTo>
                    <a:pt x="4335" y="2465"/>
                  </a:lnTo>
                  <a:lnTo>
                    <a:pt x="3337" y="1883"/>
                  </a:lnTo>
                  <a:lnTo>
                    <a:pt x="3260" y="1842"/>
                  </a:lnTo>
                  <a:lnTo>
                    <a:pt x="2257" y="1260"/>
                  </a:lnTo>
                  <a:lnTo>
                    <a:pt x="2191" y="1224"/>
                  </a:lnTo>
                  <a:lnTo>
                    <a:pt x="1182" y="636"/>
                  </a:lnTo>
                  <a:lnTo>
                    <a:pt x="1116" y="601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5"/>
            <p:cNvSpPr/>
            <p:nvPr/>
          </p:nvSpPr>
          <p:spPr>
            <a:xfrm>
              <a:off x="764838" y="6363654"/>
              <a:ext cx="2030553" cy="2568321"/>
            </a:xfrm>
            <a:custGeom>
              <a:avLst/>
              <a:gdLst/>
              <a:ahLst/>
              <a:cxnLst/>
              <a:rect l="l" t="t" r="r" b="b"/>
              <a:pathLst>
                <a:path w="16663" h="21076" extrusionOk="0">
                  <a:moveTo>
                    <a:pt x="4769" y="1"/>
                  </a:moveTo>
                  <a:cubicBezTo>
                    <a:pt x="4591" y="1"/>
                    <a:pt x="4353" y="12"/>
                    <a:pt x="4175" y="36"/>
                  </a:cubicBezTo>
                  <a:cubicBezTo>
                    <a:pt x="3985" y="60"/>
                    <a:pt x="3730" y="101"/>
                    <a:pt x="3540" y="149"/>
                  </a:cubicBezTo>
                  <a:cubicBezTo>
                    <a:pt x="3463" y="161"/>
                    <a:pt x="3373" y="191"/>
                    <a:pt x="3284" y="220"/>
                  </a:cubicBezTo>
                  <a:cubicBezTo>
                    <a:pt x="3189" y="250"/>
                    <a:pt x="3088" y="286"/>
                    <a:pt x="3005" y="309"/>
                  </a:cubicBezTo>
                  <a:cubicBezTo>
                    <a:pt x="1159" y="1034"/>
                    <a:pt x="1" y="3029"/>
                    <a:pt x="36" y="6010"/>
                  </a:cubicBezTo>
                  <a:cubicBezTo>
                    <a:pt x="102" y="11247"/>
                    <a:pt x="3807" y="17517"/>
                    <a:pt x="8320" y="20035"/>
                  </a:cubicBezTo>
                  <a:cubicBezTo>
                    <a:pt x="9585" y="20742"/>
                    <a:pt x="10779" y="21075"/>
                    <a:pt x="11840" y="21075"/>
                  </a:cubicBezTo>
                  <a:cubicBezTo>
                    <a:pt x="12875" y="21075"/>
                    <a:pt x="13783" y="20758"/>
                    <a:pt x="14507" y="20160"/>
                  </a:cubicBezTo>
                  <a:cubicBezTo>
                    <a:pt x="14650" y="20041"/>
                    <a:pt x="14840" y="19869"/>
                    <a:pt x="14964" y="19726"/>
                  </a:cubicBezTo>
                  <a:cubicBezTo>
                    <a:pt x="15053" y="19637"/>
                    <a:pt x="15148" y="19513"/>
                    <a:pt x="15237" y="19400"/>
                  </a:cubicBezTo>
                  <a:cubicBezTo>
                    <a:pt x="15267" y="19358"/>
                    <a:pt x="15303" y="19317"/>
                    <a:pt x="15332" y="19281"/>
                  </a:cubicBezTo>
                  <a:cubicBezTo>
                    <a:pt x="15469" y="19121"/>
                    <a:pt x="15617" y="18871"/>
                    <a:pt x="15712" y="18687"/>
                  </a:cubicBezTo>
                  <a:cubicBezTo>
                    <a:pt x="15861" y="18408"/>
                    <a:pt x="16063" y="18022"/>
                    <a:pt x="16259" y="17381"/>
                  </a:cubicBezTo>
                  <a:cubicBezTo>
                    <a:pt x="16473" y="16698"/>
                    <a:pt x="16544" y="16134"/>
                    <a:pt x="16579" y="15867"/>
                  </a:cubicBezTo>
                  <a:cubicBezTo>
                    <a:pt x="16609" y="15647"/>
                    <a:pt x="16633" y="15356"/>
                    <a:pt x="16651" y="15130"/>
                  </a:cubicBezTo>
                  <a:cubicBezTo>
                    <a:pt x="16663" y="14857"/>
                    <a:pt x="16663" y="14495"/>
                    <a:pt x="16663" y="14222"/>
                  </a:cubicBezTo>
                  <a:cubicBezTo>
                    <a:pt x="16657" y="13990"/>
                    <a:pt x="16639" y="13676"/>
                    <a:pt x="16621" y="13438"/>
                  </a:cubicBezTo>
                  <a:cubicBezTo>
                    <a:pt x="16597" y="13171"/>
                    <a:pt x="16556" y="12826"/>
                    <a:pt x="16514" y="12565"/>
                  </a:cubicBezTo>
                  <a:cubicBezTo>
                    <a:pt x="16478" y="12334"/>
                    <a:pt x="16425" y="12031"/>
                    <a:pt x="16378" y="11799"/>
                  </a:cubicBezTo>
                  <a:cubicBezTo>
                    <a:pt x="16330" y="11556"/>
                    <a:pt x="16259" y="11235"/>
                    <a:pt x="16193" y="10992"/>
                  </a:cubicBezTo>
                  <a:cubicBezTo>
                    <a:pt x="16128" y="10766"/>
                    <a:pt x="16051" y="10469"/>
                    <a:pt x="15980" y="10255"/>
                  </a:cubicBezTo>
                  <a:cubicBezTo>
                    <a:pt x="15902" y="10042"/>
                    <a:pt x="15813" y="9751"/>
                    <a:pt x="15736" y="9537"/>
                  </a:cubicBezTo>
                  <a:cubicBezTo>
                    <a:pt x="15653" y="9323"/>
                    <a:pt x="15540" y="9032"/>
                    <a:pt x="15451" y="8818"/>
                  </a:cubicBezTo>
                  <a:cubicBezTo>
                    <a:pt x="15237" y="8296"/>
                    <a:pt x="14911" y="7643"/>
                    <a:pt x="14804" y="7459"/>
                  </a:cubicBezTo>
                  <a:cubicBezTo>
                    <a:pt x="14697" y="7263"/>
                    <a:pt x="14555" y="6995"/>
                    <a:pt x="14442" y="6805"/>
                  </a:cubicBezTo>
                  <a:cubicBezTo>
                    <a:pt x="14204" y="6425"/>
                    <a:pt x="13878" y="5921"/>
                    <a:pt x="13628" y="5552"/>
                  </a:cubicBezTo>
                  <a:cubicBezTo>
                    <a:pt x="13492" y="5357"/>
                    <a:pt x="13308" y="5113"/>
                    <a:pt x="13159" y="4929"/>
                  </a:cubicBezTo>
                  <a:cubicBezTo>
                    <a:pt x="13017" y="4751"/>
                    <a:pt x="12815" y="4519"/>
                    <a:pt x="12678" y="4341"/>
                  </a:cubicBezTo>
                  <a:cubicBezTo>
                    <a:pt x="12518" y="4145"/>
                    <a:pt x="12292" y="3920"/>
                    <a:pt x="12120" y="3730"/>
                  </a:cubicBezTo>
                  <a:cubicBezTo>
                    <a:pt x="11942" y="3540"/>
                    <a:pt x="11681" y="3296"/>
                    <a:pt x="11491" y="3118"/>
                  </a:cubicBezTo>
                  <a:cubicBezTo>
                    <a:pt x="11318" y="2958"/>
                    <a:pt x="11081" y="2762"/>
                    <a:pt x="10909" y="2601"/>
                  </a:cubicBezTo>
                  <a:cubicBezTo>
                    <a:pt x="10701" y="2417"/>
                    <a:pt x="10398" y="2198"/>
                    <a:pt x="10172" y="2031"/>
                  </a:cubicBezTo>
                  <a:cubicBezTo>
                    <a:pt x="9988" y="1889"/>
                    <a:pt x="9727" y="1723"/>
                    <a:pt x="9537" y="1592"/>
                  </a:cubicBezTo>
                  <a:cubicBezTo>
                    <a:pt x="9175" y="1354"/>
                    <a:pt x="8670" y="1075"/>
                    <a:pt x="8272" y="879"/>
                  </a:cubicBezTo>
                  <a:cubicBezTo>
                    <a:pt x="8076" y="784"/>
                    <a:pt x="7809" y="666"/>
                    <a:pt x="7601" y="582"/>
                  </a:cubicBezTo>
                  <a:cubicBezTo>
                    <a:pt x="7364" y="493"/>
                    <a:pt x="7043" y="375"/>
                    <a:pt x="6800" y="303"/>
                  </a:cubicBezTo>
                  <a:cubicBezTo>
                    <a:pt x="6420" y="185"/>
                    <a:pt x="5897" y="78"/>
                    <a:pt x="5499" y="36"/>
                  </a:cubicBezTo>
                  <a:cubicBezTo>
                    <a:pt x="5285" y="12"/>
                    <a:pt x="4995" y="1"/>
                    <a:pt x="4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5"/>
            <p:cNvSpPr/>
            <p:nvPr/>
          </p:nvSpPr>
          <p:spPr>
            <a:xfrm>
              <a:off x="1021723" y="6362191"/>
              <a:ext cx="1774403" cy="2387603"/>
            </a:xfrm>
            <a:custGeom>
              <a:avLst/>
              <a:gdLst/>
              <a:ahLst/>
              <a:cxnLst/>
              <a:rect l="l" t="t" r="r" b="b"/>
              <a:pathLst>
                <a:path w="14561" h="19593" extrusionOk="0">
                  <a:moveTo>
                    <a:pt x="2673" y="1"/>
                  </a:moveTo>
                  <a:cubicBezTo>
                    <a:pt x="2495" y="1"/>
                    <a:pt x="2257" y="18"/>
                    <a:pt x="2079" y="42"/>
                  </a:cubicBezTo>
                  <a:cubicBezTo>
                    <a:pt x="1883" y="60"/>
                    <a:pt x="1634" y="108"/>
                    <a:pt x="1438" y="149"/>
                  </a:cubicBezTo>
                  <a:cubicBezTo>
                    <a:pt x="1366" y="167"/>
                    <a:pt x="1277" y="197"/>
                    <a:pt x="1188" y="226"/>
                  </a:cubicBezTo>
                  <a:cubicBezTo>
                    <a:pt x="422" y="1265"/>
                    <a:pt x="1" y="2714"/>
                    <a:pt x="24" y="4531"/>
                  </a:cubicBezTo>
                  <a:cubicBezTo>
                    <a:pt x="90" y="9757"/>
                    <a:pt x="3795" y="16039"/>
                    <a:pt x="8308" y="18551"/>
                  </a:cubicBezTo>
                  <a:cubicBezTo>
                    <a:pt x="9576" y="19255"/>
                    <a:pt x="10772" y="19593"/>
                    <a:pt x="11835" y="19593"/>
                  </a:cubicBezTo>
                  <a:cubicBezTo>
                    <a:pt x="12295" y="19593"/>
                    <a:pt x="12730" y="19530"/>
                    <a:pt x="13135" y="19406"/>
                  </a:cubicBezTo>
                  <a:cubicBezTo>
                    <a:pt x="13165" y="19364"/>
                    <a:pt x="13207" y="19323"/>
                    <a:pt x="13236" y="19287"/>
                  </a:cubicBezTo>
                  <a:cubicBezTo>
                    <a:pt x="13367" y="19127"/>
                    <a:pt x="13515" y="18877"/>
                    <a:pt x="13610" y="18693"/>
                  </a:cubicBezTo>
                  <a:cubicBezTo>
                    <a:pt x="13759" y="18414"/>
                    <a:pt x="13961" y="18028"/>
                    <a:pt x="14163" y="17387"/>
                  </a:cubicBezTo>
                  <a:cubicBezTo>
                    <a:pt x="14370" y="16704"/>
                    <a:pt x="14442" y="16140"/>
                    <a:pt x="14483" y="15873"/>
                  </a:cubicBezTo>
                  <a:cubicBezTo>
                    <a:pt x="14513" y="15653"/>
                    <a:pt x="14531" y="15362"/>
                    <a:pt x="14549" y="15136"/>
                  </a:cubicBezTo>
                  <a:cubicBezTo>
                    <a:pt x="14560" y="14863"/>
                    <a:pt x="14560" y="14501"/>
                    <a:pt x="14560" y="14228"/>
                  </a:cubicBezTo>
                  <a:cubicBezTo>
                    <a:pt x="14555" y="13996"/>
                    <a:pt x="14543" y="13682"/>
                    <a:pt x="14519" y="13444"/>
                  </a:cubicBezTo>
                  <a:cubicBezTo>
                    <a:pt x="14495" y="13177"/>
                    <a:pt x="14460" y="12833"/>
                    <a:pt x="14412" y="12571"/>
                  </a:cubicBezTo>
                  <a:cubicBezTo>
                    <a:pt x="14376" y="12340"/>
                    <a:pt x="14323" y="12037"/>
                    <a:pt x="14281" y="11805"/>
                  </a:cubicBezTo>
                  <a:cubicBezTo>
                    <a:pt x="14228" y="11562"/>
                    <a:pt x="14163" y="11241"/>
                    <a:pt x="14097" y="10998"/>
                  </a:cubicBezTo>
                  <a:cubicBezTo>
                    <a:pt x="14026" y="10772"/>
                    <a:pt x="13955" y="10475"/>
                    <a:pt x="13878" y="10261"/>
                  </a:cubicBezTo>
                  <a:cubicBezTo>
                    <a:pt x="13806" y="10048"/>
                    <a:pt x="13717" y="9757"/>
                    <a:pt x="13634" y="9543"/>
                  </a:cubicBezTo>
                  <a:cubicBezTo>
                    <a:pt x="13551" y="9323"/>
                    <a:pt x="13438" y="9038"/>
                    <a:pt x="13349" y="8824"/>
                  </a:cubicBezTo>
                  <a:cubicBezTo>
                    <a:pt x="13135" y="8302"/>
                    <a:pt x="12809" y="7649"/>
                    <a:pt x="12708" y="7465"/>
                  </a:cubicBezTo>
                  <a:cubicBezTo>
                    <a:pt x="12595" y="7269"/>
                    <a:pt x="12453" y="7001"/>
                    <a:pt x="12340" y="6811"/>
                  </a:cubicBezTo>
                  <a:cubicBezTo>
                    <a:pt x="12102" y="6431"/>
                    <a:pt x="11776" y="5927"/>
                    <a:pt x="11526" y="5553"/>
                  </a:cubicBezTo>
                  <a:cubicBezTo>
                    <a:pt x="11390" y="5363"/>
                    <a:pt x="11206" y="5119"/>
                    <a:pt x="11057" y="4929"/>
                  </a:cubicBezTo>
                  <a:cubicBezTo>
                    <a:pt x="10915" y="4751"/>
                    <a:pt x="10719" y="4525"/>
                    <a:pt x="10576" y="4347"/>
                  </a:cubicBezTo>
                  <a:cubicBezTo>
                    <a:pt x="10422" y="4151"/>
                    <a:pt x="10190" y="3920"/>
                    <a:pt x="10018" y="3736"/>
                  </a:cubicBezTo>
                  <a:cubicBezTo>
                    <a:pt x="9840" y="3546"/>
                    <a:pt x="9579" y="3296"/>
                    <a:pt x="9389" y="3118"/>
                  </a:cubicBezTo>
                  <a:cubicBezTo>
                    <a:pt x="9216" y="2964"/>
                    <a:pt x="8979" y="2762"/>
                    <a:pt x="8807" y="2607"/>
                  </a:cubicBezTo>
                  <a:cubicBezTo>
                    <a:pt x="8599" y="2423"/>
                    <a:pt x="8296" y="2198"/>
                    <a:pt x="8076" y="2037"/>
                  </a:cubicBezTo>
                  <a:cubicBezTo>
                    <a:pt x="7886" y="1895"/>
                    <a:pt x="7631" y="1723"/>
                    <a:pt x="7435" y="1598"/>
                  </a:cubicBezTo>
                  <a:cubicBezTo>
                    <a:pt x="7073" y="1360"/>
                    <a:pt x="6568" y="1081"/>
                    <a:pt x="6176" y="885"/>
                  </a:cubicBezTo>
                  <a:cubicBezTo>
                    <a:pt x="5974" y="790"/>
                    <a:pt x="5707" y="672"/>
                    <a:pt x="5499" y="588"/>
                  </a:cubicBezTo>
                  <a:cubicBezTo>
                    <a:pt x="5262" y="499"/>
                    <a:pt x="4941" y="381"/>
                    <a:pt x="4698" y="309"/>
                  </a:cubicBezTo>
                  <a:cubicBezTo>
                    <a:pt x="4318" y="191"/>
                    <a:pt x="3801" y="84"/>
                    <a:pt x="3397" y="42"/>
                  </a:cubicBezTo>
                  <a:cubicBezTo>
                    <a:pt x="3183" y="18"/>
                    <a:pt x="2892" y="1"/>
                    <a:pt x="2673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5"/>
            <p:cNvSpPr/>
            <p:nvPr/>
          </p:nvSpPr>
          <p:spPr>
            <a:xfrm>
              <a:off x="1110073" y="6320149"/>
              <a:ext cx="1753322" cy="2536394"/>
            </a:xfrm>
            <a:custGeom>
              <a:avLst/>
              <a:gdLst/>
              <a:ahLst/>
              <a:cxnLst/>
              <a:rect l="l" t="t" r="r" b="b"/>
              <a:pathLst>
                <a:path w="14388" h="20814" extrusionOk="0">
                  <a:moveTo>
                    <a:pt x="258" y="275"/>
                  </a:moveTo>
                  <a:cubicBezTo>
                    <a:pt x="171" y="302"/>
                    <a:pt x="85" y="331"/>
                    <a:pt x="0" y="363"/>
                  </a:cubicBezTo>
                  <a:cubicBezTo>
                    <a:pt x="80" y="339"/>
                    <a:pt x="168" y="306"/>
                    <a:pt x="258" y="275"/>
                  </a:cubicBezTo>
                  <a:close/>
                  <a:moveTo>
                    <a:pt x="1931" y="0"/>
                  </a:moveTo>
                  <a:cubicBezTo>
                    <a:pt x="1757" y="0"/>
                    <a:pt x="1544" y="16"/>
                    <a:pt x="1384" y="37"/>
                  </a:cubicBezTo>
                  <a:cubicBezTo>
                    <a:pt x="1134" y="61"/>
                    <a:pt x="814" y="126"/>
                    <a:pt x="564" y="185"/>
                  </a:cubicBezTo>
                  <a:cubicBezTo>
                    <a:pt x="469" y="204"/>
                    <a:pt x="363" y="239"/>
                    <a:pt x="258" y="275"/>
                  </a:cubicBezTo>
                  <a:lnTo>
                    <a:pt x="258" y="275"/>
                  </a:lnTo>
                  <a:cubicBezTo>
                    <a:pt x="682" y="145"/>
                    <a:pt x="1139" y="79"/>
                    <a:pt x="1622" y="79"/>
                  </a:cubicBezTo>
                  <a:cubicBezTo>
                    <a:pt x="2716" y="79"/>
                    <a:pt x="3949" y="420"/>
                    <a:pt x="5255" y="1141"/>
                  </a:cubicBezTo>
                  <a:cubicBezTo>
                    <a:pt x="9911" y="3742"/>
                    <a:pt x="13735" y="10214"/>
                    <a:pt x="13800" y="15606"/>
                  </a:cubicBezTo>
                  <a:cubicBezTo>
                    <a:pt x="13828" y="17876"/>
                    <a:pt x="13196" y="19585"/>
                    <a:pt x="12105" y="20621"/>
                  </a:cubicBezTo>
                  <a:lnTo>
                    <a:pt x="12105" y="20621"/>
                  </a:lnTo>
                  <a:cubicBezTo>
                    <a:pt x="12254" y="20487"/>
                    <a:pt x="12407" y="20339"/>
                    <a:pt x="12517" y="20202"/>
                  </a:cubicBezTo>
                  <a:cubicBezTo>
                    <a:pt x="12630" y="20060"/>
                    <a:pt x="12790" y="19876"/>
                    <a:pt x="12897" y="19727"/>
                  </a:cubicBezTo>
                  <a:cubicBezTo>
                    <a:pt x="13052" y="19495"/>
                    <a:pt x="13254" y="19187"/>
                    <a:pt x="13378" y="18943"/>
                  </a:cubicBezTo>
                  <a:cubicBezTo>
                    <a:pt x="13556" y="18587"/>
                    <a:pt x="13770" y="18094"/>
                    <a:pt x="13889" y="17714"/>
                  </a:cubicBezTo>
                  <a:cubicBezTo>
                    <a:pt x="13978" y="17429"/>
                    <a:pt x="14085" y="17043"/>
                    <a:pt x="14150" y="16746"/>
                  </a:cubicBezTo>
                  <a:cubicBezTo>
                    <a:pt x="14198" y="16527"/>
                    <a:pt x="14245" y="16247"/>
                    <a:pt x="14275" y="16034"/>
                  </a:cubicBezTo>
                  <a:cubicBezTo>
                    <a:pt x="14322" y="15737"/>
                    <a:pt x="14358" y="15333"/>
                    <a:pt x="14370" y="15030"/>
                  </a:cubicBezTo>
                  <a:cubicBezTo>
                    <a:pt x="14388" y="14799"/>
                    <a:pt x="14388" y="14490"/>
                    <a:pt x="14388" y="14258"/>
                  </a:cubicBezTo>
                  <a:cubicBezTo>
                    <a:pt x="14382" y="13670"/>
                    <a:pt x="14328" y="13059"/>
                    <a:pt x="14239" y="12441"/>
                  </a:cubicBezTo>
                  <a:cubicBezTo>
                    <a:pt x="14109" y="11604"/>
                    <a:pt x="13919" y="10909"/>
                    <a:pt x="13919" y="10903"/>
                  </a:cubicBezTo>
                  <a:cubicBezTo>
                    <a:pt x="13859" y="10690"/>
                    <a:pt x="13782" y="10399"/>
                    <a:pt x="13711" y="10185"/>
                  </a:cubicBezTo>
                  <a:cubicBezTo>
                    <a:pt x="13645" y="9977"/>
                    <a:pt x="13545" y="9686"/>
                    <a:pt x="13473" y="9478"/>
                  </a:cubicBezTo>
                  <a:cubicBezTo>
                    <a:pt x="13396" y="9270"/>
                    <a:pt x="13289" y="8991"/>
                    <a:pt x="13200" y="8783"/>
                  </a:cubicBezTo>
                  <a:cubicBezTo>
                    <a:pt x="13111" y="8582"/>
                    <a:pt x="12992" y="8314"/>
                    <a:pt x="12897" y="8112"/>
                  </a:cubicBezTo>
                  <a:cubicBezTo>
                    <a:pt x="12701" y="7726"/>
                    <a:pt x="12428" y="7204"/>
                    <a:pt x="12214" y="6830"/>
                  </a:cubicBezTo>
                  <a:cubicBezTo>
                    <a:pt x="12203" y="6824"/>
                    <a:pt x="11876" y="6248"/>
                    <a:pt x="11401" y="5589"/>
                  </a:cubicBezTo>
                  <a:cubicBezTo>
                    <a:pt x="11146" y="5227"/>
                    <a:pt x="10772" y="4775"/>
                    <a:pt x="10486" y="4431"/>
                  </a:cubicBezTo>
                  <a:cubicBezTo>
                    <a:pt x="10338" y="4247"/>
                    <a:pt x="10118" y="4021"/>
                    <a:pt x="9958" y="3843"/>
                  </a:cubicBezTo>
                  <a:cubicBezTo>
                    <a:pt x="9548" y="3410"/>
                    <a:pt x="8984" y="2923"/>
                    <a:pt x="8770" y="2739"/>
                  </a:cubicBezTo>
                  <a:cubicBezTo>
                    <a:pt x="8545" y="2555"/>
                    <a:pt x="8242" y="2323"/>
                    <a:pt x="8010" y="2151"/>
                  </a:cubicBezTo>
                  <a:cubicBezTo>
                    <a:pt x="7826" y="2008"/>
                    <a:pt x="7565" y="1842"/>
                    <a:pt x="7375" y="1711"/>
                  </a:cubicBezTo>
                  <a:cubicBezTo>
                    <a:pt x="6668" y="1254"/>
                    <a:pt x="6039" y="963"/>
                    <a:pt x="5968" y="933"/>
                  </a:cubicBezTo>
                  <a:cubicBezTo>
                    <a:pt x="5570" y="755"/>
                    <a:pt x="5018" y="524"/>
                    <a:pt x="4596" y="399"/>
                  </a:cubicBezTo>
                  <a:cubicBezTo>
                    <a:pt x="4305" y="310"/>
                    <a:pt x="3907" y="215"/>
                    <a:pt x="3610" y="150"/>
                  </a:cubicBezTo>
                  <a:cubicBezTo>
                    <a:pt x="3408" y="102"/>
                    <a:pt x="3141" y="67"/>
                    <a:pt x="2939" y="43"/>
                  </a:cubicBezTo>
                  <a:cubicBezTo>
                    <a:pt x="2666" y="13"/>
                    <a:pt x="2286" y="1"/>
                    <a:pt x="2007" y="1"/>
                  </a:cubicBezTo>
                  <a:cubicBezTo>
                    <a:pt x="1983" y="0"/>
                    <a:pt x="1957" y="0"/>
                    <a:pt x="1931" y="0"/>
                  </a:cubicBezTo>
                  <a:close/>
                  <a:moveTo>
                    <a:pt x="12105" y="20621"/>
                  </a:moveTo>
                  <a:cubicBezTo>
                    <a:pt x="12029" y="20690"/>
                    <a:pt x="11954" y="20755"/>
                    <a:pt x="11888" y="20814"/>
                  </a:cubicBezTo>
                  <a:cubicBezTo>
                    <a:pt x="11962" y="20752"/>
                    <a:pt x="12035" y="20688"/>
                    <a:pt x="12105" y="206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5"/>
            <p:cNvSpPr/>
            <p:nvPr/>
          </p:nvSpPr>
          <p:spPr>
            <a:xfrm>
              <a:off x="1236746" y="6325736"/>
              <a:ext cx="575143" cy="196430"/>
            </a:xfrm>
            <a:custGeom>
              <a:avLst/>
              <a:gdLst/>
              <a:ahLst/>
              <a:cxnLst/>
              <a:rect l="l" t="t" r="r" b="b"/>
              <a:pathLst>
                <a:path w="15407" h="5262" extrusionOk="0">
                  <a:moveTo>
                    <a:pt x="14859" y="3262"/>
                  </a:moveTo>
                  <a:lnTo>
                    <a:pt x="10168" y="1357"/>
                  </a:lnTo>
                  <a:lnTo>
                    <a:pt x="6168" y="333"/>
                  </a:lnTo>
                  <a:lnTo>
                    <a:pt x="3834" y="95"/>
                  </a:lnTo>
                  <a:lnTo>
                    <a:pt x="2096" y="0"/>
                  </a:lnTo>
                  <a:lnTo>
                    <a:pt x="953" y="47"/>
                  </a:lnTo>
                  <a:lnTo>
                    <a:pt x="0" y="690"/>
                  </a:lnTo>
                  <a:lnTo>
                    <a:pt x="3215" y="785"/>
                  </a:lnTo>
                  <a:lnTo>
                    <a:pt x="6549" y="1571"/>
                  </a:lnTo>
                  <a:lnTo>
                    <a:pt x="10359" y="2857"/>
                  </a:lnTo>
                  <a:lnTo>
                    <a:pt x="13121" y="3762"/>
                  </a:lnTo>
                  <a:lnTo>
                    <a:pt x="15407" y="52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74" name="Google Shape;2874;p75"/>
            <p:cNvSpPr/>
            <p:nvPr/>
          </p:nvSpPr>
          <p:spPr>
            <a:xfrm>
              <a:off x="1783133" y="6452543"/>
              <a:ext cx="576935" cy="539866"/>
            </a:xfrm>
            <a:custGeom>
              <a:avLst/>
              <a:gdLst/>
              <a:ahLst/>
              <a:cxnLst/>
              <a:rect l="l" t="t" r="r" b="b"/>
              <a:pathLst>
                <a:path w="15455" h="14462" extrusionOk="0">
                  <a:moveTo>
                    <a:pt x="596" y="0"/>
                  </a:moveTo>
                  <a:lnTo>
                    <a:pt x="10454" y="6096"/>
                  </a:lnTo>
                  <a:lnTo>
                    <a:pt x="14192" y="11620"/>
                  </a:lnTo>
                  <a:lnTo>
                    <a:pt x="15455" y="14462"/>
                  </a:lnTo>
                  <a:lnTo>
                    <a:pt x="13526" y="13771"/>
                  </a:lnTo>
                  <a:lnTo>
                    <a:pt x="9049" y="8144"/>
                  </a:lnTo>
                  <a:lnTo>
                    <a:pt x="5168" y="4953"/>
                  </a:lnTo>
                  <a:lnTo>
                    <a:pt x="0" y="12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75" name="Google Shape;2875;p75"/>
            <p:cNvSpPr/>
            <p:nvPr/>
          </p:nvSpPr>
          <p:spPr>
            <a:xfrm>
              <a:off x="731692" y="6329411"/>
              <a:ext cx="2065040" cy="2642656"/>
            </a:xfrm>
            <a:custGeom>
              <a:avLst/>
              <a:gdLst/>
              <a:ahLst/>
              <a:cxnLst/>
              <a:rect l="l" t="t" r="r" b="b"/>
              <a:pathLst>
                <a:path w="16946" h="21686" extrusionOk="0">
                  <a:moveTo>
                    <a:pt x="4832" y="337"/>
                  </a:moveTo>
                  <a:cubicBezTo>
                    <a:pt x="5895" y="337"/>
                    <a:pt x="7092" y="672"/>
                    <a:pt x="8360" y="1380"/>
                  </a:cubicBezTo>
                  <a:cubicBezTo>
                    <a:pt x="12873" y="3898"/>
                    <a:pt x="16578" y="10174"/>
                    <a:pt x="16644" y="15400"/>
                  </a:cubicBezTo>
                  <a:cubicBezTo>
                    <a:pt x="16691" y="19159"/>
                    <a:pt x="14838" y="21354"/>
                    <a:pt x="12114" y="21354"/>
                  </a:cubicBezTo>
                  <a:cubicBezTo>
                    <a:pt x="11052" y="21354"/>
                    <a:pt x="9858" y="21021"/>
                    <a:pt x="8592" y="20316"/>
                  </a:cubicBezTo>
                  <a:cubicBezTo>
                    <a:pt x="4079" y="17798"/>
                    <a:pt x="374" y="11516"/>
                    <a:pt x="308" y="6291"/>
                  </a:cubicBezTo>
                  <a:cubicBezTo>
                    <a:pt x="266" y="2530"/>
                    <a:pt x="2113" y="337"/>
                    <a:pt x="4832" y="337"/>
                  </a:cubicBezTo>
                  <a:close/>
                  <a:moveTo>
                    <a:pt x="4715" y="1"/>
                  </a:moveTo>
                  <a:cubicBezTo>
                    <a:pt x="1909" y="1"/>
                    <a:pt x="0" y="2266"/>
                    <a:pt x="47" y="6142"/>
                  </a:cubicBezTo>
                  <a:cubicBezTo>
                    <a:pt x="118" y="11540"/>
                    <a:pt x="3942" y="18018"/>
                    <a:pt x="8592" y="20613"/>
                  </a:cubicBezTo>
                  <a:cubicBezTo>
                    <a:pt x="9898" y="21341"/>
                    <a:pt x="11131" y="21686"/>
                    <a:pt x="12227" y="21686"/>
                  </a:cubicBezTo>
                  <a:cubicBezTo>
                    <a:pt x="15035" y="21686"/>
                    <a:pt x="16946" y="19421"/>
                    <a:pt x="16899" y="15542"/>
                  </a:cubicBezTo>
                  <a:cubicBezTo>
                    <a:pt x="16840" y="10144"/>
                    <a:pt x="13010" y="3666"/>
                    <a:pt x="8354" y="1077"/>
                  </a:cubicBezTo>
                  <a:cubicBezTo>
                    <a:pt x="7046" y="346"/>
                    <a:pt x="5812" y="1"/>
                    <a:pt x="4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5"/>
            <p:cNvSpPr/>
            <p:nvPr/>
          </p:nvSpPr>
          <p:spPr>
            <a:xfrm>
              <a:off x="1829302" y="7753732"/>
              <a:ext cx="122347" cy="144770"/>
            </a:xfrm>
            <a:custGeom>
              <a:avLst/>
              <a:gdLst/>
              <a:ahLst/>
              <a:cxnLst/>
              <a:rect l="l" t="t" r="r" b="b"/>
              <a:pathLst>
                <a:path w="1004" h="1188" extrusionOk="0">
                  <a:moveTo>
                    <a:pt x="1004" y="0"/>
                  </a:moveTo>
                  <a:lnTo>
                    <a:pt x="743" y="149"/>
                  </a:lnTo>
                  <a:lnTo>
                    <a:pt x="0" y="1188"/>
                  </a:lnTo>
                  <a:lnTo>
                    <a:pt x="262" y="1033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5"/>
            <p:cNvSpPr/>
            <p:nvPr/>
          </p:nvSpPr>
          <p:spPr>
            <a:xfrm>
              <a:off x="1830033" y="7524998"/>
              <a:ext cx="121616" cy="246888"/>
            </a:xfrm>
            <a:custGeom>
              <a:avLst/>
              <a:gdLst/>
              <a:ahLst/>
              <a:cxnLst/>
              <a:rect l="l" t="t" r="r" b="b"/>
              <a:pathLst>
                <a:path w="998" h="2026" extrusionOk="0">
                  <a:moveTo>
                    <a:pt x="262" y="1"/>
                  </a:moveTo>
                  <a:lnTo>
                    <a:pt x="0" y="149"/>
                  </a:lnTo>
                  <a:lnTo>
                    <a:pt x="737" y="2026"/>
                  </a:lnTo>
                  <a:lnTo>
                    <a:pt x="998" y="1877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5"/>
            <p:cNvSpPr/>
            <p:nvPr/>
          </p:nvSpPr>
          <p:spPr>
            <a:xfrm>
              <a:off x="1651993" y="7421537"/>
              <a:ext cx="209965" cy="121738"/>
            </a:xfrm>
            <a:custGeom>
              <a:avLst/>
              <a:gdLst/>
              <a:ahLst/>
              <a:cxnLst/>
              <a:rect l="l" t="t" r="r" b="b"/>
              <a:pathLst>
                <a:path w="1723" h="999" extrusionOk="0">
                  <a:moveTo>
                    <a:pt x="262" y="1"/>
                  </a:moveTo>
                  <a:lnTo>
                    <a:pt x="1" y="149"/>
                  </a:lnTo>
                  <a:lnTo>
                    <a:pt x="1461" y="998"/>
                  </a:lnTo>
                  <a:lnTo>
                    <a:pt x="1723" y="85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5"/>
            <p:cNvSpPr/>
            <p:nvPr/>
          </p:nvSpPr>
          <p:spPr>
            <a:xfrm>
              <a:off x="1562302" y="7439694"/>
              <a:ext cx="357537" cy="458803"/>
            </a:xfrm>
            <a:custGeom>
              <a:avLst/>
              <a:gdLst/>
              <a:ahLst/>
              <a:cxnLst/>
              <a:rect l="l" t="t" r="r" b="b"/>
              <a:pathLst>
                <a:path w="2934" h="3765" extrusionOk="0">
                  <a:moveTo>
                    <a:pt x="737" y="0"/>
                  </a:moveTo>
                  <a:lnTo>
                    <a:pt x="0" y="1033"/>
                  </a:lnTo>
                  <a:lnTo>
                    <a:pt x="731" y="2916"/>
                  </a:lnTo>
                  <a:lnTo>
                    <a:pt x="2191" y="3765"/>
                  </a:lnTo>
                  <a:lnTo>
                    <a:pt x="2934" y="2726"/>
                  </a:lnTo>
                  <a:lnTo>
                    <a:pt x="2197" y="849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5"/>
            <p:cNvSpPr/>
            <p:nvPr/>
          </p:nvSpPr>
          <p:spPr>
            <a:xfrm>
              <a:off x="1528303" y="7728385"/>
              <a:ext cx="304772" cy="217886"/>
            </a:xfrm>
            <a:custGeom>
              <a:avLst/>
              <a:gdLst/>
              <a:ahLst/>
              <a:cxnLst/>
              <a:rect l="l" t="t" r="r" b="b"/>
              <a:pathLst>
                <a:path w="2501" h="1788" extrusionOk="0">
                  <a:moveTo>
                    <a:pt x="2500" y="0"/>
                  </a:moveTo>
                  <a:lnTo>
                    <a:pt x="410" y="1218"/>
                  </a:lnTo>
                  <a:lnTo>
                    <a:pt x="0" y="1788"/>
                  </a:lnTo>
                  <a:lnTo>
                    <a:pt x="2102" y="571"/>
                  </a:lnTo>
                  <a:lnTo>
                    <a:pt x="2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5"/>
            <p:cNvSpPr/>
            <p:nvPr/>
          </p:nvSpPr>
          <p:spPr>
            <a:xfrm>
              <a:off x="1529034" y="7602502"/>
              <a:ext cx="304041" cy="274307"/>
            </a:xfrm>
            <a:custGeom>
              <a:avLst/>
              <a:gdLst/>
              <a:ahLst/>
              <a:cxnLst/>
              <a:rect l="l" t="t" r="r" b="b"/>
              <a:pathLst>
                <a:path w="2495" h="2251" extrusionOk="0">
                  <a:moveTo>
                    <a:pt x="2096" y="0"/>
                  </a:moveTo>
                  <a:lnTo>
                    <a:pt x="0" y="1218"/>
                  </a:lnTo>
                  <a:lnTo>
                    <a:pt x="404" y="2251"/>
                  </a:lnTo>
                  <a:lnTo>
                    <a:pt x="2494" y="1033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5"/>
            <p:cNvSpPr/>
            <p:nvPr/>
          </p:nvSpPr>
          <p:spPr>
            <a:xfrm>
              <a:off x="1430569" y="7546080"/>
              <a:ext cx="354003" cy="204847"/>
            </a:xfrm>
            <a:custGeom>
              <a:avLst/>
              <a:gdLst/>
              <a:ahLst/>
              <a:cxnLst/>
              <a:rect l="l" t="t" r="r" b="b"/>
              <a:pathLst>
                <a:path w="2905" h="1681" extrusionOk="0">
                  <a:moveTo>
                    <a:pt x="2103" y="0"/>
                  </a:moveTo>
                  <a:lnTo>
                    <a:pt x="1" y="1223"/>
                  </a:lnTo>
                  <a:lnTo>
                    <a:pt x="808" y="1681"/>
                  </a:lnTo>
                  <a:lnTo>
                    <a:pt x="2904" y="463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5"/>
            <p:cNvSpPr/>
            <p:nvPr/>
          </p:nvSpPr>
          <p:spPr>
            <a:xfrm>
              <a:off x="1381337" y="7695117"/>
              <a:ext cx="196926" cy="251153"/>
            </a:xfrm>
            <a:custGeom>
              <a:avLst/>
              <a:gdLst/>
              <a:ahLst/>
              <a:cxnLst/>
              <a:rect l="l" t="t" r="r" b="b"/>
              <a:pathLst>
                <a:path w="1616" h="2061" extrusionOk="0">
                  <a:moveTo>
                    <a:pt x="405" y="0"/>
                  </a:moveTo>
                  <a:lnTo>
                    <a:pt x="1" y="564"/>
                  </a:lnTo>
                  <a:lnTo>
                    <a:pt x="405" y="1598"/>
                  </a:lnTo>
                  <a:lnTo>
                    <a:pt x="1206" y="2061"/>
                  </a:lnTo>
                  <a:lnTo>
                    <a:pt x="1616" y="1491"/>
                  </a:lnTo>
                  <a:lnTo>
                    <a:pt x="1212" y="45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5"/>
            <p:cNvSpPr/>
            <p:nvPr/>
          </p:nvSpPr>
          <p:spPr>
            <a:xfrm>
              <a:off x="1035493" y="7852075"/>
              <a:ext cx="484150" cy="302578"/>
            </a:xfrm>
            <a:custGeom>
              <a:avLst/>
              <a:gdLst/>
              <a:ahLst/>
              <a:cxnLst/>
              <a:rect l="l" t="t" r="r" b="b"/>
              <a:pathLst>
                <a:path w="3973" h="2483" extrusionOk="0">
                  <a:moveTo>
                    <a:pt x="3973" y="1"/>
                  </a:moveTo>
                  <a:lnTo>
                    <a:pt x="208" y="2198"/>
                  </a:lnTo>
                  <a:lnTo>
                    <a:pt x="0" y="2483"/>
                  </a:lnTo>
                  <a:lnTo>
                    <a:pt x="3777" y="286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5"/>
            <p:cNvSpPr/>
            <p:nvPr/>
          </p:nvSpPr>
          <p:spPr>
            <a:xfrm>
              <a:off x="1036224" y="7789925"/>
              <a:ext cx="483419" cy="329997"/>
            </a:xfrm>
            <a:custGeom>
              <a:avLst/>
              <a:gdLst/>
              <a:ahLst/>
              <a:cxnLst/>
              <a:rect l="l" t="t" r="r" b="b"/>
              <a:pathLst>
                <a:path w="3967" h="2708" extrusionOk="0">
                  <a:moveTo>
                    <a:pt x="3771" y="0"/>
                  </a:moveTo>
                  <a:lnTo>
                    <a:pt x="0" y="2197"/>
                  </a:lnTo>
                  <a:lnTo>
                    <a:pt x="202" y="2708"/>
                  </a:lnTo>
                  <a:lnTo>
                    <a:pt x="3967" y="511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5"/>
            <p:cNvSpPr/>
            <p:nvPr/>
          </p:nvSpPr>
          <p:spPr>
            <a:xfrm>
              <a:off x="986992" y="7761654"/>
              <a:ext cx="508887" cy="296120"/>
            </a:xfrm>
            <a:custGeom>
              <a:avLst/>
              <a:gdLst/>
              <a:ahLst/>
              <a:cxnLst/>
              <a:rect l="l" t="t" r="r" b="b"/>
              <a:pathLst>
                <a:path w="4176" h="2430" extrusionOk="0">
                  <a:moveTo>
                    <a:pt x="3771" y="1"/>
                  </a:moveTo>
                  <a:lnTo>
                    <a:pt x="1" y="2198"/>
                  </a:lnTo>
                  <a:lnTo>
                    <a:pt x="404" y="2429"/>
                  </a:lnTo>
                  <a:lnTo>
                    <a:pt x="4175" y="232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5"/>
            <p:cNvSpPr/>
            <p:nvPr/>
          </p:nvSpPr>
          <p:spPr>
            <a:xfrm>
              <a:off x="963107" y="8029384"/>
              <a:ext cx="97854" cy="125272"/>
            </a:xfrm>
            <a:custGeom>
              <a:avLst/>
              <a:gdLst/>
              <a:ahLst/>
              <a:cxnLst/>
              <a:rect l="l" t="t" r="r" b="b"/>
              <a:pathLst>
                <a:path w="803" h="1028" extrusionOk="0">
                  <a:moveTo>
                    <a:pt x="197" y="1"/>
                  </a:moveTo>
                  <a:lnTo>
                    <a:pt x="1" y="286"/>
                  </a:lnTo>
                  <a:lnTo>
                    <a:pt x="197" y="796"/>
                  </a:lnTo>
                  <a:lnTo>
                    <a:pt x="594" y="1028"/>
                  </a:lnTo>
                  <a:lnTo>
                    <a:pt x="802" y="743"/>
                  </a:lnTo>
                  <a:lnTo>
                    <a:pt x="600" y="232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5"/>
            <p:cNvSpPr/>
            <p:nvPr/>
          </p:nvSpPr>
          <p:spPr>
            <a:xfrm>
              <a:off x="442879" y="8060459"/>
              <a:ext cx="586878" cy="371795"/>
            </a:xfrm>
            <a:custGeom>
              <a:avLst/>
              <a:gdLst/>
              <a:ahLst/>
              <a:cxnLst/>
              <a:rect l="l" t="t" r="r" b="b"/>
              <a:pathLst>
                <a:path w="4816" h="3051" extrusionOk="0">
                  <a:moveTo>
                    <a:pt x="4454" y="1"/>
                  </a:moveTo>
                  <a:cubicBezTo>
                    <a:pt x="4448" y="1"/>
                    <a:pt x="4436" y="7"/>
                    <a:pt x="4436" y="7"/>
                  </a:cubicBezTo>
                  <a:lnTo>
                    <a:pt x="60" y="2519"/>
                  </a:lnTo>
                  <a:cubicBezTo>
                    <a:pt x="24" y="2536"/>
                    <a:pt x="0" y="2584"/>
                    <a:pt x="0" y="2649"/>
                  </a:cubicBezTo>
                  <a:cubicBezTo>
                    <a:pt x="0" y="2786"/>
                    <a:pt x="95" y="2952"/>
                    <a:pt x="214" y="3023"/>
                  </a:cubicBezTo>
                  <a:cubicBezTo>
                    <a:pt x="248" y="3042"/>
                    <a:pt x="279" y="3051"/>
                    <a:pt x="308" y="3051"/>
                  </a:cubicBezTo>
                  <a:cubicBezTo>
                    <a:pt x="334" y="3051"/>
                    <a:pt x="358" y="3043"/>
                    <a:pt x="380" y="3029"/>
                  </a:cubicBezTo>
                  <a:lnTo>
                    <a:pt x="380" y="3029"/>
                  </a:lnTo>
                  <a:lnTo>
                    <a:pt x="368" y="3035"/>
                  </a:lnTo>
                  <a:lnTo>
                    <a:pt x="368" y="3035"/>
                  </a:lnTo>
                  <a:lnTo>
                    <a:pt x="4751" y="529"/>
                  </a:lnTo>
                  <a:cubicBezTo>
                    <a:pt x="4757" y="529"/>
                    <a:pt x="4757" y="518"/>
                    <a:pt x="4763" y="518"/>
                  </a:cubicBezTo>
                  <a:lnTo>
                    <a:pt x="4774" y="518"/>
                  </a:lnTo>
                  <a:lnTo>
                    <a:pt x="4780" y="512"/>
                  </a:lnTo>
                  <a:lnTo>
                    <a:pt x="4786" y="506"/>
                  </a:lnTo>
                  <a:cubicBezTo>
                    <a:pt x="4792" y="482"/>
                    <a:pt x="4792" y="482"/>
                    <a:pt x="4804" y="476"/>
                  </a:cubicBezTo>
                  <a:cubicBezTo>
                    <a:pt x="4804" y="470"/>
                    <a:pt x="4810" y="470"/>
                    <a:pt x="4810" y="458"/>
                  </a:cubicBezTo>
                  <a:cubicBezTo>
                    <a:pt x="4810" y="452"/>
                    <a:pt x="4816" y="452"/>
                    <a:pt x="4816" y="446"/>
                  </a:cubicBezTo>
                  <a:lnTo>
                    <a:pt x="4816" y="440"/>
                  </a:lnTo>
                  <a:lnTo>
                    <a:pt x="4816" y="423"/>
                  </a:lnTo>
                  <a:lnTo>
                    <a:pt x="4816" y="417"/>
                  </a:lnTo>
                  <a:lnTo>
                    <a:pt x="4816" y="411"/>
                  </a:lnTo>
                  <a:lnTo>
                    <a:pt x="4816" y="399"/>
                  </a:lnTo>
                  <a:lnTo>
                    <a:pt x="4816" y="393"/>
                  </a:lnTo>
                  <a:lnTo>
                    <a:pt x="4816" y="369"/>
                  </a:lnTo>
                  <a:lnTo>
                    <a:pt x="4816" y="351"/>
                  </a:lnTo>
                  <a:cubicBezTo>
                    <a:pt x="4816" y="339"/>
                    <a:pt x="4816" y="328"/>
                    <a:pt x="4810" y="322"/>
                  </a:cubicBezTo>
                  <a:lnTo>
                    <a:pt x="4810" y="310"/>
                  </a:lnTo>
                  <a:cubicBezTo>
                    <a:pt x="4810" y="304"/>
                    <a:pt x="4810" y="298"/>
                    <a:pt x="4804" y="292"/>
                  </a:cubicBezTo>
                  <a:lnTo>
                    <a:pt x="4804" y="280"/>
                  </a:lnTo>
                  <a:lnTo>
                    <a:pt x="4804" y="274"/>
                  </a:lnTo>
                  <a:cubicBezTo>
                    <a:pt x="4804" y="268"/>
                    <a:pt x="4792" y="250"/>
                    <a:pt x="4792" y="244"/>
                  </a:cubicBezTo>
                  <a:cubicBezTo>
                    <a:pt x="4786" y="238"/>
                    <a:pt x="4786" y="221"/>
                    <a:pt x="4780" y="215"/>
                  </a:cubicBezTo>
                  <a:cubicBezTo>
                    <a:pt x="4780" y="215"/>
                    <a:pt x="4780" y="209"/>
                    <a:pt x="4774" y="209"/>
                  </a:cubicBezTo>
                  <a:cubicBezTo>
                    <a:pt x="4774" y="203"/>
                    <a:pt x="4763" y="191"/>
                    <a:pt x="4757" y="185"/>
                  </a:cubicBezTo>
                  <a:cubicBezTo>
                    <a:pt x="4757" y="185"/>
                    <a:pt x="4757" y="179"/>
                    <a:pt x="4751" y="179"/>
                  </a:cubicBezTo>
                  <a:cubicBezTo>
                    <a:pt x="4745" y="173"/>
                    <a:pt x="4745" y="161"/>
                    <a:pt x="4733" y="155"/>
                  </a:cubicBezTo>
                  <a:lnTo>
                    <a:pt x="4733" y="149"/>
                  </a:lnTo>
                  <a:cubicBezTo>
                    <a:pt x="4727" y="143"/>
                    <a:pt x="4721" y="132"/>
                    <a:pt x="4715" y="120"/>
                  </a:cubicBezTo>
                  <a:lnTo>
                    <a:pt x="4703" y="114"/>
                  </a:lnTo>
                  <a:cubicBezTo>
                    <a:pt x="4697" y="102"/>
                    <a:pt x="4697" y="96"/>
                    <a:pt x="4691" y="96"/>
                  </a:cubicBezTo>
                  <a:lnTo>
                    <a:pt x="4685" y="90"/>
                  </a:lnTo>
                  <a:lnTo>
                    <a:pt x="4668" y="72"/>
                  </a:lnTo>
                  <a:lnTo>
                    <a:pt x="4662" y="66"/>
                  </a:lnTo>
                  <a:lnTo>
                    <a:pt x="4638" y="43"/>
                  </a:lnTo>
                  <a:cubicBezTo>
                    <a:pt x="4632" y="43"/>
                    <a:pt x="4632" y="37"/>
                    <a:pt x="4626" y="37"/>
                  </a:cubicBezTo>
                  <a:cubicBezTo>
                    <a:pt x="4614" y="31"/>
                    <a:pt x="4608" y="31"/>
                    <a:pt x="4602" y="25"/>
                  </a:cubicBezTo>
                  <a:cubicBezTo>
                    <a:pt x="4596" y="13"/>
                    <a:pt x="4584" y="13"/>
                    <a:pt x="4578" y="13"/>
                  </a:cubicBezTo>
                  <a:cubicBezTo>
                    <a:pt x="4573" y="7"/>
                    <a:pt x="4567" y="7"/>
                    <a:pt x="4555" y="7"/>
                  </a:cubicBezTo>
                  <a:lnTo>
                    <a:pt x="4549" y="7"/>
                  </a:lnTo>
                  <a:cubicBezTo>
                    <a:pt x="4543" y="7"/>
                    <a:pt x="4537" y="7"/>
                    <a:pt x="4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5"/>
            <p:cNvSpPr/>
            <p:nvPr/>
          </p:nvSpPr>
          <p:spPr>
            <a:xfrm>
              <a:off x="527573" y="8469306"/>
              <a:ext cx="93467" cy="111624"/>
            </a:xfrm>
            <a:custGeom>
              <a:avLst/>
              <a:gdLst/>
              <a:ahLst/>
              <a:cxnLst/>
              <a:rect l="l" t="t" r="r" b="b"/>
              <a:pathLst>
                <a:path w="767" h="916" extrusionOk="0">
                  <a:moveTo>
                    <a:pt x="766" y="1"/>
                  </a:moveTo>
                  <a:lnTo>
                    <a:pt x="564" y="108"/>
                  </a:lnTo>
                  <a:lnTo>
                    <a:pt x="0" y="915"/>
                  </a:lnTo>
                  <a:lnTo>
                    <a:pt x="202" y="803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5"/>
            <p:cNvSpPr/>
            <p:nvPr/>
          </p:nvSpPr>
          <p:spPr>
            <a:xfrm>
              <a:off x="528913" y="8292118"/>
              <a:ext cx="92126" cy="190345"/>
            </a:xfrm>
            <a:custGeom>
              <a:avLst/>
              <a:gdLst/>
              <a:ahLst/>
              <a:cxnLst/>
              <a:rect l="l" t="t" r="r" b="b"/>
              <a:pathLst>
                <a:path w="756" h="1562" extrusionOk="0">
                  <a:moveTo>
                    <a:pt x="197" y="0"/>
                  </a:moveTo>
                  <a:lnTo>
                    <a:pt x="1" y="113"/>
                  </a:lnTo>
                  <a:lnTo>
                    <a:pt x="553" y="1562"/>
                  </a:lnTo>
                  <a:lnTo>
                    <a:pt x="755" y="1455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5"/>
            <p:cNvSpPr/>
            <p:nvPr/>
          </p:nvSpPr>
          <p:spPr>
            <a:xfrm>
              <a:off x="389991" y="8212421"/>
              <a:ext cx="162927" cy="93467"/>
            </a:xfrm>
            <a:custGeom>
              <a:avLst/>
              <a:gdLst/>
              <a:ahLst/>
              <a:cxnLst/>
              <a:rect l="l" t="t" r="r" b="b"/>
              <a:pathLst>
                <a:path w="1337" h="767" extrusionOk="0">
                  <a:moveTo>
                    <a:pt x="203" y="1"/>
                  </a:moveTo>
                  <a:lnTo>
                    <a:pt x="1" y="114"/>
                  </a:lnTo>
                  <a:lnTo>
                    <a:pt x="1141" y="767"/>
                  </a:lnTo>
                  <a:lnTo>
                    <a:pt x="1337" y="65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5"/>
            <p:cNvSpPr/>
            <p:nvPr/>
          </p:nvSpPr>
          <p:spPr>
            <a:xfrm>
              <a:off x="320530" y="8226191"/>
              <a:ext cx="275891" cy="354734"/>
            </a:xfrm>
            <a:custGeom>
              <a:avLst/>
              <a:gdLst/>
              <a:ahLst/>
              <a:cxnLst/>
              <a:rect l="l" t="t" r="r" b="b"/>
              <a:pathLst>
                <a:path w="2264" h="2911" extrusionOk="0">
                  <a:moveTo>
                    <a:pt x="571" y="1"/>
                  </a:moveTo>
                  <a:lnTo>
                    <a:pt x="1" y="802"/>
                  </a:lnTo>
                  <a:lnTo>
                    <a:pt x="565" y="2251"/>
                  </a:lnTo>
                  <a:lnTo>
                    <a:pt x="1699" y="2910"/>
                  </a:lnTo>
                  <a:lnTo>
                    <a:pt x="2263" y="2103"/>
                  </a:lnTo>
                  <a:lnTo>
                    <a:pt x="1711" y="6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5"/>
            <p:cNvSpPr/>
            <p:nvPr/>
          </p:nvSpPr>
          <p:spPr>
            <a:xfrm>
              <a:off x="5016721" y="4570578"/>
              <a:ext cx="359853" cy="531188"/>
            </a:xfrm>
            <a:custGeom>
              <a:avLst/>
              <a:gdLst/>
              <a:ahLst/>
              <a:cxnLst/>
              <a:rect l="l" t="t" r="r" b="b"/>
              <a:pathLst>
                <a:path w="2953" h="4359" extrusionOk="0">
                  <a:moveTo>
                    <a:pt x="2952" y="12"/>
                  </a:moveTo>
                  <a:lnTo>
                    <a:pt x="2952" y="68"/>
                  </a:lnTo>
                  <a:lnTo>
                    <a:pt x="2952" y="68"/>
                  </a:lnTo>
                  <a:cubicBezTo>
                    <a:pt x="2952" y="64"/>
                    <a:pt x="2952" y="59"/>
                    <a:pt x="2952" y="54"/>
                  </a:cubicBezTo>
                  <a:lnTo>
                    <a:pt x="2952" y="48"/>
                  </a:lnTo>
                  <a:lnTo>
                    <a:pt x="2952" y="12"/>
                  </a:lnTo>
                  <a:close/>
                  <a:moveTo>
                    <a:pt x="13" y="0"/>
                  </a:moveTo>
                  <a:lnTo>
                    <a:pt x="1" y="3521"/>
                  </a:lnTo>
                  <a:cubicBezTo>
                    <a:pt x="1" y="3735"/>
                    <a:pt x="143" y="3961"/>
                    <a:pt x="434" y="4121"/>
                  </a:cubicBezTo>
                  <a:cubicBezTo>
                    <a:pt x="446" y="4127"/>
                    <a:pt x="470" y="4145"/>
                    <a:pt x="482" y="4151"/>
                  </a:cubicBezTo>
                  <a:cubicBezTo>
                    <a:pt x="488" y="4151"/>
                    <a:pt x="488" y="4157"/>
                    <a:pt x="500" y="4157"/>
                  </a:cubicBezTo>
                  <a:cubicBezTo>
                    <a:pt x="512" y="4169"/>
                    <a:pt x="529" y="4175"/>
                    <a:pt x="535" y="4181"/>
                  </a:cubicBezTo>
                  <a:cubicBezTo>
                    <a:pt x="541" y="4181"/>
                    <a:pt x="547" y="4187"/>
                    <a:pt x="559" y="4187"/>
                  </a:cubicBezTo>
                  <a:cubicBezTo>
                    <a:pt x="571" y="4198"/>
                    <a:pt x="583" y="4204"/>
                    <a:pt x="595" y="4204"/>
                  </a:cubicBezTo>
                  <a:cubicBezTo>
                    <a:pt x="601" y="4204"/>
                    <a:pt x="607" y="4210"/>
                    <a:pt x="619" y="4210"/>
                  </a:cubicBezTo>
                  <a:cubicBezTo>
                    <a:pt x="624" y="4210"/>
                    <a:pt x="630" y="4216"/>
                    <a:pt x="642" y="4216"/>
                  </a:cubicBezTo>
                  <a:cubicBezTo>
                    <a:pt x="642" y="4216"/>
                    <a:pt x="648" y="4216"/>
                    <a:pt x="648" y="4228"/>
                  </a:cubicBezTo>
                  <a:lnTo>
                    <a:pt x="714" y="4246"/>
                  </a:lnTo>
                  <a:lnTo>
                    <a:pt x="719" y="4246"/>
                  </a:lnTo>
                  <a:cubicBezTo>
                    <a:pt x="743" y="4258"/>
                    <a:pt x="773" y="4264"/>
                    <a:pt x="797" y="4270"/>
                  </a:cubicBezTo>
                  <a:cubicBezTo>
                    <a:pt x="803" y="4270"/>
                    <a:pt x="809" y="4276"/>
                    <a:pt x="820" y="4276"/>
                  </a:cubicBezTo>
                  <a:cubicBezTo>
                    <a:pt x="838" y="4287"/>
                    <a:pt x="856" y="4287"/>
                    <a:pt x="880" y="4293"/>
                  </a:cubicBezTo>
                  <a:cubicBezTo>
                    <a:pt x="886" y="4293"/>
                    <a:pt x="892" y="4299"/>
                    <a:pt x="898" y="4299"/>
                  </a:cubicBezTo>
                  <a:cubicBezTo>
                    <a:pt x="927" y="4305"/>
                    <a:pt x="951" y="4317"/>
                    <a:pt x="981" y="4317"/>
                  </a:cubicBezTo>
                  <a:lnTo>
                    <a:pt x="999" y="4317"/>
                  </a:lnTo>
                  <a:cubicBezTo>
                    <a:pt x="1016" y="4323"/>
                    <a:pt x="1040" y="4323"/>
                    <a:pt x="1064" y="4329"/>
                  </a:cubicBezTo>
                  <a:cubicBezTo>
                    <a:pt x="1070" y="4329"/>
                    <a:pt x="1076" y="4329"/>
                    <a:pt x="1088" y="4335"/>
                  </a:cubicBezTo>
                  <a:cubicBezTo>
                    <a:pt x="1105" y="4335"/>
                    <a:pt x="1129" y="4347"/>
                    <a:pt x="1153" y="4347"/>
                  </a:cubicBezTo>
                  <a:lnTo>
                    <a:pt x="1165" y="4347"/>
                  </a:lnTo>
                  <a:cubicBezTo>
                    <a:pt x="1195" y="4347"/>
                    <a:pt x="1224" y="4353"/>
                    <a:pt x="1248" y="4353"/>
                  </a:cubicBezTo>
                  <a:lnTo>
                    <a:pt x="1272" y="4353"/>
                  </a:lnTo>
                  <a:cubicBezTo>
                    <a:pt x="1295" y="4353"/>
                    <a:pt x="1313" y="4353"/>
                    <a:pt x="1337" y="4359"/>
                  </a:cubicBezTo>
                  <a:lnTo>
                    <a:pt x="1569" y="4359"/>
                  </a:lnTo>
                  <a:cubicBezTo>
                    <a:pt x="1598" y="4359"/>
                    <a:pt x="1628" y="4359"/>
                    <a:pt x="1658" y="4353"/>
                  </a:cubicBezTo>
                  <a:lnTo>
                    <a:pt x="1664" y="4353"/>
                  </a:lnTo>
                  <a:cubicBezTo>
                    <a:pt x="1693" y="4353"/>
                    <a:pt x="1723" y="4347"/>
                    <a:pt x="1747" y="4347"/>
                  </a:cubicBezTo>
                  <a:lnTo>
                    <a:pt x="1770" y="4347"/>
                  </a:lnTo>
                  <a:cubicBezTo>
                    <a:pt x="1800" y="4335"/>
                    <a:pt x="1830" y="4335"/>
                    <a:pt x="1860" y="4329"/>
                  </a:cubicBezTo>
                  <a:cubicBezTo>
                    <a:pt x="1889" y="4323"/>
                    <a:pt x="1919" y="4323"/>
                    <a:pt x="1943" y="4317"/>
                  </a:cubicBezTo>
                  <a:cubicBezTo>
                    <a:pt x="1955" y="4317"/>
                    <a:pt x="1960" y="4317"/>
                    <a:pt x="1960" y="4305"/>
                  </a:cubicBezTo>
                  <a:lnTo>
                    <a:pt x="2139" y="4264"/>
                  </a:lnTo>
                  <a:lnTo>
                    <a:pt x="2151" y="4264"/>
                  </a:lnTo>
                  <a:cubicBezTo>
                    <a:pt x="2174" y="4258"/>
                    <a:pt x="2198" y="4246"/>
                    <a:pt x="2228" y="4240"/>
                  </a:cubicBezTo>
                  <a:lnTo>
                    <a:pt x="2234" y="4240"/>
                  </a:lnTo>
                  <a:cubicBezTo>
                    <a:pt x="2257" y="4234"/>
                    <a:pt x="2287" y="4216"/>
                    <a:pt x="2311" y="4210"/>
                  </a:cubicBezTo>
                  <a:cubicBezTo>
                    <a:pt x="2317" y="4210"/>
                    <a:pt x="2317" y="4204"/>
                    <a:pt x="2323" y="4204"/>
                  </a:cubicBezTo>
                  <a:cubicBezTo>
                    <a:pt x="2346" y="4198"/>
                    <a:pt x="2358" y="4187"/>
                    <a:pt x="2382" y="4175"/>
                  </a:cubicBezTo>
                  <a:cubicBezTo>
                    <a:pt x="2388" y="4175"/>
                    <a:pt x="2400" y="4169"/>
                    <a:pt x="2406" y="4169"/>
                  </a:cubicBezTo>
                  <a:cubicBezTo>
                    <a:pt x="2430" y="4151"/>
                    <a:pt x="2447" y="4145"/>
                    <a:pt x="2471" y="4127"/>
                  </a:cubicBezTo>
                  <a:cubicBezTo>
                    <a:pt x="2489" y="4121"/>
                    <a:pt x="2501" y="4115"/>
                    <a:pt x="2519" y="4097"/>
                  </a:cubicBezTo>
                  <a:cubicBezTo>
                    <a:pt x="2525" y="4097"/>
                    <a:pt x="2525" y="4092"/>
                    <a:pt x="2531" y="4092"/>
                  </a:cubicBezTo>
                  <a:cubicBezTo>
                    <a:pt x="2548" y="4086"/>
                    <a:pt x="2560" y="4068"/>
                    <a:pt x="2578" y="4062"/>
                  </a:cubicBezTo>
                  <a:cubicBezTo>
                    <a:pt x="2590" y="4056"/>
                    <a:pt x="2596" y="4050"/>
                    <a:pt x="2614" y="4032"/>
                  </a:cubicBezTo>
                  <a:lnTo>
                    <a:pt x="2620" y="4026"/>
                  </a:lnTo>
                  <a:cubicBezTo>
                    <a:pt x="2637" y="4020"/>
                    <a:pt x="2643" y="4002"/>
                    <a:pt x="2655" y="3997"/>
                  </a:cubicBezTo>
                  <a:lnTo>
                    <a:pt x="2667" y="3991"/>
                  </a:lnTo>
                  <a:cubicBezTo>
                    <a:pt x="2673" y="3979"/>
                    <a:pt x="2685" y="3973"/>
                    <a:pt x="2697" y="3961"/>
                  </a:cubicBezTo>
                  <a:lnTo>
                    <a:pt x="2703" y="3949"/>
                  </a:lnTo>
                  <a:lnTo>
                    <a:pt x="2709" y="3943"/>
                  </a:lnTo>
                  <a:lnTo>
                    <a:pt x="2732" y="3919"/>
                  </a:lnTo>
                  <a:lnTo>
                    <a:pt x="2738" y="3913"/>
                  </a:lnTo>
                  <a:cubicBezTo>
                    <a:pt x="2792" y="3907"/>
                    <a:pt x="2798" y="3896"/>
                    <a:pt x="2810" y="3884"/>
                  </a:cubicBezTo>
                  <a:lnTo>
                    <a:pt x="2816" y="3878"/>
                  </a:lnTo>
                  <a:cubicBezTo>
                    <a:pt x="2821" y="3872"/>
                    <a:pt x="2827" y="3854"/>
                    <a:pt x="2839" y="3848"/>
                  </a:cubicBezTo>
                  <a:cubicBezTo>
                    <a:pt x="2845" y="3842"/>
                    <a:pt x="2851" y="3824"/>
                    <a:pt x="2857" y="3818"/>
                  </a:cubicBezTo>
                  <a:cubicBezTo>
                    <a:pt x="2857" y="3818"/>
                    <a:pt x="2857" y="3812"/>
                    <a:pt x="2869" y="3812"/>
                  </a:cubicBezTo>
                  <a:cubicBezTo>
                    <a:pt x="2875" y="3795"/>
                    <a:pt x="2881" y="3789"/>
                    <a:pt x="2887" y="3771"/>
                  </a:cubicBezTo>
                  <a:cubicBezTo>
                    <a:pt x="2899" y="3759"/>
                    <a:pt x="2899" y="3747"/>
                    <a:pt x="2905" y="3735"/>
                  </a:cubicBezTo>
                  <a:lnTo>
                    <a:pt x="2905" y="3729"/>
                  </a:lnTo>
                  <a:cubicBezTo>
                    <a:pt x="2911" y="3711"/>
                    <a:pt x="2911" y="3706"/>
                    <a:pt x="2917" y="3694"/>
                  </a:cubicBezTo>
                  <a:cubicBezTo>
                    <a:pt x="2928" y="3676"/>
                    <a:pt x="2928" y="3670"/>
                    <a:pt x="2928" y="3652"/>
                  </a:cubicBezTo>
                  <a:lnTo>
                    <a:pt x="2928" y="3646"/>
                  </a:lnTo>
                  <a:cubicBezTo>
                    <a:pt x="2928" y="3634"/>
                    <a:pt x="2934" y="3622"/>
                    <a:pt x="2934" y="3611"/>
                  </a:cubicBezTo>
                  <a:cubicBezTo>
                    <a:pt x="2934" y="3593"/>
                    <a:pt x="2934" y="3587"/>
                    <a:pt x="2940" y="3575"/>
                  </a:cubicBezTo>
                  <a:lnTo>
                    <a:pt x="2940" y="3563"/>
                  </a:lnTo>
                  <a:lnTo>
                    <a:pt x="2940" y="3527"/>
                  </a:lnTo>
                  <a:lnTo>
                    <a:pt x="2952" y="68"/>
                  </a:lnTo>
                  <a:lnTo>
                    <a:pt x="2952" y="68"/>
                  </a:lnTo>
                  <a:cubicBezTo>
                    <a:pt x="2952" y="76"/>
                    <a:pt x="2950" y="81"/>
                    <a:pt x="2946" y="89"/>
                  </a:cubicBezTo>
                  <a:cubicBezTo>
                    <a:pt x="2946" y="107"/>
                    <a:pt x="2940" y="113"/>
                    <a:pt x="2940" y="131"/>
                  </a:cubicBezTo>
                  <a:lnTo>
                    <a:pt x="2940" y="137"/>
                  </a:lnTo>
                  <a:cubicBezTo>
                    <a:pt x="2940" y="149"/>
                    <a:pt x="2934" y="161"/>
                    <a:pt x="2934" y="172"/>
                  </a:cubicBezTo>
                  <a:cubicBezTo>
                    <a:pt x="2928" y="184"/>
                    <a:pt x="2928" y="196"/>
                    <a:pt x="2917" y="208"/>
                  </a:cubicBezTo>
                  <a:lnTo>
                    <a:pt x="2917" y="220"/>
                  </a:lnTo>
                  <a:cubicBezTo>
                    <a:pt x="2911" y="232"/>
                    <a:pt x="2911" y="238"/>
                    <a:pt x="2905" y="256"/>
                  </a:cubicBezTo>
                  <a:cubicBezTo>
                    <a:pt x="2899" y="267"/>
                    <a:pt x="2887" y="279"/>
                    <a:pt x="2881" y="291"/>
                  </a:cubicBezTo>
                  <a:cubicBezTo>
                    <a:pt x="2881" y="291"/>
                    <a:pt x="2881" y="297"/>
                    <a:pt x="2875" y="297"/>
                  </a:cubicBezTo>
                  <a:cubicBezTo>
                    <a:pt x="2869" y="303"/>
                    <a:pt x="2857" y="321"/>
                    <a:pt x="2851" y="327"/>
                  </a:cubicBezTo>
                  <a:cubicBezTo>
                    <a:pt x="2845" y="345"/>
                    <a:pt x="2839" y="351"/>
                    <a:pt x="2827" y="368"/>
                  </a:cubicBezTo>
                  <a:lnTo>
                    <a:pt x="2821" y="374"/>
                  </a:lnTo>
                  <a:cubicBezTo>
                    <a:pt x="2816" y="380"/>
                    <a:pt x="2810" y="398"/>
                    <a:pt x="2792" y="404"/>
                  </a:cubicBezTo>
                  <a:cubicBezTo>
                    <a:pt x="2786" y="416"/>
                    <a:pt x="2768" y="428"/>
                    <a:pt x="2762" y="434"/>
                  </a:cubicBezTo>
                  <a:lnTo>
                    <a:pt x="2756" y="440"/>
                  </a:lnTo>
                  <a:cubicBezTo>
                    <a:pt x="2750" y="446"/>
                    <a:pt x="2732" y="463"/>
                    <a:pt x="2715" y="469"/>
                  </a:cubicBezTo>
                  <a:cubicBezTo>
                    <a:pt x="2703" y="475"/>
                    <a:pt x="2697" y="493"/>
                    <a:pt x="2679" y="499"/>
                  </a:cubicBezTo>
                  <a:lnTo>
                    <a:pt x="2673" y="505"/>
                  </a:lnTo>
                  <a:cubicBezTo>
                    <a:pt x="2661" y="517"/>
                    <a:pt x="2649" y="529"/>
                    <a:pt x="2637" y="535"/>
                  </a:cubicBezTo>
                  <a:cubicBezTo>
                    <a:pt x="2620" y="547"/>
                    <a:pt x="2608" y="558"/>
                    <a:pt x="2590" y="564"/>
                  </a:cubicBezTo>
                  <a:lnTo>
                    <a:pt x="2584" y="576"/>
                  </a:lnTo>
                  <a:cubicBezTo>
                    <a:pt x="2572" y="582"/>
                    <a:pt x="2554" y="594"/>
                    <a:pt x="2542" y="606"/>
                  </a:cubicBezTo>
                  <a:cubicBezTo>
                    <a:pt x="2519" y="618"/>
                    <a:pt x="2495" y="624"/>
                    <a:pt x="2471" y="642"/>
                  </a:cubicBezTo>
                  <a:cubicBezTo>
                    <a:pt x="2465" y="642"/>
                    <a:pt x="2459" y="648"/>
                    <a:pt x="2453" y="648"/>
                  </a:cubicBezTo>
                  <a:cubicBezTo>
                    <a:pt x="2436" y="653"/>
                    <a:pt x="2412" y="665"/>
                    <a:pt x="2400" y="677"/>
                  </a:cubicBezTo>
                  <a:cubicBezTo>
                    <a:pt x="2394" y="677"/>
                    <a:pt x="2382" y="683"/>
                    <a:pt x="2382" y="683"/>
                  </a:cubicBezTo>
                  <a:cubicBezTo>
                    <a:pt x="2364" y="695"/>
                    <a:pt x="2335" y="707"/>
                    <a:pt x="2311" y="713"/>
                  </a:cubicBezTo>
                  <a:cubicBezTo>
                    <a:pt x="2311" y="713"/>
                    <a:pt x="2305" y="713"/>
                    <a:pt x="2293" y="725"/>
                  </a:cubicBezTo>
                  <a:lnTo>
                    <a:pt x="2228" y="743"/>
                  </a:lnTo>
                  <a:cubicBezTo>
                    <a:pt x="2222" y="743"/>
                    <a:pt x="2216" y="754"/>
                    <a:pt x="2204" y="754"/>
                  </a:cubicBezTo>
                  <a:cubicBezTo>
                    <a:pt x="2174" y="760"/>
                    <a:pt x="2156" y="766"/>
                    <a:pt x="2127" y="772"/>
                  </a:cubicBezTo>
                  <a:lnTo>
                    <a:pt x="2115" y="772"/>
                  </a:lnTo>
                  <a:lnTo>
                    <a:pt x="2026" y="796"/>
                  </a:lnTo>
                  <a:cubicBezTo>
                    <a:pt x="2020" y="796"/>
                    <a:pt x="2014" y="796"/>
                    <a:pt x="2008" y="802"/>
                  </a:cubicBezTo>
                  <a:cubicBezTo>
                    <a:pt x="1978" y="814"/>
                    <a:pt x="1955" y="820"/>
                    <a:pt x="1925" y="820"/>
                  </a:cubicBezTo>
                  <a:lnTo>
                    <a:pt x="1919" y="820"/>
                  </a:lnTo>
                  <a:cubicBezTo>
                    <a:pt x="1889" y="826"/>
                    <a:pt x="1860" y="826"/>
                    <a:pt x="1830" y="832"/>
                  </a:cubicBezTo>
                  <a:lnTo>
                    <a:pt x="1806" y="832"/>
                  </a:lnTo>
                  <a:cubicBezTo>
                    <a:pt x="1776" y="832"/>
                    <a:pt x="1747" y="843"/>
                    <a:pt x="1723" y="843"/>
                  </a:cubicBezTo>
                  <a:lnTo>
                    <a:pt x="1717" y="843"/>
                  </a:lnTo>
                  <a:cubicBezTo>
                    <a:pt x="1687" y="843"/>
                    <a:pt x="1658" y="849"/>
                    <a:pt x="1622" y="849"/>
                  </a:cubicBezTo>
                  <a:lnTo>
                    <a:pt x="1385" y="849"/>
                  </a:lnTo>
                  <a:cubicBezTo>
                    <a:pt x="1361" y="849"/>
                    <a:pt x="1331" y="849"/>
                    <a:pt x="1307" y="843"/>
                  </a:cubicBezTo>
                  <a:lnTo>
                    <a:pt x="1295" y="843"/>
                  </a:lnTo>
                  <a:cubicBezTo>
                    <a:pt x="1266" y="843"/>
                    <a:pt x="1236" y="832"/>
                    <a:pt x="1206" y="832"/>
                  </a:cubicBezTo>
                  <a:lnTo>
                    <a:pt x="1189" y="832"/>
                  </a:lnTo>
                  <a:cubicBezTo>
                    <a:pt x="1165" y="832"/>
                    <a:pt x="1135" y="826"/>
                    <a:pt x="1117" y="826"/>
                  </a:cubicBezTo>
                  <a:lnTo>
                    <a:pt x="1094" y="826"/>
                  </a:lnTo>
                  <a:cubicBezTo>
                    <a:pt x="1070" y="820"/>
                    <a:pt x="1040" y="820"/>
                    <a:pt x="1016" y="814"/>
                  </a:cubicBezTo>
                  <a:lnTo>
                    <a:pt x="1010" y="814"/>
                  </a:lnTo>
                  <a:cubicBezTo>
                    <a:pt x="981" y="802"/>
                    <a:pt x="957" y="796"/>
                    <a:pt x="927" y="796"/>
                  </a:cubicBezTo>
                  <a:cubicBezTo>
                    <a:pt x="921" y="796"/>
                    <a:pt x="915" y="796"/>
                    <a:pt x="909" y="790"/>
                  </a:cubicBezTo>
                  <a:cubicBezTo>
                    <a:pt x="886" y="784"/>
                    <a:pt x="862" y="772"/>
                    <a:pt x="838" y="772"/>
                  </a:cubicBezTo>
                  <a:cubicBezTo>
                    <a:pt x="832" y="772"/>
                    <a:pt x="826" y="766"/>
                    <a:pt x="820" y="766"/>
                  </a:cubicBezTo>
                  <a:cubicBezTo>
                    <a:pt x="791" y="760"/>
                    <a:pt x="767" y="754"/>
                    <a:pt x="737" y="743"/>
                  </a:cubicBezTo>
                  <a:cubicBezTo>
                    <a:pt x="714" y="737"/>
                    <a:pt x="684" y="731"/>
                    <a:pt x="660" y="713"/>
                  </a:cubicBezTo>
                  <a:cubicBezTo>
                    <a:pt x="654" y="713"/>
                    <a:pt x="648" y="707"/>
                    <a:pt x="642" y="707"/>
                  </a:cubicBezTo>
                  <a:cubicBezTo>
                    <a:pt x="630" y="701"/>
                    <a:pt x="619" y="701"/>
                    <a:pt x="613" y="695"/>
                  </a:cubicBezTo>
                  <a:cubicBezTo>
                    <a:pt x="601" y="683"/>
                    <a:pt x="589" y="683"/>
                    <a:pt x="583" y="677"/>
                  </a:cubicBezTo>
                  <a:cubicBezTo>
                    <a:pt x="571" y="671"/>
                    <a:pt x="565" y="671"/>
                    <a:pt x="553" y="665"/>
                  </a:cubicBezTo>
                  <a:cubicBezTo>
                    <a:pt x="541" y="653"/>
                    <a:pt x="529" y="653"/>
                    <a:pt x="524" y="648"/>
                  </a:cubicBezTo>
                  <a:cubicBezTo>
                    <a:pt x="512" y="642"/>
                    <a:pt x="506" y="642"/>
                    <a:pt x="500" y="636"/>
                  </a:cubicBezTo>
                  <a:cubicBezTo>
                    <a:pt x="482" y="624"/>
                    <a:pt x="458" y="612"/>
                    <a:pt x="446" y="606"/>
                  </a:cubicBezTo>
                  <a:cubicBezTo>
                    <a:pt x="155" y="440"/>
                    <a:pt x="13" y="22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5"/>
            <p:cNvSpPr/>
            <p:nvPr/>
          </p:nvSpPr>
          <p:spPr>
            <a:xfrm>
              <a:off x="5002308" y="4467851"/>
              <a:ext cx="392999" cy="217876"/>
            </a:xfrm>
            <a:custGeom>
              <a:avLst/>
              <a:gdLst/>
              <a:ahLst/>
              <a:cxnLst/>
              <a:rect l="l" t="t" r="r" b="b"/>
              <a:pathLst>
                <a:path w="3225" h="1693" extrusionOk="0">
                  <a:moveTo>
                    <a:pt x="1609" y="0"/>
                  </a:moveTo>
                  <a:cubicBezTo>
                    <a:pt x="1234" y="0"/>
                    <a:pt x="858" y="83"/>
                    <a:pt x="570" y="249"/>
                  </a:cubicBezTo>
                  <a:cubicBezTo>
                    <a:pt x="0" y="576"/>
                    <a:pt x="6" y="1110"/>
                    <a:pt x="582" y="1443"/>
                  </a:cubicBezTo>
                  <a:cubicBezTo>
                    <a:pt x="865" y="1611"/>
                    <a:pt x="1235" y="1692"/>
                    <a:pt x="1605" y="1692"/>
                  </a:cubicBezTo>
                  <a:cubicBezTo>
                    <a:pt x="1983" y="1692"/>
                    <a:pt x="2361" y="1608"/>
                    <a:pt x="2649" y="1443"/>
                  </a:cubicBezTo>
                  <a:cubicBezTo>
                    <a:pt x="3225" y="1116"/>
                    <a:pt x="3213" y="582"/>
                    <a:pt x="2643" y="249"/>
                  </a:cubicBezTo>
                  <a:cubicBezTo>
                    <a:pt x="2358" y="83"/>
                    <a:pt x="1983" y="0"/>
                    <a:pt x="1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5"/>
            <p:cNvSpPr/>
            <p:nvPr/>
          </p:nvSpPr>
          <p:spPr>
            <a:xfrm>
              <a:off x="5056570" y="3662463"/>
              <a:ext cx="286005" cy="989259"/>
            </a:xfrm>
            <a:custGeom>
              <a:avLst/>
              <a:gdLst/>
              <a:ahLst/>
              <a:cxnLst/>
              <a:rect l="l" t="t" r="r" b="b"/>
              <a:pathLst>
                <a:path w="2347" h="8118" extrusionOk="0">
                  <a:moveTo>
                    <a:pt x="2346" y="0"/>
                  </a:moveTo>
                  <a:lnTo>
                    <a:pt x="2346" y="61"/>
                  </a:lnTo>
                  <a:lnTo>
                    <a:pt x="2346" y="61"/>
                  </a:lnTo>
                  <a:cubicBezTo>
                    <a:pt x="2346" y="58"/>
                    <a:pt x="2346" y="55"/>
                    <a:pt x="2346" y="54"/>
                  </a:cubicBezTo>
                  <a:lnTo>
                    <a:pt x="2346" y="42"/>
                  </a:lnTo>
                  <a:lnTo>
                    <a:pt x="2346" y="0"/>
                  </a:lnTo>
                  <a:close/>
                  <a:moveTo>
                    <a:pt x="18" y="0"/>
                  </a:moveTo>
                  <a:lnTo>
                    <a:pt x="1" y="7440"/>
                  </a:lnTo>
                  <a:cubicBezTo>
                    <a:pt x="1" y="7619"/>
                    <a:pt x="119" y="7797"/>
                    <a:pt x="351" y="7927"/>
                  </a:cubicBezTo>
                  <a:cubicBezTo>
                    <a:pt x="375" y="7945"/>
                    <a:pt x="404" y="7957"/>
                    <a:pt x="422" y="7969"/>
                  </a:cubicBezTo>
                  <a:cubicBezTo>
                    <a:pt x="422" y="7969"/>
                    <a:pt x="434" y="7969"/>
                    <a:pt x="434" y="7975"/>
                  </a:cubicBezTo>
                  <a:cubicBezTo>
                    <a:pt x="452" y="7987"/>
                    <a:pt x="482" y="7999"/>
                    <a:pt x="505" y="8005"/>
                  </a:cubicBezTo>
                  <a:lnTo>
                    <a:pt x="523" y="8005"/>
                  </a:lnTo>
                  <a:cubicBezTo>
                    <a:pt x="541" y="8010"/>
                    <a:pt x="559" y="8016"/>
                    <a:pt x="582" y="8028"/>
                  </a:cubicBezTo>
                  <a:lnTo>
                    <a:pt x="648" y="8046"/>
                  </a:lnTo>
                  <a:cubicBezTo>
                    <a:pt x="654" y="8046"/>
                    <a:pt x="660" y="8046"/>
                    <a:pt x="660" y="8058"/>
                  </a:cubicBezTo>
                  <a:cubicBezTo>
                    <a:pt x="677" y="8064"/>
                    <a:pt x="701" y="8064"/>
                    <a:pt x="713" y="8070"/>
                  </a:cubicBezTo>
                  <a:cubicBezTo>
                    <a:pt x="719" y="8070"/>
                    <a:pt x="719" y="8070"/>
                    <a:pt x="731" y="8076"/>
                  </a:cubicBezTo>
                  <a:cubicBezTo>
                    <a:pt x="749" y="8088"/>
                    <a:pt x="772" y="8088"/>
                    <a:pt x="796" y="8094"/>
                  </a:cubicBezTo>
                  <a:lnTo>
                    <a:pt x="802" y="8094"/>
                  </a:lnTo>
                  <a:cubicBezTo>
                    <a:pt x="826" y="8100"/>
                    <a:pt x="838" y="8100"/>
                    <a:pt x="862" y="8100"/>
                  </a:cubicBezTo>
                  <a:lnTo>
                    <a:pt x="879" y="8100"/>
                  </a:lnTo>
                  <a:cubicBezTo>
                    <a:pt x="897" y="8100"/>
                    <a:pt x="915" y="8105"/>
                    <a:pt x="939" y="8105"/>
                  </a:cubicBezTo>
                  <a:lnTo>
                    <a:pt x="945" y="8105"/>
                  </a:lnTo>
                  <a:cubicBezTo>
                    <a:pt x="968" y="8105"/>
                    <a:pt x="986" y="8117"/>
                    <a:pt x="1010" y="8117"/>
                  </a:cubicBezTo>
                  <a:lnTo>
                    <a:pt x="1271" y="8117"/>
                  </a:lnTo>
                  <a:cubicBezTo>
                    <a:pt x="1295" y="8117"/>
                    <a:pt x="1325" y="8117"/>
                    <a:pt x="1343" y="8105"/>
                  </a:cubicBezTo>
                  <a:lnTo>
                    <a:pt x="1354" y="8105"/>
                  </a:lnTo>
                  <a:cubicBezTo>
                    <a:pt x="1372" y="8105"/>
                    <a:pt x="1396" y="8100"/>
                    <a:pt x="1420" y="8100"/>
                  </a:cubicBezTo>
                  <a:lnTo>
                    <a:pt x="1443" y="8100"/>
                  </a:lnTo>
                  <a:cubicBezTo>
                    <a:pt x="1461" y="8100"/>
                    <a:pt x="1485" y="8094"/>
                    <a:pt x="1515" y="8094"/>
                  </a:cubicBezTo>
                  <a:lnTo>
                    <a:pt x="1521" y="8094"/>
                  </a:lnTo>
                  <a:cubicBezTo>
                    <a:pt x="1544" y="8088"/>
                    <a:pt x="1568" y="8088"/>
                    <a:pt x="1592" y="8076"/>
                  </a:cubicBezTo>
                  <a:cubicBezTo>
                    <a:pt x="1598" y="8076"/>
                    <a:pt x="1604" y="8076"/>
                    <a:pt x="1610" y="8070"/>
                  </a:cubicBezTo>
                  <a:cubicBezTo>
                    <a:pt x="1633" y="8064"/>
                    <a:pt x="1657" y="8064"/>
                    <a:pt x="1681" y="8058"/>
                  </a:cubicBezTo>
                  <a:lnTo>
                    <a:pt x="1687" y="8058"/>
                  </a:lnTo>
                  <a:lnTo>
                    <a:pt x="1752" y="8034"/>
                  </a:lnTo>
                  <a:lnTo>
                    <a:pt x="1770" y="8034"/>
                  </a:lnTo>
                  <a:cubicBezTo>
                    <a:pt x="1782" y="8028"/>
                    <a:pt x="1806" y="8016"/>
                    <a:pt x="1818" y="8016"/>
                  </a:cubicBezTo>
                  <a:cubicBezTo>
                    <a:pt x="1818" y="8016"/>
                    <a:pt x="1829" y="8016"/>
                    <a:pt x="1829" y="8010"/>
                  </a:cubicBezTo>
                  <a:cubicBezTo>
                    <a:pt x="1847" y="8005"/>
                    <a:pt x="1865" y="7999"/>
                    <a:pt x="1889" y="7987"/>
                  </a:cubicBezTo>
                  <a:cubicBezTo>
                    <a:pt x="1895" y="7987"/>
                    <a:pt x="1895" y="7981"/>
                    <a:pt x="1901" y="7981"/>
                  </a:cubicBezTo>
                  <a:lnTo>
                    <a:pt x="1948" y="7957"/>
                  </a:lnTo>
                  <a:cubicBezTo>
                    <a:pt x="1954" y="7957"/>
                    <a:pt x="1954" y="7951"/>
                    <a:pt x="1960" y="7951"/>
                  </a:cubicBezTo>
                  <a:cubicBezTo>
                    <a:pt x="1978" y="7945"/>
                    <a:pt x="1996" y="7927"/>
                    <a:pt x="2014" y="7921"/>
                  </a:cubicBezTo>
                  <a:cubicBezTo>
                    <a:pt x="2025" y="7915"/>
                    <a:pt x="2043" y="7898"/>
                    <a:pt x="2067" y="7892"/>
                  </a:cubicBezTo>
                  <a:cubicBezTo>
                    <a:pt x="2073" y="7892"/>
                    <a:pt x="2073" y="7886"/>
                    <a:pt x="2079" y="7886"/>
                  </a:cubicBezTo>
                  <a:cubicBezTo>
                    <a:pt x="2097" y="7880"/>
                    <a:pt x="2103" y="7868"/>
                    <a:pt x="2109" y="7862"/>
                  </a:cubicBezTo>
                  <a:cubicBezTo>
                    <a:pt x="2114" y="7862"/>
                    <a:pt x="2114" y="7856"/>
                    <a:pt x="2126" y="7856"/>
                  </a:cubicBezTo>
                  <a:cubicBezTo>
                    <a:pt x="2138" y="7850"/>
                    <a:pt x="2144" y="7832"/>
                    <a:pt x="2162" y="7826"/>
                  </a:cubicBezTo>
                  <a:lnTo>
                    <a:pt x="2198" y="7791"/>
                  </a:lnTo>
                  <a:lnTo>
                    <a:pt x="2204" y="7779"/>
                  </a:lnTo>
                  <a:cubicBezTo>
                    <a:pt x="2215" y="7773"/>
                    <a:pt x="2221" y="7767"/>
                    <a:pt x="2227" y="7749"/>
                  </a:cubicBezTo>
                  <a:cubicBezTo>
                    <a:pt x="2221" y="7737"/>
                    <a:pt x="2221" y="7731"/>
                    <a:pt x="2227" y="7731"/>
                  </a:cubicBezTo>
                  <a:cubicBezTo>
                    <a:pt x="2233" y="7719"/>
                    <a:pt x="2239" y="7708"/>
                    <a:pt x="2251" y="7690"/>
                  </a:cubicBezTo>
                  <a:cubicBezTo>
                    <a:pt x="2257" y="7678"/>
                    <a:pt x="2263" y="7672"/>
                    <a:pt x="2275" y="7654"/>
                  </a:cubicBezTo>
                  <a:lnTo>
                    <a:pt x="2281" y="7648"/>
                  </a:lnTo>
                  <a:cubicBezTo>
                    <a:pt x="2287" y="7642"/>
                    <a:pt x="2287" y="7624"/>
                    <a:pt x="2293" y="7619"/>
                  </a:cubicBezTo>
                  <a:cubicBezTo>
                    <a:pt x="2293" y="7619"/>
                    <a:pt x="2293" y="7613"/>
                    <a:pt x="2304" y="7613"/>
                  </a:cubicBezTo>
                  <a:cubicBezTo>
                    <a:pt x="2310" y="7595"/>
                    <a:pt x="2310" y="7589"/>
                    <a:pt x="2316" y="7571"/>
                  </a:cubicBezTo>
                  <a:cubicBezTo>
                    <a:pt x="2322" y="7559"/>
                    <a:pt x="2322" y="7541"/>
                    <a:pt x="2322" y="7535"/>
                  </a:cubicBezTo>
                  <a:lnTo>
                    <a:pt x="2322" y="7524"/>
                  </a:lnTo>
                  <a:cubicBezTo>
                    <a:pt x="2322" y="7512"/>
                    <a:pt x="2322" y="7500"/>
                    <a:pt x="2328" y="7494"/>
                  </a:cubicBezTo>
                  <a:lnTo>
                    <a:pt x="2328" y="7476"/>
                  </a:lnTo>
                  <a:lnTo>
                    <a:pt x="2328" y="7440"/>
                  </a:lnTo>
                  <a:lnTo>
                    <a:pt x="2346" y="61"/>
                  </a:lnTo>
                  <a:lnTo>
                    <a:pt x="2346" y="61"/>
                  </a:lnTo>
                  <a:cubicBezTo>
                    <a:pt x="2346" y="69"/>
                    <a:pt x="2344" y="79"/>
                    <a:pt x="2340" y="83"/>
                  </a:cubicBezTo>
                  <a:lnTo>
                    <a:pt x="2340" y="101"/>
                  </a:lnTo>
                  <a:cubicBezTo>
                    <a:pt x="2340" y="113"/>
                    <a:pt x="2328" y="119"/>
                    <a:pt x="2328" y="137"/>
                  </a:cubicBezTo>
                  <a:cubicBezTo>
                    <a:pt x="2322" y="149"/>
                    <a:pt x="2322" y="160"/>
                    <a:pt x="2316" y="172"/>
                  </a:cubicBezTo>
                  <a:cubicBezTo>
                    <a:pt x="2316" y="178"/>
                    <a:pt x="2310" y="178"/>
                    <a:pt x="2310" y="190"/>
                  </a:cubicBezTo>
                  <a:cubicBezTo>
                    <a:pt x="2304" y="196"/>
                    <a:pt x="2304" y="202"/>
                    <a:pt x="2293" y="220"/>
                  </a:cubicBezTo>
                  <a:cubicBezTo>
                    <a:pt x="2293" y="226"/>
                    <a:pt x="2287" y="226"/>
                    <a:pt x="2287" y="232"/>
                  </a:cubicBezTo>
                  <a:cubicBezTo>
                    <a:pt x="2281" y="250"/>
                    <a:pt x="2275" y="255"/>
                    <a:pt x="2263" y="267"/>
                  </a:cubicBezTo>
                  <a:lnTo>
                    <a:pt x="2263" y="279"/>
                  </a:lnTo>
                  <a:cubicBezTo>
                    <a:pt x="2257" y="285"/>
                    <a:pt x="2251" y="297"/>
                    <a:pt x="2239" y="309"/>
                  </a:cubicBezTo>
                  <a:lnTo>
                    <a:pt x="2233" y="315"/>
                  </a:lnTo>
                  <a:cubicBezTo>
                    <a:pt x="2227" y="321"/>
                    <a:pt x="2221" y="339"/>
                    <a:pt x="2204" y="345"/>
                  </a:cubicBezTo>
                  <a:lnTo>
                    <a:pt x="2198" y="351"/>
                  </a:lnTo>
                  <a:lnTo>
                    <a:pt x="2162" y="386"/>
                  </a:lnTo>
                  <a:cubicBezTo>
                    <a:pt x="2144" y="398"/>
                    <a:pt x="2138" y="410"/>
                    <a:pt x="2126" y="416"/>
                  </a:cubicBezTo>
                  <a:cubicBezTo>
                    <a:pt x="2114" y="416"/>
                    <a:pt x="2114" y="428"/>
                    <a:pt x="2109" y="428"/>
                  </a:cubicBezTo>
                  <a:cubicBezTo>
                    <a:pt x="2103" y="434"/>
                    <a:pt x="2085" y="440"/>
                    <a:pt x="2073" y="446"/>
                  </a:cubicBezTo>
                  <a:cubicBezTo>
                    <a:pt x="2067" y="446"/>
                    <a:pt x="2067" y="457"/>
                    <a:pt x="2055" y="457"/>
                  </a:cubicBezTo>
                  <a:cubicBezTo>
                    <a:pt x="2043" y="463"/>
                    <a:pt x="2025" y="475"/>
                    <a:pt x="2008" y="487"/>
                  </a:cubicBezTo>
                  <a:cubicBezTo>
                    <a:pt x="1990" y="493"/>
                    <a:pt x="1966" y="505"/>
                    <a:pt x="1954" y="517"/>
                  </a:cubicBezTo>
                  <a:cubicBezTo>
                    <a:pt x="1948" y="517"/>
                    <a:pt x="1948" y="523"/>
                    <a:pt x="1936" y="523"/>
                  </a:cubicBezTo>
                  <a:lnTo>
                    <a:pt x="1895" y="546"/>
                  </a:lnTo>
                  <a:cubicBezTo>
                    <a:pt x="1889" y="546"/>
                    <a:pt x="1889" y="546"/>
                    <a:pt x="1877" y="552"/>
                  </a:cubicBezTo>
                  <a:cubicBezTo>
                    <a:pt x="1859" y="558"/>
                    <a:pt x="1841" y="564"/>
                    <a:pt x="1818" y="576"/>
                  </a:cubicBezTo>
                  <a:lnTo>
                    <a:pt x="1812" y="576"/>
                  </a:lnTo>
                  <a:cubicBezTo>
                    <a:pt x="1800" y="582"/>
                    <a:pt x="1776" y="588"/>
                    <a:pt x="1758" y="594"/>
                  </a:cubicBezTo>
                  <a:cubicBezTo>
                    <a:pt x="1752" y="594"/>
                    <a:pt x="1746" y="606"/>
                    <a:pt x="1746" y="606"/>
                  </a:cubicBezTo>
                  <a:lnTo>
                    <a:pt x="1681" y="624"/>
                  </a:lnTo>
                  <a:cubicBezTo>
                    <a:pt x="1657" y="636"/>
                    <a:pt x="1633" y="641"/>
                    <a:pt x="1610" y="641"/>
                  </a:cubicBezTo>
                  <a:cubicBezTo>
                    <a:pt x="1604" y="641"/>
                    <a:pt x="1598" y="641"/>
                    <a:pt x="1598" y="647"/>
                  </a:cubicBezTo>
                  <a:cubicBezTo>
                    <a:pt x="1574" y="653"/>
                    <a:pt x="1550" y="653"/>
                    <a:pt x="1533" y="665"/>
                  </a:cubicBezTo>
                  <a:lnTo>
                    <a:pt x="1521" y="665"/>
                  </a:lnTo>
                  <a:cubicBezTo>
                    <a:pt x="1503" y="671"/>
                    <a:pt x="1473" y="671"/>
                    <a:pt x="1449" y="671"/>
                  </a:cubicBezTo>
                  <a:lnTo>
                    <a:pt x="1432" y="671"/>
                  </a:lnTo>
                  <a:cubicBezTo>
                    <a:pt x="1414" y="671"/>
                    <a:pt x="1390" y="677"/>
                    <a:pt x="1366" y="677"/>
                  </a:cubicBezTo>
                  <a:lnTo>
                    <a:pt x="1360" y="677"/>
                  </a:lnTo>
                  <a:cubicBezTo>
                    <a:pt x="1337" y="677"/>
                    <a:pt x="1307" y="677"/>
                    <a:pt x="1283" y="683"/>
                  </a:cubicBezTo>
                  <a:lnTo>
                    <a:pt x="1040" y="683"/>
                  </a:lnTo>
                  <a:cubicBezTo>
                    <a:pt x="1016" y="683"/>
                    <a:pt x="998" y="677"/>
                    <a:pt x="974" y="677"/>
                  </a:cubicBezTo>
                  <a:lnTo>
                    <a:pt x="957" y="677"/>
                  </a:lnTo>
                  <a:cubicBezTo>
                    <a:pt x="945" y="677"/>
                    <a:pt x="921" y="671"/>
                    <a:pt x="909" y="671"/>
                  </a:cubicBezTo>
                  <a:lnTo>
                    <a:pt x="885" y="671"/>
                  </a:lnTo>
                  <a:cubicBezTo>
                    <a:pt x="868" y="671"/>
                    <a:pt x="850" y="665"/>
                    <a:pt x="832" y="665"/>
                  </a:cubicBezTo>
                  <a:lnTo>
                    <a:pt x="820" y="665"/>
                  </a:lnTo>
                  <a:cubicBezTo>
                    <a:pt x="796" y="653"/>
                    <a:pt x="772" y="653"/>
                    <a:pt x="749" y="647"/>
                  </a:cubicBezTo>
                  <a:cubicBezTo>
                    <a:pt x="743" y="647"/>
                    <a:pt x="737" y="647"/>
                    <a:pt x="731" y="641"/>
                  </a:cubicBezTo>
                  <a:cubicBezTo>
                    <a:pt x="713" y="636"/>
                    <a:pt x="701" y="636"/>
                    <a:pt x="683" y="624"/>
                  </a:cubicBezTo>
                  <a:cubicBezTo>
                    <a:pt x="677" y="624"/>
                    <a:pt x="672" y="624"/>
                    <a:pt x="660" y="618"/>
                  </a:cubicBezTo>
                  <a:cubicBezTo>
                    <a:pt x="642" y="612"/>
                    <a:pt x="618" y="606"/>
                    <a:pt x="600" y="594"/>
                  </a:cubicBezTo>
                  <a:lnTo>
                    <a:pt x="594" y="594"/>
                  </a:lnTo>
                  <a:cubicBezTo>
                    <a:pt x="571" y="588"/>
                    <a:pt x="559" y="582"/>
                    <a:pt x="535" y="576"/>
                  </a:cubicBezTo>
                  <a:cubicBezTo>
                    <a:pt x="529" y="576"/>
                    <a:pt x="529" y="564"/>
                    <a:pt x="523" y="564"/>
                  </a:cubicBezTo>
                  <a:cubicBezTo>
                    <a:pt x="499" y="558"/>
                    <a:pt x="470" y="546"/>
                    <a:pt x="446" y="535"/>
                  </a:cubicBezTo>
                  <a:cubicBezTo>
                    <a:pt x="446" y="535"/>
                    <a:pt x="440" y="535"/>
                    <a:pt x="440" y="529"/>
                  </a:cubicBezTo>
                  <a:cubicBezTo>
                    <a:pt x="416" y="517"/>
                    <a:pt x="387" y="505"/>
                    <a:pt x="363" y="493"/>
                  </a:cubicBezTo>
                  <a:cubicBezTo>
                    <a:pt x="137" y="356"/>
                    <a:pt x="18" y="178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5"/>
            <p:cNvSpPr/>
            <p:nvPr/>
          </p:nvSpPr>
          <p:spPr>
            <a:xfrm>
              <a:off x="5039281" y="3578128"/>
              <a:ext cx="317624" cy="175205"/>
            </a:xfrm>
            <a:custGeom>
              <a:avLst/>
              <a:gdLst/>
              <a:ahLst/>
              <a:cxnLst/>
              <a:rect l="l" t="t" r="r" b="b"/>
              <a:pathLst>
                <a:path w="2607" h="1380" extrusionOk="0">
                  <a:moveTo>
                    <a:pt x="1305" y="0"/>
                  </a:moveTo>
                  <a:cubicBezTo>
                    <a:pt x="1002" y="0"/>
                    <a:pt x="698" y="69"/>
                    <a:pt x="463" y="205"/>
                  </a:cubicBezTo>
                  <a:cubicBezTo>
                    <a:pt x="0" y="472"/>
                    <a:pt x="0" y="912"/>
                    <a:pt x="469" y="1179"/>
                  </a:cubicBezTo>
                  <a:cubicBezTo>
                    <a:pt x="704" y="1313"/>
                    <a:pt x="1008" y="1379"/>
                    <a:pt x="1312" y="1379"/>
                  </a:cubicBezTo>
                  <a:cubicBezTo>
                    <a:pt x="1615" y="1379"/>
                    <a:pt x="1918" y="1313"/>
                    <a:pt x="2150" y="1179"/>
                  </a:cubicBezTo>
                  <a:cubicBezTo>
                    <a:pt x="2607" y="912"/>
                    <a:pt x="2607" y="472"/>
                    <a:pt x="2138" y="205"/>
                  </a:cubicBezTo>
                  <a:cubicBezTo>
                    <a:pt x="1909" y="69"/>
                    <a:pt x="1608" y="0"/>
                    <a:pt x="1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5"/>
            <p:cNvSpPr/>
            <p:nvPr/>
          </p:nvSpPr>
          <p:spPr>
            <a:xfrm>
              <a:off x="3672675" y="1651800"/>
              <a:ext cx="3283750" cy="1705775"/>
            </a:xfrm>
            <a:custGeom>
              <a:avLst/>
              <a:gdLst/>
              <a:ahLst/>
              <a:cxnLst/>
              <a:rect l="l" t="t" r="r" b="b"/>
              <a:pathLst>
                <a:path w="131350" h="68231" extrusionOk="0">
                  <a:moveTo>
                    <a:pt x="1429" y="43974"/>
                  </a:moveTo>
                  <a:lnTo>
                    <a:pt x="15145" y="52165"/>
                  </a:lnTo>
                  <a:lnTo>
                    <a:pt x="52102" y="61214"/>
                  </a:lnTo>
                  <a:lnTo>
                    <a:pt x="76200" y="59785"/>
                  </a:lnTo>
                  <a:lnTo>
                    <a:pt x="96679" y="53499"/>
                  </a:lnTo>
                  <a:lnTo>
                    <a:pt x="112300" y="44545"/>
                  </a:lnTo>
                  <a:lnTo>
                    <a:pt x="122968" y="35401"/>
                  </a:lnTo>
                  <a:lnTo>
                    <a:pt x="127540" y="26067"/>
                  </a:lnTo>
                  <a:lnTo>
                    <a:pt x="124873" y="15621"/>
                  </a:lnTo>
                  <a:lnTo>
                    <a:pt x="121825" y="6953"/>
                  </a:lnTo>
                  <a:lnTo>
                    <a:pt x="118872" y="3334"/>
                  </a:lnTo>
                  <a:lnTo>
                    <a:pt x="117348" y="1238"/>
                  </a:lnTo>
                  <a:lnTo>
                    <a:pt x="116872" y="0"/>
                  </a:lnTo>
                  <a:lnTo>
                    <a:pt x="124302" y="6953"/>
                  </a:lnTo>
                  <a:lnTo>
                    <a:pt x="128397" y="13240"/>
                  </a:lnTo>
                  <a:lnTo>
                    <a:pt x="131350" y="20860"/>
                  </a:lnTo>
                  <a:lnTo>
                    <a:pt x="131160" y="29813"/>
                  </a:lnTo>
                  <a:lnTo>
                    <a:pt x="129255" y="34957"/>
                  </a:lnTo>
                  <a:lnTo>
                    <a:pt x="125445" y="41148"/>
                  </a:lnTo>
                  <a:lnTo>
                    <a:pt x="119349" y="47276"/>
                  </a:lnTo>
                  <a:lnTo>
                    <a:pt x="108204" y="57944"/>
                  </a:lnTo>
                  <a:lnTo>
                    <a:pt x="77248" y="68231"/>
                  </a:lnTo>
                  <a:lnTo>
                    <a:pt x="51721" y="68040"/>
                  </a:lnTo>
                  <a:lnTo>
                    <a:pt x="29623" y="62516"/>
                  </a:lnTo>
                  <a:lnTo>
                    <a:pt x="13716" y="56515"/>
                  </a:lnTo>
                  <a:lnTo>
                    <a:pt x="4096" y="49276"/>
                  </a:lnTo>
                  <a:lnTo>
                    <a:pt x="0" y="447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898" name="Google Shape;2898;p75"/>
            <p:cNvSpPr/>
            <p:nvPr/>
          </p:nvSpPr>
          <p:spPr>
            <a:xfrm>
              <a:off x="5087644" y="2882912"/>
              <a:ext cx="223735" cy="830232"/>
            </a:xfrm>
            <a:custGeom>
              <a:avLst/>
              <a:gdLst/>
              <a:ahLst/>
              <a:cxnLst/>
              <a:rect l="l" t="t" r="r" b="b"/>
              <a:pathLst>
                <a:path w="1836" h="6813" extrusionOk="0">
                  <a:moveTo>
                    <a:pt x="1836" y="536"/>
                  </a:moveTo>
                  <a:lnTo>
                    <a:pt x="1836" y="541"/>
                  </a:lnTo>
                  <a:lnTo>
                    <a:pt x="1836" y="541"/>
                  </a:lnTo>
                  <a:cubicBezTo>
                    <a:pt x="1836" y="541"/>
                    <a:pt x="1836" y="542"/>
                    <a:pt x="1836" y="542"/>
                  </a:cubicBezTo>
                  <a:lnTo>
                    <a:pt x="1836" y="536"/>
                  </a:lnTo>
                  <a:close/>
                  <a:moveTo>
                    <a:pt x="1" y="578"/>
                  </a:moveTo>
                  <a:lnTo>
                    <a:pt x="1" y="596"/>
                  </a:lnTo>
                  <a:cubicBezTo>
                    <a:pt x="7" y="596"/>
                    <a:pt x="1" y="590"/>
                    <a:pt x="1" y="578"/>
                  </a:cubicBezTo>
                  <a:close/>
                  <a:moveTo>
                    <a:pt x="1800" y="655"/>
                  </a:moveTo>
                  <a:lnTo>
                    <a:pt x="1794" y="661"/>
                  </a:lnTo>
                  <a:cubicBezTo>
                    <a:pt x="1794" y="661"/>
                    <a:pt x="1794" y="655"/>
                    <a:pt x="1800" y="655"/>
                  </a:cubicBezTo>
                  <a:close/>
                  <a:moveTo>
                    <a:pt x="42" y="685"/>
                  </a:moveTo>
                  <a:cubicBezTo>
                    <a:pt x="42" y="685"/>
                    <a:pt x="43" y="691"/>
                    <a:pt x="48" y="691"/>
                  </a:cubicBezTo>
                  <a:cubicBezTo>
                    <a:pt x="42" y="691"/>
                    <a:pt x="42" y="691"/>
                    <a:pt x="42" y="685"/>
                  </a:cubicBezTo>
                  <a:close/>
                  <a:moveTo>
                    <a:pt x="60" y="715"/>
                  </a:moveTo>
                  <a:lnTo>
                    <a:pt x="66" y="720"/>
                  </a:lnTo>
                  <a:cubicBezTo>
                    <a:pt x="60" y="720"/>
                    <a:pt x="60" y="715"/>
                    <a:pt x="60" y="715"/>
                  </a:cubicBezTo>
                  <a:close/>
                  <a:moveTo>
                    <a:pt x="96" y="756"/>
                  </a:moveTo>
                  <a:lnTo>
                    <a:pt x="102" y="768"/>
                  </a:lnTo>
                  <a:cubicBezTo>
                    <a:pt x="96" y="768"/>
                    <a:pt x="96" y="768"/>
                    <a:pt x="96" y="756"/>
                  </a:cubicBezTo>
                  <a:close/>
                  <a:moveTo>
                    <a:pt x="120" y="780"/>
                  </a:moveTo>
                  <a:lnTo>
                    <a:pt x="126" y="786"/>
                  </a:lnTo>
                  <a:cubicBezTo>
                    <a:pt x="120" y="786"/>
                    <a:pt x="120" y="786"/>
                    <a:pt x="120" y="780"/>
                  </a:cubicBezTo>
                  <a:close/>
                  <a:moveTo>
                    <a:pt x="922" y="1"/>
                  </a:moveTo>
                  <a:cubicBezTo>
                    <a:pt x="687" y="1"/>
                    <a:pt x="452" y="52"/>
                    <a:pt x="274" y="156"/>
                  </a:cubicBezTo>
                  <a:cubicBezTo>
                    <a:pt x="96" y="263"/>
                    <a:pt x="7" y="394"/>
                    <a:pt x="7" y="530"/>
                  </a:cubicBezTo>
                  <a:lnTo>
                    <a:pt x="1" y="6278"/>
                  </a:lnTo>
                  <a:cubicBezTo>
                    <a:pt x="1" y="6415"/>
                    <a:pt x="90" y="6557"/>
                    <a:pt x="268" y="6658"/>
                  </a:cubicBezTo>
                  <a:cubicBezTo>
                    <a:pt x="286" y="6676"/>
                    <a:pt x="310" y="6682"/>
                    <a:pt x="333" y="6694"/>
                  </a:cubicBezTo>
                  <a:cubicBezTo>
                    <a:pt x="339" y="6694"/>
                    <a:pt x="345" y="6706"/>
                    <a:pt x="357" y="6706"/>
                  </a:cubicBezTo>
                  <a:cubicBezTo>
                    <a:pt x="369" y="6712"/>
                    <a:pt x="387" y="6718"/>
                    <a:pt x="399" y="6718"/>
                  </a:cubicBezTo>
                  <a:cubicBezTo>
                    <a:pt x="399" y="6718"/>
                    <a:pt x="405" y="6718"/>
                    <a:pt x="405" y="6724"/>
                  </a:cubicBezTo>
                  <a:cubicBezTo>
                    <a:pt x="417" y="6724"/>
                    <a:pt x="417" y="6724"/>
                    <a:pt x="422" y="6730"/>
                  </a:cubicBezTo>
                  <a:cubicBezTo>
                    <a:pt x="446" y="6742"/>
                    <a:pt x="458" y="6748"/>
                    <a:pt x="482" y="6753"/>
                  </a:cubicBezTo>
                  <a:cubicBezTo>
                    <a:pt x="488" y="6753"/>
                    <a:pt x="488" y="6753"/>
                    <a:pt x="494" y="6759"/>
                  </a:cubicBezTo>
                  <a:cubicBezTo>
                    <a:pt x="517" y="6771"/>
                    <a:pt x="541" y="6777"/>
                    <a:pt x="571" y="6783"/>
                  </a:cubicBezTo>
                  <a:lnTo>
                    <a:pt x="583" y="6783"/>
                  </a:lnTo>
                  <a:cubicBezTo>
                    <a:pt x="607" y="6789"/>
                    <a:pt x="630" y="6789"/>
                    <a:pt x="642" y="6801"/>
                  </a:cubicBezTo>
                  <a:lnTo>
                    <a:pt x="666" y="6801"/>
                  </a:lnTo>
                  <a:cubicBezTo>
                    <a:pt x="690" y="6807"/>
                    <a:pt x="719" y="6807"/>
                    <a:pt x="743" y="6807"/>
                  </a:cubicBezTo>
                  <a:lnTo>
                    <a:pt x="749" y="6807"/>
                  </a:lnTo>
                  <a:cubicBezTo>
                    <a:pt x="773" y="6807"/>
                    <a:pt x="791" y="6813"/>
                    <a:pt x="814" y="6813"/>
                  </a:cubicBezTo>
                  <a:lnTo>
                    <a:pt x="1016" y="6813"/>
                  </a:lnTo>
                  <a:cubicBezTo>
                    <a:pt x="1040" y="6813"/>
                    <a:pt x="1052" y="6813"/>
                    <a:pt x="1076" y="6807"/>
                  </a:cubicBezTo>
                  <a:lnTo>
                    <a:pt x="1099" y="6807"/>
                  </a:lnTo>
                  <a:cubicBezTo>
                    <a:pt x="1117" y="6807"/>
                    <a:pt x="1141" y="6801"/>
                    <a:pt x="1171" y="6801"/>
                  </a:cubicBezTo>
                  <a:lnTo>
                    <a:pt x="1177" y="6801"/>
                  </a:lnTo>
                  <a:cubicBezTo>
                    <a:pt x="1200" y="6789"/>
                    <a:pt x="1230" y="6789"/>
                    <a:pt x="1254" y="6783"/>
                  </a:cubicBezTo>
                  <a:cubicBezTo>
                    <a:pt x="1260" y="6783"/>
                    <a:pt x="1266" y="6783"/>
                    <a:pt x="1278" y="6777"/>
                  </a:cubicBezTo>
                  <a:cubicBezTo>
                    <a:pt x="1295" y="6771"/>
                    <a:pt x="1313" y="6771"/>
                    <a:pt x="1325" y="6759"/>
                  </a:cubicBezTo>
                  <a:cubicBezTo>
                    <a:pt x="1337" y="6759"/>
                    <a:pt x="1343" y="6753"/>
                    <a:pt x="1349" y="6753"/>
                  </a:cubicBezTo>
                  <a:cubicBezTo>
                    <a:pt x="1355" y="6753"/>
                    <a:pt x="1355" y="6753"/>
                    <a:pt x="1367" y="6748"/>
                  </a:cubicBezTo>
                  <a:cubicBezTo>
                    <a:pt x="1384" y="6742"/>
                    <a:pt x="1402" y="6730"/>
                    <a:pt x="1414" y="6724"/>
                  </a:cubicBezTo>
                  <a:lnTo>
                    <a:pt x="1426" y="6724"/>
                  </a:lnTo>
                  <a:cubicBezTo>
                    <a:pt x="1444" y="6718"/>
                    <a:pt x="1462" y="6712"/>
                    <a:pt x="1485" y="6706"/>
                  </a:cubicBezTo>
                  <a:cubicBezTo>
                    <a:pt x="1491" y="6706"/>
                    <a:pt x="1497" y="6694"/>
                    <a:pt x="1497" y="6694"/>
                  </a:cubicBezTo>
                  <a:cubicBezTo>
                    <a:pt x="1521" y="6688"/>
                    <a:pt x="1539" y="6676"/>
                    <a:pt x="1557" y="6664"/>
                  </a:cubicBezTo>
                  <a:cubicBezTo>
                    <a:pt x="1574" y="6658"/>
                    <a:pt x="1580" y="6652"/>
                    <a:pt x="1592" y="6647"/>
                  </a:cubicBezTo>
                  <a:lnTo>
                    <a:pt x="1604" y="6635"/>
                  </a:lnTo>
                  <a:cubicBezTo>
                    <a:pt x="1610" y="6629"/>
                    <a:pt x="1616" y="6623"/>
                    <a:pt x="1622" y="6623"/>
                  </a:cubicBezTo>
                  <a:lnTo>
                    <a:pt x="1634" y="6617"/>
                  </a:lnTo>
                  <a:cubicBezTo>
                    <a:pt x="1640" y="6605"/>
                    <a:pt x="1652" y="6599"/>
                    <a:pt x="1664" y="6593"/>
                  </a:cubicBezTo>
                  <a:cubicBezTo>
                    <a:pt x="1669" y="6587"/>
                    <a:pt x="1681" y="6575"/>
                    <a:pt x="1693" y="6563"/>
                  </a:cubicBezTo>
                  <a:lnTo>
                    <a:pt x="1699" y="6557"/>
                  </a:lnTo>
                  <a:lnTo>
                    <a:pt x="1723" y="6534"/>
                  </a:lnTo>
                  <a:cubicBezTo>
                    <a:pt x="1723" y="6510"/>
                    <a:pt x="1729" y="6504"/>
                    <a:pt x="1729" y="6504"/>
                  </a:cubicBezTo>
                  <a:lnTo>
                    <a:pt x="1753" y="6480"/>
                  </a:lnTo>
                  <a:cubicBezTo>
                    <a:pt x="1759" y="6474"/>
                    <a:pt x="1764" y="6457"/>
                    <a:pt x="1770" y="6451"/>
                  </a:cubicBezTo>
                  <a:cubicBezTo>
                    <a:pt x="1770" y="6451"/>
                    <a:pt x="1770" y="6445"/>
                    <a:pt x="1782" y="6445"/>
                  </a:cubicBezTo>
                  <a:cubicBezTo>
                    <a:pt x="1788" y="6439"/>
                    <a:pt x="1788" y="6427"/>
                    <a:pt x="1794" y="6421"/>
                  </a:cubicBezTo>
                  <a:cubicBezTo>
                    <a:pt x="1794" y="6421"/>
                    <a:pt x="1794" y="6415"/>
                    <a:pt x="1800" y="6415"/>
                  </a:cubicBezTo>
                  <a:cubicBezTo>
                    <a:pt x="1812" y="6409"/>
                    <a:pt x="1812" y="6391"/>
                    <a:pt x="1818" y="6385"/>
                  </a:cubicBezTo>
                  <a:cubicBezTo>
                    <a:pt x="1818" y="6379"/>
                    <a:pt x="1824" y="6362"/>
                    <a:pt x="1824" y="6356"/>
                  </a:cubicBezTo>
                  <a:lnTo>
                    <a:pt x="1824" y="6350"/>
                  </a:lnTo>
                  <a:cubicBezTo>
                    <a:pt x="1824" y="6338"/>
                    <a:pt x="1824" y="6332"/>
                    <a:pt x="1830" y="6326"/>
                  </a:cubicBezTo>
                  <a:lnTo>
                    <a:pt x="1830" y="6320"/>
                  </a:lnTo>
                  <a:lnTo>
                    <a:pt x="1830" y="6290"/>
                  </a:lnTo>
                  <a:lnTo>
                    <a:pt x="1836" y="541"/>
                  </a:lnTo>
                  <a:lnTo>
                    <a:pt x="1836" y="541"/>
                  </a:lnTo>
                  <a:cubicBezTo>
                    <a:pt x="1835" y="399"/>
                    <a:pt x="1752" y="269"/>
                    <a:pt x="1574" y="156"/>
                  </a:cubicBezTo>
                  <a:cubicBezTo>
                    <a:pt x="1393" y="52"/>
                    <a:pt x="1157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5"/>
            <p:cNvSpPr/>
            <p:nvPr/>
          </p:nvSpPr>
          <p:spPr>
            <a:xfrm>
              <a:off x="3351722" y="1268607"/>
              <a:ext cx="3757066" cy="1993630"/>
            </a:xfrm>
            <a:custGeom>
              <a:avLst/>
              <a:gdLst/>
              <a:ahLst/>
              <a:cxnLst/>
              <a:rect l="l" t="t" r="r" b="b"/>
              <a:pathLst>
                <a:path w="30831" h="16360" extrusionOk="0">
                  <a:moveTo>
                    <a:pt x="15265" y="1"/>
                  </a:moveTo>
                  <a:cubicBezTo>
                    <a:pt x="11733" y="1"/>
                    <a:pt x="8200" y="765"/>
                    <a:pt x="5470" y="2299"/>
                  </a:cubicBezTo>
                  <a:cubicBezTo>
                    <a:pt x="957" y="4829"/>
                    <a:pt x="1" y="8701"/>
                    <a:pt x="2667" y="11800"/>
                  </a:cubicBezTo>
                  <a:cubicBezTo>
                    <a:pt x="3302" y="12542"/>
                    <a:pt x="4140" y="13237"/>
                    <a:pt x="5191" y="13867"/>
                  </a:cubicBezTo>
                  <a:cubicBezTo>
                    <a:pt x="7972" y="15525"/>
                    <a:pt x="11668" y="16359"/>
                    <a:pt x="15364" y="16359"/>
                  </a:cubicBezTo>
                  <a:cubicBezTo>
                    <a:pt x="18894" y="16359"/>
                    <a:pt x="22424" y="15597"/>
                    <a:pt x="25154" y="14062"/>
                  </a:cubicBezTo>
                  <a:cubicBezTo>
                    <a:pt x="30385" y="11123"/>
                    <a:pt x="30831" y="6403"/>
                    <a:pt x="26407" y="3149"/>
                  </a:cubicBezTo>
                  <a:cubicBezTo>
                    <a:pt x="26104" y="2923"/>
                    <a:pt x="25783" y="2709"/>
                    <a:pt x="25439" y="2501"/>
                  </a:cubicBezTo>
                  <a:cubicBezTo>
                    <a:pt x="22660" y="837"/>
                    <a:pt x="18963" y="1"/>
                    <a:pt x="15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5"/>
            <p:cNvSpPr/>
            <p:nvPr/>
          </p:nvSpPr>
          <p:spPr>
            <a:xfrm>
              <a:off x="3617925" y="1255725"/>
              <a:ext cx="3150375" cy="890575"/>
            </a:xfrm>
            <a:custGeom>
              <a:avLst/>
              <a:gdLst/>
              <a:ahLst/>
              <a:cxnLst/>
              <a:rect l="l" t="t" r="r" b="b"/>
              <a:pathLst>
                <a:path w="126015" h="35623" extrusionOk="0">
                  <a:moveTo>
                    <a:pt x="85248" y="2095"/>
                  </a:moveTo>
                  <a:lnTo>
                    <a:pt x="96202" y="4667"/>
                  </a:lnTo>
                  <a:lnTo>
                    <a:pt x="106870" y="8858"/>
                  </a:lnTo>
                  <a:lnTo>
                    <a:pt x="115062" y="13049"/>
                  </a:lnTo>
                  <a:lnTo>
                    <a:pt x="121062" y="17526"/>
                  </a:lnTo>
                  <a:lnTo>
                    <a:pt x="126015" y="25241"/>
                  </a:lnTo>
                  <a:lnTo>
                    <a:pt x="112014" y="27527"/>
                  </a:lnTo>
                  <a:lnTo>
                    <a:pt x="76581" y="15716"/>
                  </a:lnTo>
                  <a:lnTo>
                    <a:pt x="36004" y="26098"/>
                  </a:lnTo>
                  <a:lnTo>
                    <a:pt x="10287" y="35623"/>
                  </a:lnTo>
                  <a:lnTo>
                    <a:pt x="3238" y="28384"/>
                  </a:lnTo>
                  <a:lnTo>
                    <a:pt x="0" y="23622"/>
                  </a:lnTo>
                  <a:lnTo>
                    <a:pt x="9429" y="15240"/>
                  </a:lnTo>
                  <a:lnTo>
                    <a:pt x="18478" y="9906"/>
                  </a:lnTo>
                  <a:lnTo>
                    <a:pt x="28003" y="5905"/>
                  </a:lnTo>
                  <a:lnTo>
                    <a:pt x="40767" y="2000"/>
                  </a:lnTo>
                  <a:lnTo>
                    <a:pt x="51625" y="571"/>
                  </a:lnTo>
                  <a:lnTo>
                    <a:pt x="67056" y="0"/>
                  </a:lnTo>
                  <a:lnTo>
                    <a:pt x="81724" y="12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01" name="Google Shape;2901;p75"/>
            <p:cNvSpPr/>
            <p:nvPr/>
          </p:nvSpPr>
          <p:spPr>
            <a:xfrm>
              <a:off x="3351722" y="1268608"/>
              <a:ext cx="3542836" cy="1820832"/>
            </a:xfrm>
            <a:custGeom>
              <a:avLst/>
              <a:gdLst/>
              <a:ahLst/>
              <a:cxnLst/>
              <a:rect l="l" t="t" r="r" b="b"/>
              <a:pathLst>
                <a:path w="29073" h="14942" extrusionOk="0">
                  <a:moveTo>
                    <a:pt x="15265" y="1"/>
                  </a:moveTo>
                  <a:cubicBezTo>
                    <a:pt x="11733" y="1"/>
                    <a:pt x="8200" y="765"/>
                    <a:pt x="5470" y="2299"/>
                  </a:cubicBezTo>
                  <a:cubicBezTo>
                    <a:pt x="957" y="4829"/>
                    <a:pt x="1" y="8701"/>
                    <a:pt x="2667" y="11800"/>
                  </a:cubicBezTo>
                  <a:cubicBezTo>
                    <a:pt x="2970" y="12026"/>
                    <a:pt x="3290" y="12240"/>
                    <a:pt x="3635" y="12447"/>
                  </a:cubicBezTo>
                  <a:cubicBezTo>
                    <a:pt x="6421" y="14106"/>
                    <a:pt x="10119" y="14941"/>
                    <a:pt x="13816" y="14941"/>
                  </a:cubicBezTo>
                  <a:cubicBezTo>
                    <a:pt x="17345" y="14941"/>
                    <a:pt x="20872" y="14180"/>
                    <a:pt x="23604" y="12649"/>
                  </a:cubicBezTo>
                  <a:cubicBezTo>
                    <a:pt x="28117" y="10114"/>
                    <a:pt x="29073" y="6248"/>
                    <a:pt x="26407" y="3149"/>
                  </a:cubicBezTo>
                  <a:cubicBezTo>
                    <a:pt x="26104" y="2923"/>
                    <a:pt x="25783" y="2709"/>
                    <a:pt x="25439" y="2501"/>
                  </a:cubicBezTo>
                  <a:cubicBezTo>
                    <a:pt x="22660" y="837"/>
                    <a:pt x="18963" y="1"/>
                    <a:pt x="15265" y="1"/>
                  </a:cubicBezTo>
                  <a:close/>
                </a:path>
              </a:pathLst>
            </a:custGeom>
            <a:solidFill>
              <a:srgbClr val="979797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5"/>
            <p:cNvSpPr/>
            <p:nvPr/>
          </p:nvSpPr>
          <p:spPr>
            <a:xfrm>
              <a:off x="6969070" y="2270922"/>
              <a:ext cx="2193" cy="49353"/>
            </a:xfrm>
            <a:custGeom>
              <a:avLst/>
              <a:gdLst/>
              <a:ahLst/>
              <a:cxnLst/>
              <a:rect l="l" t="t" r="r" b="b"/>
              <a:pathLst>
                <a:path w="18" h="405" extrusionOk="0">
                  <a:moveTo>
                    <a:pt x="12" y="1"/>
                  </a:moveTo>
                  <a:cubicBezTo>
                    <a:pt x="12" y="121"/>
                    <a:pt x="12" y="251"/>
                    <a:pt x="3" y="373"/>
                  </a:cubicBezTo>
                  <a:lnTo>
                    <a:pt x="3" y="373"/>
                  </a:lnTo>
                  <a:cubicBezTo>
                    <a:pt x="13" y="246"/>
                    <a:pt x="18" y="116"/>
                    <a:pt x="12" y="1"/>
                  </a:cubicBezTo>
                  <a:close/>
                  <a:moveTo>
                    <a:pt x="3" y="373"/>
                  </a:moveTo>
                  <a:cubicBezTo>
                    <a:pt x="2" y="383"/>
                    <a:pt x="1" y="394"/>
                    <a:pt x="1" y="404"/>
                  </a:cubicBezTo>
                  <a:cubicBezTo>
                    <a:pt x="1" y="394"/>
                    <a:pt x="2" y="383"/>
                    <a:pt x="3" y="373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5"/>
            <p:cNvSpPr/>
            <p:nvPr/>
          </p:nvSpPr>
          <p:spPr>
            <a:xfrm>
              <a:off x="3464688" y="2288957"/>
              <a:ext cx="3504450" cy="1199224"/>
            </a:xfrm>
            <a:custGeom>
              <a:avLst/>
              <a:gdLst/>
              <a:ahLst/>
              <a:cxnLst/>
              <a:rect l="l" t="t" r="r" b="b"/>
              <a:pathLst>
                <a:path w="28758" h="9841" extrusionOk="0">
                  <a:moveTo>
                    <a:pt x="0" y="1"/>
                  </a:moveTo>
                  <a:cubicBezTo>
                    <a:pt x="0" y="114"/>
                    <a:pt x="6" y="238"/>
                    <a:pt x="12" y="333"/>
                  </a:cubicBezTo>
                  <a:cubicBezTo>
                    <a:pt x="36" y="595"/>
                    <a:pt x="83" y="933"/>
                    <a:pt x="131" y="1189"/>
                  </a:cubicBezTo>
                  <a:cubicBezTo>
                    <a:pt x="172" y="1355"/>
                    <a:pt x="214" y="1580"/>
                    <a:pt x="267" y="1747"/>
                  </a:cubicBezTo>
                  <a:cubicBezTo>
                    <a:pt x="350" y="2008"/>
                    <a:pt x="457" y="2352"/>
                    <a:pt x="564" y="2602"/>
                  </a:cubicBezTo>
                  <a:cubicBezTo>
                    <a:pt x="635" y="2768"/>
                    <a:pt x="725" y="2988"/>
                    <a:pt x="814" y="3154"/>
                  </a:cubicBezTo>
                  <a:cubicBezTo>
                    <a:pt x="956" y="3415"/>
                    <a:pt x="1146" y="3754"/>
                    <a:pt x="1306" y="3997"/>
                  </a:cubicBezTo>
                  <a:cubicBezTo>
                    <a:pt x="1407" y="4163"/>
                    <a:pt x="1556" y="4371"/>
                    <a:pt x="1675" y="4526"/>
                  </a:cubicBezTo>
                  <a:cubicBezTo>
                    <a:pt x="1888" y="4787"/>
                    <a:pt x="2173" y="5119"/>
                    <a:pt x="2399" y="5363"/>
                  </a:cubicBezTo>
                  <a:cubicBezTo>
                    <a:pt x="2684" y="5678"/>
                    <a:pt x="3100" y="6064"/>
                    <a:pt x="3444" y="6325"/>
                  </a:cubicBezTo>
                  <a:cubicBezTo>
                    <a:pt x="3593" y="6432"/>
                    <a:pt x="3777" y="6598"/>
                    <a:pt x="3931" y="6699"/>
                  </a:cubicBezTo>
                  <a:cubicBezTo>
                    <a:pt x="4252" y="6925"/>
                    <a:pt x="4685" y="7221"/>
                    <a:pt x="5024" y="7423"/>
                  </a:cubicBezTo>
                  <a:cubicBezTo>
                    <a:pt x="5237" y="7548"/>
                    <a:pt x="5528" y="7708"/>
                    <a:pt x="5754" y="7827"/>
                  </a:cubicBezTo>
                  <a:cubicBezTo>
                    <a:pt x="6069" y="7993"/>
                    <a:pt x="6508" y="8201"/>
                    <a:pt x="6835" y="8350"/>
                  </a:cubicBezTo>
                  <a:cubicBezTo>
                    <a:pt x="7310" y="8558"/>
                    <a:pt x="7963" y="8789"/>
                    <a:pt x="8456" y="8949"/>
                  </a:cubicBezTo>
                  <a:cubicBezTo>
                    <a:pt x="8770" y="9056"/>
                    <a:pt x="9210" y="9169"/>
                    <a:pt x="9536" y="9252"/>
                  </a:cubicBezTo>
                  <a:cubicBezTo>
                    <a:pt x="9798" y="9318"/>
                    <a:pt x="10148" y="9395"/>
                    <a:pt x="10403" y="9448"/>
                  </a:cubicBezTo>
                  <a:cubicBezTo>
                    <a:pt x="11235" y="9614"/>
                    <a:pt x="11941" y="9692"/>
                    <a:pt x="12321" y="9733"/>
                  </a:cubicBezTo>
                  <a:cubicBezTo>
                    <a:pt x="12523" y="9757"/>
                    <a:pt x="13248" y="9834"/>
                    <a:pt x="14198" y="9840"/>
                  </a:cubicBezTo>
                  <a:cubicBezTo>
                    <a:pt x="14244" y="9840"/>
                    <a:pt x="14290" y="9841"/>
                    <a:pt x="14335" y="9841"/>
                  </a:cubicBezTo>
                  <a:cubicBezTo>
                    <a:pt x="15244" y="9841"/>
                    <a:pt x="15960" y="9786"/>
                    <a:pt x="16044" y="9781"/>
                  </a:cubicBezTo>
                  <a:cubicBezTo>
                    <a:pt x="16460" y="9745"/>
                    <a:pt x="17101" y="9692"/>
                    <a:pt x="17897" y="9549"/>
                  </a:cubicBezTo>
                  <a:cubicBezTo>
                    <a:pt x="18164" y="9508"/>
                    <a:pt x="18515" y="9442"/>
                    <a:pt x="18770" y="9383"/>
                  </a:cubicBezTo>
                  <a:cubicBezTo>
                    <a:pt x="19067" y="9312"/>
                    <a:pt x="19453" y="9223"/>
                    <a:pt x="19744" y="9134"/>
                  </a:cubicBezTo>
                  <a:cubicBezTo>
                    <a:pt x="19999" y="9062"/>
                    <a:pt x="20332" y="8967"/>
                    <a:pt x="20575" y="8884"/>
                  </a:cubicBezTo>
                  <a:cubicBezTo>
                    <a:pt x="20884" y="8777"/>
                    <a:pt x="21294" y="8629"/>
                    <a:pt x="21602" y="8510"/>
                  </a:cubicBezTo>
                  <a:cubicBezTo>
                    <a:pt x="21828" y="8415"/>
                    <a:pt x="22143" y="8290"/>
                    <a:pt x="22362" y="8177"/>
                  </a:cubicBezTo>
                  <a:cubicBezTo>
                    <a:pt x="22689" y="8023"/>
                    <a:pt x="23116" y="7809"/>
                    <a:pt x="23425" y="7637"/>
                  </a:cubicBezTo>
                  <a:cubicBezTo>
                    <a:pt x="23829" y="7394"/>
                    <a:pt x="24369" y="7073"/>
                    <a:pt x="24749" y="6800"/>
                  </a:cubicBezTo>
                  <a:cubicBezTo>
                    <a:pt x="25242" y="6444"/>
                    <a:pt x="25474" y="6236"/>
                    <a:pt x="25907" y="5856"/>
                  </a:cubicBezTo>
                  <a:cubicBezTo>
                    <a:pt x="26186" y="5600"/>
                    <a:pt x="26531" y="5232"/>
                    <a:pt x="26774" y="4947"/>
                  </a:cubicBezTo>
                  <a:cubicBezTo>
                    <a:pt x="26988" y="4704"/>
                    <a:pt x="27249" y="4348"/>
                    <a:pt x="27427" y="4080"/>
                  </a:cubicBezTo>
                  <a:cubicBezTo>
                    <a:pt x="27635" y="3777"/>
                    <a:pt x="27873" y="3344"/>
                    <a:pt x="28033" y="3017"/>
                  </a:cubicBezTo>
                  <a:cubicBezTo>
                    <a:pt x="28164" y="2768"/>
                    <a:pt x="28300" y="2412"/>
                    <a:pt x="28389" y="2145"/>
                  </a:cubicBezTo>
                  <a:cubicBezTo>
                    <a:pt x="28472" y="1889"/>
                    <a:pt x="28585" y="1545"/>
                    <a:pt x="28621" y="1284"/>
                  </a:cubicBezTo>
                  <a:cubicBezTo>
                    <a:pt x="28651" y="1111"/>
                    <a:pt x="28698" y="892"/>
                    <a:pt x="28716" y="719"/>
                  </a:cubicBezTo>
                  <a:cubicBezTo>
                    <a:pt x="28734" y="583"/>
                    <a:pt x="28746" y="423"/>
                    <a:pt x="28758" y="268"/>
                  </a:cubicBezTo>
                  <a:lnTo>
                    <a:pt x="28758" y="268"/>
                  </a:lnTo>
                  <a:cubicBezTo>
                    <a:pt x="28585" y="2287"/>
                    <a:pt x="27131" y="4282"/>
                    <a:pt x="24411" y="5802"/>
                  </a:cubicBezTo>
                  <a:cubicBezTo>
                    <a:pt x="21627" y="7365"/>
                    <a:pt x="18031" y="8142"/>
                    <a:pt x="14436" y="8142"/>
                  </a:cubicBezTo>
                  <a:cubicBezTo>
                    <a:pt x="10669" y="8142"/>
                    <a:pt x="6902" y="7290"/>
                    <a:pt x="4068" y="5594"/>
                  </a:cubicBezTo>
                  <a:cubicBezTo>
                    <a:pt x="1449" y="4027"/>
                    <a:pt x="95" y="202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5"/>
            <p:cNvSpPr/>
            <p:nvPr/>
          </p:nvSpPr>
          <p:spPr>
            <a:xfrm>
              <a:off x="3463957" y="2260807"/>
              <a:ext cx="853" cy="29003"/>
            </a:xfrm>
            <a:custGeom>
              <a:avLst/>
              <a:gdLst/>
              <a:ahLst/>
              <a:cxnLst/>
              <a:rect l="l" t="t" r="r" b="b"/>
              <a:pathLst>
                <a:path w="7" h="238" extrusionOk="0">
                  <a:moveTo>
                    <a:pt x="0" y="0"/>
                  </a:moveTo>
                  <a:cubicBezTo>
                    <a:pt x="6" y="84"/>
                    <a:pt x="6" y="155"/>
                    <a:pt x="6" y="238"/>
                  </a:cubicBezTo>
                  <a:cubicBezTo>
                    <a:pt x="6" y="155"/>
                    <a:pt x="6" y="72"/>
                    <a:pt x="0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5"/>
            <p:cNvSpPr/>
            <p:nvPr/>
          </p:nvSpPr>
          <p:spPr>
            <a:xfrm>
              <a:off x="3285917" y="1249353"/>
              <a:ext cx="3864790" cy="2031894"/>
            </a:xfrm>
            <a:custGeom>
              <a:avLst/>
              <a:gdLst/>
              <a:ahLst/>
              <a:cxnLst/>
              <a:rect l="l" t="t" r="r" b="b"/>
              <a:pathLst>
                <a:path w="31715" h="16674" extrusionOk="0">
                  <a:moveTo>
                    <a:pt x="15810" y="159"/>
                  </a:moveTo>
                  <a:cubicBezTo>
                    <a:pt x="19506" y="159"/>
                    <a:pt x="23200" y="995"/>
                    <a:pt x="25979" y="2659"/>
                  </a:cubicBezTo>
                  <a:cubicBezTo>
                    <a:pt x="31412" y="5907"/>
                    <a:pt x="31281" y="11085"/>
                    <a:pt x="25694" y="14220"/>
                  </a:cubicBezTo>
                  <a:cubicBezTo>
                    <a:pt x="22962" y="15756"/>
                    <a:pt x="19429" y="16520"/>
                    <a:pt x="15896" y="16520"/>
                  </a:cubicBezTo>
                  <a:cubicBezTo>
                    <a:pt x="12202" y="16520"/>
                    <a:pt x="8508" y="15685"/>
                    <a:pt x="5731" y="14025"/>
                  </a:cubicBezTo>
                  <a:cubicBezTo>
                    <a:pt x="297" y="10771"/>
                    <a:pt x="422" y="5599"/>
                    <a:pt x="6010" y="2457"/>
                  </a:cubicBezTo>
                  <a:cubicBezTo>
                    <a:pt x="8746" y="923"/>
                    <a:pt x="12278" y="159"/>
                    <a:pt x="15810" y="159"/>
                  </a:cubicBezTo>
                  <a:close/>
                  <a:moveTo>
                    <a:pt x="15798" y="1"/>
                  </a:moveTo>
                  <a:cubicBezTo>
                    <a:pt x="12203" y="1"/>
                    <a:pt x="8608" y="776"/>
                    <a:pt x="5826" y="2339"/>
                  </a:cubicBezTo>
                  <a:cubicBezTo>
                    <a:pt x="125" y="5539"/>
                    <a:pt x="0" y="10818"/>
                    <a:pt x="5535" y="14125"/>
                  </a:cubicBezTo>
                  <a:cubicBezTo>
                    <a:pt x="8369" y="15821"/>
                    <a:pt x="12136" y="16673"/>
                    <a:pt x="15903" y="16673"/>
                  </a:cubicBezTo>
                  <a:cubicBezTo>
                    <a:pt x="19498" y="16673"/>
                    <a:pt x="23094" y="15896"/>
                    <a:pt x="25878" y="14333"/>
                  </a:cubicBezTo>
                  <a:cubicBezTo>
                    <a:pt x="31578" y="11145"/>
                    <a:pt x="31715" y="5866"/>
                    <a:pt x="26169" y="2547"/>
                  </a:cubicBezTo>
                  <a:cubicBezTo>
                    <a:pt x="23336" y="854"/>
                    <a:pt x="19567" y="1"/>
                    <a:pt x="15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5"/>
            <p:cNvSpPr/>
            <p:nvPr/>
          </p:nvSpPr>
          <p:spPr>
            <a:xfrm>
              <a:off x="3789572" y="1447866"/>
              <a:ext cx="1647182" cy="700208"/>
            </a:xfrm>
            <a:custGeom>
              <a:avLst/>
              <a:gdLst/>
              <a:ahLst/>
              <a:cxnLst/>
              <a:rect l="l" t="t" r="r" b="b"/>
              <a:pathLst>
                <a:path w="13517" h="5746" extrusionOk="0">
                  <a:moveTo>
                    <a:pt x="8157" y="1"/>
                  </a:moveTo>
                  <a:cubicBezTo>
                    <a:pt x="5303" y="1"/>
                    <a:pt x="1966" y="945"/>
                    <a:pt x="511" y="3465"/>
                  </a:cubicBezTo>
                  <a:cubicBezTo>
                    <a:pt x="416" y="3625"/>
                    <a:pt x="0" y="4445"/>
                    <a:pt x="802" y="5104"/>
                  </a:cubicBezTo>
                  <a:cubicBezTo>
                    <a:pt x="1342" y="5547"/>
                    <a:pt x="2431" y="5746"/>
                    <a:pt x="3745" y="5746"/>
                  </a:cubicBezTo>
                  <a:cubicBezTo>
                    <a:pt x="7642" y="5746"/>
                    <a:pt x="13516" y="3997"/>
                    <a:pt x="12939" y="1683"/>
                  </a:cubicBezTo>
                  <a:cubicBezTo>
                    <a:pt x="12692" y="694"/>
                    <a:pt x="10602" y="1"/>
                    <a:pt x="8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5"/>
            <p:cNvSpPr/>
            <p:nvPr/>
          </p:nvSpPr>
          <p:spPr>
            <a:xfrm>
              <a:off x="4937145" y="2288835"/>
              <a:ext cx="565309" cy="301116"/>
            </a:xfrm>
            <a:custGeom>
              <a:avLst/>
              <a:gdLst/>
              <a:ahLst/>
              <a:cxnLst/>
              <a:rect l="l" t="t" r="r" b="b"/>
              <a:pathLst>
                <a:path w="4639" h="2471" extrusionOk="0">
                  <a:moveTo>
                    <a:pt x="2297" y="0"/>
                  </a:moveTo>
                  <a:cubicBezTo>
                    <a:pt x="1766" y="0"/>
                    <a:pt x="1234" y="115"/>
                    <a:pt x="826" y="346"/>
                  </a:cubicBezTo>
                  <a:cubicBezTo>
                    <a:pt x="143" y="732"/>
                    <a:pt x="1" y="1314"/>
                    <a:pt x="405" y="1783"/>
                  </a:cubicBezTo>
                  <a:cubicBezTo>
                    <a:pt x="500" y="1890"/>
                    <a:pt x="624" y="1997"/>
                    <a:pt x="779" y="2092"/>
                  </a:cubicBezTo>
                  <a:cubicBezTo>
                    <a:pt x="1197" y="2344"/>
                    <a:pt x="1754" y="2470"/>
                    <a:pt x="2310" y="2470"/>
                  </a:cubicBezTo>
                  <a:cubicBezTo>
                    <a:pt x="2843" y="2470"/>
                    <a:pt x="3377" y="2354"/>
                    <a:pt x="3789" y="2122"/>
                  </a:cubicBezTo>
                  <a:cubicBezTo>
                    <a:pt x="4573" y="1676"/>
                    <a:pt x="4638" y="964"/>
                    <a:pt x="3979" y="477"/>
                  </a:cubicBezTo>
                  <a:cubicBezTo>
                    <a:pt x="3938" y="447"/>
                    <a:pt x="3884" y="406"/>
                    <a:pt x="3831" y="376"/>
                  </a:cubicBezTo>
                  <a:cubicBezTo>
                    <a:pt x="3414" y="127"/>
                    <a:pt x="2855" y="0"/>
                    <a:pt x="2297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5"/>
            <p:cNvSpPr/>
            <p:nvPr/>
          </p:nvSpPr>
          <p:spPr>
            <a:xfrm>
              <a:off x="5154303" y="292981"/>
              <a:ext cx="89811" cy="2192261"/>
            </a:xfrm>
            <a:custGeom>
              <a:avLst/>
              <a:gdLst/>
              <a:ahLst/>
              <a:cxnLst/>
              <a:rect l="l" t="t" r="r" b="b"/>
              <a:pathLst>
                <a:path w="737" h="17990" extrusionOk="0">
                  <a:moveTo>
                    <a:pt x="719" y="247"/>
                  </a:moveTo>
                  <a:cubicBezTo>
                    <a:pt x="719" y="247"/>
                    <a:pt x="719" y="252"/>
                    <a:pt x="713" y="252"/>
                  </a:cubicBezTo>
                  <a:lnTo>
                    <a:pt x="719" y="247"/>
                  </a:lnTo>
                  <a:close/>
                  <a:moveTo>
                    <a:pt x="365" y="0"/>
                  </a:moveTo>
                  <a:cubicBezTo>
                    <a:pt x="275" y="0"/>
                    <a:pt x="184" y="21"/>
                    <a:pt x="113" y="62"/>
                  </a:cubicBezTo>
                  <a:cubicBezTo>
                    <a:pt x="48" y="98"/>
                    <a:pt x="6" y="152"/>
                    <a:pt x="6" y="211"/>
                  </a:cubicBezTo>
                  <a:lnTo>
                    <a:pt x="0" y="17787"/>
                  </a:lnTo>
                  <a:cubicBezTo>
                    <a:pt x="0" y="17841"/>
                    <a:pt x="36" y="17894"/>
                    <a:pt x="107" y="17936"/>
                  </a:cubicBezTo>
                  <a:cubicBezTo>
                    <a:pt x="113" y="17942"/>
                    <a:pt x="119" y="17942"/>
                    <a:pt x="137" y="17954"/>
                  </a:cubicBezTo>
                  <a:lnTo>
                    <a:pt x="143" y="17954"/>
                  </a:lnTo>
                  <a:cubicBezTo>
                    <a:pt x="149" y="17954"/>
                    <a:pt x="149" y="17959"/>
                    <a:pt x="155" y="17959"/>
                  </a:cubicBezTo>
                  <a:cubicBezTo>
                    <a:pt x="172" y="17965"/>
                    <a:pt x="178" y="17965"/>
                    <a:pt x="196" y="17971"/>
                  </a:cubicBezTo>
                  <a:lnTo>
                    <a:pt x="202" y="17971"/>
                  </a:lnTo>
                  <a:cubicBezTo>
                    <a:pt x="208" y="17971"/>
                    <a:pt x="226" y="17977"/>
                    <a:pt x="232" y="17977"/>
                  </a:cubicBezTo>
                  <a:lnTo>
                    <a:pt x="244" y="17977"/>
                  </a:lnTo>
                  <a:cubicBezTo>
                    <a:pt x="250" y="17977"/>
                    <a:pt x="267" y="17989"/>
                    <a:pt x="285" y="17989"/>
                  </a:cubicBezTo>
                  <a:lnTo>
                    <a:pt x="392" y="17989"/>
                  </a:lnTo>
                  <a:cubicBezTo>
                    <a:pt x="410" y="17989"/>
                    <a:pt x="422" y="17989"/>
                    <a:pt x="440" y="17977"/>
                  </a:cubicBezTo>
                  <a:lnTo>
                    <a:pt x="446" y="17977"/>
                  </a:lnTo>
                  <a:cubicBezTo>
                    <a:pt x="457" y="17977"/>
                    <a:pt x="469" y="17971"/>
                    <a:pt x="481" y="17971"/>
                  </a:cubicBezTo>
                  <a:lnTo>
                    <a:pt x="487" y="17971"/>
                  </a:lnTo>
                  <a:cubicBezTo>
                    <a:pt x="505" y="17971"/>
                    <a:pt x="517" y="17965"/>
                    <a:pt x="535" y="17959"/>
                  </a:cubicBezTo>
                  <a:lnTo>
                    <a:pt x="541" y="17959"/>
                  </a:lnTo>
                  <a:cubicBezTo>
                    <a:pt x="546" y="17959"/>
                    <a:pt x="564" y="17954"/>
                    <a:pt x="570" y="17954"/>
                  </a:cubicBezTo>
                  <a:cubicBezTo>
                    <a:pt x="570" y="17954"/>
                    <a:pt x="576" y="17954"/>
                    <a:pt x="576" y="17942"/>
                  </a:cubicBezTo>
                  <a:cubicBezTo>
                    <a:pt x="594" y="17936"/>
                    <a:pt x="600" y="17936"/>
                    <a:pt x="606" y="17930"/>
                  </a:cubicBezTo>
                  <a:cubicBezTo>
                    <a:pt x="618" y="17924"/>
                    <a:pt x="624" y="17924"/>
                    <a:pt x="630" y="17912"/>
                  </a:cubicBezTo>
                  <a:lnTo>
                    <a:pt x="636" y="17912"/>
                  </a:lnTo>
                  <a:cubicBezTo>
                    <a:pt x="647" y="17906"/>
                    <a:pt x="653" y="17906"/>
                    <a:pt x="659" y="17900"/>
                  </a:cubicBezTo>
                  <a:cubicBezTo>
                    <a:pt x="665" y="17900"/>
                    <a:pt x="665" y="17894"/>
                    <a:pt x="677" y="17894"/>
                  </a:cubicBezTo>
                  <a:lnTo>
                    <a:pt x="683" y="17882"/>
                  </a:lnTo>
                  <a:lnTo>
                    <a:pt x="689" y="17876"/>
                  </a:lnTo>
                  <a:lnTo>
                    <a:pt x="707" y="17864"/>
                  </a:lnTo>
                  <a:cubicBezTo>
                    <a:pt x="707" y="17853"/>
                    <a:pt x="713" y="17853"/>
                    <a:pt x="713" y="17847"/>
                  </a:cubicBezTo>
                  <a:lnTo>
                    <a:pt x="713" y="17841"/>
                  </a:lnTo>
                  <a:cubicBezTo>
                    <a:pt x="713" y="17835"/>
                    <a:pt x="719" y="17823"/>
                    <a:pt x="719" y="17823"/>
                  </a:cubicBezTo>
                  <a:cubicBezTo>
                    <a:pt x="719" y="17817"/>
                    <a:pt x="719" y="17811"/>
                    <a:pt x="725" y="17811"/>
                  </a:cubicBezTo>
                  <a:lnTo>
                    <a:pt x="725" y="17805"/>
                  </a:lnTo>
                  <a:lnTo>
                    <a:pt x="725" y="17787"/>
                  </a:lnTo>
                  <a:lnTo>
                    <a:pt x="736" y="217"/>
                  </a:lnTo>
                  <a:lnTo>
                    <a:pt x="736" y="217"/>
                  </a:lnTo>
                  <a:cubicBezTo>
                    <a:pt x="736" y="217"/>
                    <a:pt x="736" y="217"/>
                    <a:pt x="736" y="217"/>
                  </a:cubicBezTo>
                  <a:lnTo>
                    <a:pt x="736" y="211"/>
                  </a:lnTo>
                  <a:lnTo>
                    <a:pt x="736" y="217"/>
                  </a:lnTo>
                  <a:lnTo>
                    <a:pt x="736" y="217"/>
                  </a:lnTo>
                  <a:cubicBezTo>
                    <a:pt x="731" y="157"/>
                    <a:pt x="689" y="110"/>
                    <a:pt x="618" y="62"/>
                  </a:cubicBezTo>
                  <a:cubicBezTo>
                    <a:pt x="546" y="21"/>
                    <a:pt x="456" y="0"/>
                    <a:pt x="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5"/>
            <p:cNvSpPr/>
            <p:nvPr/>
          </p:nvSpPr>
          <p:spPr>
            <a:xfrm>
              <a:off x="5077530" y="196345"/>
              <a:ext cx="242501" cy="242501"/>
            </a:xfrm>
            <a:custGeom>
              <a:avLst/>
              <a:gdLst/>
              <a:ahLst/>
              <a:cxnLst/>
              <a:rect l="l" t="t" r="r" b="b"/>
              <a:pathLst>
                <a:path w="1990" h="1990" extrusionOk="0">
                  <a:moveTo>
                    <a:pt x="992" y="0"/>
                  </a:moveTo>
                  <a:cubicBezTo>
                    <a:pt x="446" y="0"/>
                    <a:pt x="1" y="446"/>
                    <a:pt x="1" y="998"/>
                  </a:cubicBezTo>
                  <a:cubicBezTo>
                    <a:pt x="1" y="1544"/>
                    <a:pt x="446" y="1990"/>
                    <a:pt x="992" y="1990"/>
                  </a:cubicBezTo>
                  <a:cubicBezTo>
                    <a:pt x="999" y="1990"/>
                    <a:pt x="1006" y="1990"/>
                    <a:pt x="1013" y="1990"/>
                  </a:cubicBezTo>
                  <a:cubicBezTo>
                    <a:pt x="1556" y="1990"/>
                    <a:pt x="1990" y="1537"/>
                    <a:pt x="1990" y="998"/>
                  </a:cubicBezTo>
                  <a:cubicBezTo>
                    <a:pt x="1990" y="446"/>
                    <a:pt x="1545" y="0"/>
                    <a:pt x="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5"/>
            <p:cNvSpPr/>
            <p:nvPr/>
          </p:nvSpPr>
          <p:spPr>
            <a:xfrm>
              <a:off x="-1087584" y="4143574"/>
              <a:ext cx="1633290" cy="231778"/>
            </a:xfrm>
            <a:custGeom>
              <a:avLst/>
              <a:gdLst/>
              <a:ahLst/>
              <a:cxnLst/>
              <a:rect l="l" t="t" r="r" b="b"/>
              <a:pathLst>
                <a:path w="13403" h="1902" extrusionOk="0">
                  <a:moveTo>
                    <a:pt x="3284" y="1"/>
                  </a:moveTo>
                  <a:lnTo>
                    <a:pt x="1" y="1901"/>
                  </a:lnTo>
                  <a:lnTo>
                    <a:pt x="11437" y="1901"/>
                  </a:lnTo>
                  <a:lnTo>
                    <a:pt x="13403" y="767"/>
                  </a:lnTo>
                  <a:lnTo>
                    <a:pt x="12078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5"/>
            <p:cNvSpPr/>
            <p:nvPr/>
          </p:nvSpPr>
          <p:spPr>
            <a:xfrm>
              <a:off x="496376" y="4294073"/>
              <a:ext cx="280887" cy="81281"/>
            </a:xfrm>
            <a:custGeom>
              <a:avLst/>
              <a:gdLst/>
              <a:ahLst/>
              <a:cxnLst/>
              <a:rect l="l" t="t" r="r" b="b"/>
              <a:pathLst>
                <a:path w="2305" h="667" extrusionOk="0">
                  <a:moveTo>
                    <a:pt x="1159" y="1"/>
                  </a:moveTo>
                  <a:lnTo>
                    <a:pt x="1" y="666"/>
                  </a:lnTo>
                  <a:lnTo>
                    <a:pt x="2305" y="666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5"/>
            <p:cNvSpPr/>
            <p:nvPr/>
          </p:nvSpPr>
          <p:spPr>
            <a:xfrm>
              <a:off x="-1531893" y="4624075"/>
              <a:ext cx="1407483" cy="409693"/>
            </a:xfrm>
            <a:custGeom>
              <a:avLst/>
              <a:gdLst/>
              <a:ahLst/>
              <a:cxnLst/>
              <a:rect l="l" t="t" r="r" b="b"/>
              <a:pathLst>
                <a:path w="11550" h="3362" extrusionOk="0">
                  <a:moveTo>
                    <a:pt x="108" y="1"/>
                  </a:moveTo>
                  <a:lnTo>
                    <a:pt x="1" y="60"/>
                  </a:lnTo>
                  <a:lnTo>
                    <a:pt x="5725" y="3362"/>
                  </a:lnTo>
                  <a:lnTo>
                    <a:pt x="11550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5"/>
            <p:cNvSpPr/>
            <p:nvPr/>
          </p:nvSpPr>
          <p:spPr>
            <a:xfrm>
              <a:off x="-693239" y="4624075"/>
              <a:ext cx="2026897" cy="437965"/>
            </a:xfrm>
            <a:custGeom>
              <a:avLst/>
              <a:gdLst/>
              <a:ahLst/>
              <a:cxnLst/>
              <a:rect l="l" t="t" r="r" b="b"/>
              <a:pathLst>
                <a:path w="16633" h="3594" extrusionOk="0">
                  <a:moveTo>
                    <a:pt x="6218" y="1"/>
                  </a:moveTo>
                  <a:lnTo>
                    <a:pt x="1" y="3593"/>
                  </a:lnTo>
                  <a:lnTo>
                    <a:pt x="11443" y="3593"/>
                  </a:lnTo>
                  <a:lnTo>
                    <a:pt x="16633" y="594"/>
                  </a:lnTo>
                  <a:lnTo>
                    <a:pt x="15612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5"/>
            <p:cNvSpPr/>
            <p:nvPr/>
          </p:nvSpPr>
          <p:spPr>
            <a:xfrm>
              <a:off x="887919" y="4749227"/>
              <a:ext cx="1086138" cy="312815"/>
            </a:xfrm>
            <a:custGeom>
              <a:avLst/>
              <a:gdLst/>
              <a:ahLst/>
              <a:cxnLst/>
              <a:rect l="l" t="t" r="r" b="b"/>
              <a:pathLst>
                <a:path w="8913" h="2567" extrusionOk="0">
                  <a:moveTo>
                    <a:pt x="4460" y="1"/>
                  </a:moveTo>
                  <a:lnTo>
                    <a:pt x="0" y="2566"/>
                  </a:lnTo>
                  <a:lnTo>
                    <a:pt x="8913" y="2566"/>
                  </a:lnTo>
                  <a:lnTo>
                    <a:pt x="4460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5"/>
            <p:cNvSpPr/>
            <p:nvPr/>
          </p:nvSpPr>
          <p:spPr>
            <a:xfrm>
              <a:off x="4278725" y="7412885"/>
              <a:ext cx="1762827" cy="231656"/>
            </a:xfrm>
            <a:custGeom>
              <a:avLst/>
              <a:gdLst/>
              <a:ahLst/>
              <a:cxnLst/>
              <a:rect l="l" t="t" r="r" b="b"/>
              <a:pathLst>
                <a:path w="14466" h="1901" extrusionOk="0">
                  <a:moveTo>
                    <a:pt x="3296" y="1"/>
                  </a:moveTo>
                  <a:lnTo>
                    <a:pt x="0" y="1901"/>
                  </a:lnTo>
                  <a:lnTo>
                    <a:pt x="11449" y="1901"/>
                  </a:lnTo>
                  <a:lnTo>
                    <a:pt x="14465" y="155"/>
                  </a:lnTo>
                  <a:lnTo>
                    <a:pt x="14198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5"/>
            <p:cNvSpPr/>
            <p:nvPr/>
          </p:nvSpPr>
          <p:spPr>
            <a:xfrm>
              <a:off x="5863417" y="7488927"/>
              <a:ext cx="539231" cy="155615"/>
            </a:xfrm>
            <a:custGeom>
              <a:avLst/>
              <a:gdLst/>
              <a:ahLst/>
              <a:cxnLst/>
              <a:rect l="l" t="t" r="r" b="b"/>
              <a:pathLst>
                <a:path w="4425" h="1277" extrusionOk="0">
                  <a:moveTo>
                    <a:pt x="2215" y="0"/>
                  </a:moveTo>
                  <a:lnTo>
                    <a:pt x="0" y="1277"/>
                  </a:lnTo>
                  <a:lnTo>
                    <a:pt x="4424" y="1277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5"/>
            <p:cNvSpPr/>
            <p:nvPr/>
          </p:nvSpPr>
          <p:spPr>
            <a:xfrm>
              <a:off x="4081918" y="7893386"/>
              <a:ext cx="1159985" cy="335115"/>
            </a:xfrm>
            <a:custGeom>
              <a:avLst/>
              <a:gdLst/>
              <a:ahLst/>
              <a:cxnLst/>
              <a:rect l="l" t="t" r="r" b="b"/>
              <a:pathLst>
                <a:path w="9519" h="2750" extrusionOk="0">
                  <a:moveTo>
                    <a:pt x="0" y="0"/>
                  </a:moveTo>
                  <a:lnTo>
                    <a:pt x="4762" y="2750"/>
                  </a:lnTo>
                  <a:lnTo>
                    <a:pt x="9519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5"/>
            <p:cNvSpPr/>
            <p:nvPr/>
          </p:nvSpPr>
          <p:spPr>
            <a:xfrm>
              <a:off x="4752646" y="7893386"/>
              <a:ext cx="2073935" cy="437843"/>
            </a:xfrm>
            <a:custGeom>
              <a:avLst/>
              <a:gdLst/>
              <a:ahLst/>
              <a:cxnLst/>
              <a:rect l="l" t="t" r="r" b="b"/>
              <a:pathLst>
                <a:path w="17019" h="3593" extrusionOk="0">
                  <a:moveTo>
                    <a:pt x="5576" y="0"/>
                  </a:moveTo>
                  <a:lnTo>
                    <a:pt x="1" y="3219"/>
                  </a:lnTo>
                  <a:lnTo>
                    <a:pt x="648" y="3593"/>
                  </a:lnTo>
                  <a:lnTo>
                    <a:pt x="10796" y="3593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5"/>
            <p:cNvSpPr/>
            <p:nvPr/>
          </p:nvSpPr>
          <p:spPr>
            <a:xfrm>
              <a:off x="6254106" y="7942618"/>
              <a:ext cx="1345334" cy="388612"/>
            </a:xfrm>
            <a:custGeom>
              <a:avLst/>
              <a:gdLst/>
              <a:ahLst/>
              <a:cxnLst/>
              <a:rect l="l" t="t" r="r" b="b"/>
              <a:pathLst>
                <a:path w="11040" h="3189" extrusionOk="0">
                  <a:moveTo>
                    <a:pt x="5523" y="0"/>
                  </a:moveTo>
                  <a:lnTo>
                    <a:pt x="1" y="3189"/>
                  </a:lnTo>
                  <a:lnTo>
                    <a:pt x="11039" y="3189"/>
                  </a:lnTo>
                  <a:lnTo>
                    <a:pt x="5523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5"/>
            <p:cNvSpPr/>
            <p:nvPr/>
          </p:nvSpPr>
          <p:spPr>
            <a:xfrm>
              <a:off x="1830678" y="7753732"/>
              <a:ext cx="122347" cy="144770"/>
            </a:xfrm>
            <a:custGeom>
              <a:avLst/>
              <a:gdLst/>
              <a:ahLst/>
              <a:cxnLst/>
              <a:rect l="l" t="t" r="r" b="b"/>
              <a:pathLst>
                <a:path w="1004" h="1188" extrusionOk="0">
                  <a:moveTo>
                    <a:pt x="1004" y="0"/>
                  </a:moveTo>
                  <a:lnTo>
                    <a:pt x="743" y="149"/>
                  </a:lnTo>
                  <a:lnTo>
                    <a:pt x="0" y="1188"/>
                  </a:lnTo>
                  <a:lnTo>
                    <a:pt x="262" y="1033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5"/>
            <p:cNvSpPr/>
            <p:nvPr/>
          </p:nvSpPr>
          <p:spPr>
            <a:xfrm>
              <a:off x="1831410" y="7524998"/>
              <a:ext cx="121616" cy="246888"/>
            </a:xfrm>
            <a:custGeom>
              <a:avLst/>
              <a:gdLst/>
              <a:ahLst/>
              <a:cxnLst/>
              <a:rect l="l" t="t" r="r" b="b"/>
              <a:pathLst>
                <a:path w="998" h="2026" extrusionOk="0">
                  <a:moveTo>
                    <a:pt x="262" y="1"/>
                  </a:moveTo>
                  <a:lnTo>
                    <a:pt x="0" y="149"/>
                  </a:lnTo>
                  <a:lnTo>
                    <a:pt x="737" y="2026"/>
                  </a:lnTo>
                  <a:lnTo>
                    <a:pt x="998" y="1877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5"/>
            <p:cNvSpPr/>
            <p:nvPr/>
          </p:nvSpPr>
          <p:spPr>
            <a:xfrm>
              <a:off x="1653369" y="7421537"/>
              <a:ext cx="209965" cy="121738"/>
            </a:xfrm>
            <a:custGeom>
              <a:avLst/>
              <a:gdLst/>
              <a:ahLst/>
              <a:cxnLst/>
              <a:rect l="l" t="t" r="r" b="b"/>
              <a:pathLst>
                <a:path w="1723" h="999" extrusionOk="0">
                  <a:moveTo>
                    <a:pt x="262" y="1"/>
                  </a:moveTo>
                  <a:lnTo>
                    <a:pt x="1" y="149"/>
                  </a:lnTo>
                  <a:lnTo>
                    <a:pt x="1461" y="998"/>
                  </a:lnTo>
                  <a:lnTo>
                    <a:pt x="1723" y="85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5"/>
            <p:cNvSpPr/>
            <p:nvPr/>
          </p:nvSpPr>
          <p:spPr>
            <a:xfrm>
              <a:off x="1529680" y="7728385"/>
              <a:ext cx="304772" cy="217886"/>
            </a:xfrm>
            <a:custGeom>
              <a:avLst/>
              <a:gdLst/>
              <a:ahLst/>
              <a:cxnLst/>
              <a:rect l="l" t="t" r="r" b="b"/>
              <a:pathLst>
                <a:path w="2501" h="1788" extrusionOk="0">
                  <a:moveTo>
                    <a:pt x="2500" y="0"/>
                  </a:moveTo>
                  <a:lnTo>
                    <a:pt x="410" y="1218"/>
                  </a:lnTo>
                  <a:lnTo>
                    <a:pt x="0" y="1788"/>
                  </a:lnTo>
                  <a:lnTo>
                    <a:pt x="2102" y="571"/>
                  </a:lnTo>
                  <a:lnTo>
                    <a:pt x="2500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5"/>
            <p:cNvSpPr/>
            <p:nvPr/>
          </p:nvSpPr>
          <p:spPr>
            <a:xfrm>
              <a:off x="1530411" y="7602502"/>
              <a:ext cx="304041" cy="274307"/>
            </a:xfrm>
            <a:custGeom>
              <a:avLst/>
              <a:gdLst/>
              <a:ahLst/>
              <a:cxnLst/>
              <a:rect l="l" t="t" r="r" b="b"/>
              <a:pathLst>
                <a:path w="2495" h="2251" extrusionOk="0">
                  <a:moveTo>
                    <a:pt x="2096" y="0"/>
                  </a:moveTo>
                  <a:lnTo>
                    <a:pt x="0" y="1218"/>
                  </a:lnTo>
                  <a:lnTo>
                    <a:pt x="404" y="2251"/>
                  </a:lnTo>
                  <a:lnTo>
                    <a:pt x="2494" y="1033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5"/>
            <p:cNvSpPr/>
            <p:nvPr/>
          </p:nvSpPr>
          <p:spPr>
            <a:xfrm>
              <a:off x="1431946" y="7546080"/>
              <a:ext cx="354003" cy="204847"/>
            </a:xfrm>
            <a:custGeom>
              <a:avLst/>
              <a:gdLst/>
              <a:ahLst/>
              <a:cxnLst/>
              <a:rect l="l" t="t" r="r" b="b"/>
              <a:pathLst>
                <a:path w="2905" h="1681" extrusionOk="0">
                  <a:moveTo>
                    <a:pt x="2103" y="0"/>
                  </a:moveTo>
                  <a:lnTo>
                    <a:pt x="1" y="1223"/>
                  </a:lnTo>
                  <a:lnTo>
                    <a:pt x="808" y="1681"/>
                  </a:lnTo>
                  <a:lnTo>
                    <a:pt x="2904" y="463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5"/>
            <p:cNvSpPr/>
            <p:nvPr/>
          </p:nvSpPr>
          <p:spPr>
            <a:xfrm>
              <a:off x="1036870" y="7852075"/>
              <a:ext cx="484150" cy="302578"/>
            </a:xfrm>
            <a:custGeom>
              <a:avLst/>
              <a:gdLst/>
              <a:ahLst/>
              <a:cxnLst/>
              <a:rect l="l" t="t" r="r" b="b"/>
              <a:pathLst>
                <a:path w="3973" h="2483" extrusionOk="0">
                  <a:moveTo>
                    <a:pt x="3973" y="1"/>
                  </a:moveTo>
                  <a:lnTo>
                    <a:pt x="208" y="2198"/>
                  </a:lnTo>
                  <a:lnTo>
                    <a:pt x="0" y="2483"/>
                  </a:lnTo>
                  <a:lnTo>
                    <a:pt x="3777" y="286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5"/>
            <p:cNvSpPr/>
            <p:nvPr/>
          </p:nvSpPr>
          <p:spPr>
            <a:xfrm>
              <a:off x="1037601" y="7789925"/>
              <a:ext cx="483419" cy="329997"/>
            </a:xfrm>
            <a:custGeom>
              <a:avLst/>
              <a:gdLst/>
              <a:ahLst/>
              <a:cxnLst/>
              <a:rect l="l" t="t" r="r" b="b"/>
              <a:pathLst>
                <a:path w="3967" h="2708" extrusionOk="0">
                  <a:moveTo>
                    <a:pt x="3771" y="0"/>
                  </a:moveTo>
                  <a:lnTo>
                    <a:pt x="0" y="2197"/>
                  </a:lnTo>
                  <a:lnTo>
                    <a:pt x="202" y="2708"/>
                  </a:lnTo>
                  <a:lnTo>
                    <a:pt x="3967" y="511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5"/>
            <p:cNvSpPr/>
            <p:nvPr/>
          </p:nvSpPr>
          <p:spPr>
            <a:xfrm>
              <a:off x="988369" y="7761654"/>
              <a:ext cx="508887" cy="296120"/>
            </a:xfrm>
            <a:custGeom>
              <a:avLst/>
              <a:gdLst/>
              <a:ahLst/>
              <a:cxnLst/>
              <a:rect l="l" t="t" r="r" b="b"/>
              <a:pathLst>
                <a:path w="4176" h="2430" extrusionOk="0">
                  <a:moveTo>
                    <a:pt x="3771" y="1"/>
                  </a:moveTo>
                  <a:lnTo>
                    <a:pt x="1" y="2198"/>
                  </a:lnTo>
                  <a:lnTo>
                    <a:pt x="404" y="2429"/>
                  </a:lnTo>
                  <a:lnTo>
                    <a:pt x="4175" y="232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5"/>
            <p:cNvSpPr/>
            <p:nvPr/>
          </p:nvSpPr>
          <p:spPr>
            <a:xfrm>
              <a:off x="528950" y="8469306"/>
              <a:ext cx="93467" cy="111624"/>
            </a:xfrm>
            <a:custGeom>
              <a:avLst/>
              <a:gdLst/>
              <a:ahLst/>
              <a:cxnLst/>
              <a:rect l="l" t="t" r="r" b="b"/>
              <a:pathLst>
                <a:path w="767" h="916" extrusionOk="0">
                  <a:moveTo>
                    <a:pt x="766" y="1"/>
                  </a:moveTo>
                  <a:lnTo>
                    <a:pt x="564" y="108"/>
                  </a:lnTo>
                  <a:lnTo>
                    <a:pt x="0" y="915"/>
                  </a:lnTo>
                  <a:lnTo>
                    <a:pt x="202" y="803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5"/>
            <p:cNvSpPr/>
            <p:nvPr/>
          </p:nvSpPr>
          <p:spPr>
            <a:xfrm>
              <a:off x="530290" y="8292118"/>
              <a:ext cx="92126" cy="190345"/>
            </a:xfrm>
            <a:custGeom>
              <a:avLst/>
              <a:gdLst/>
              <a:ahLst/>
              <a:cxnLst/>
              <a:rect l="l" t="t" r="r" b="b"/>
              <a:pathLst>
                <a:path w="756" h="1562" extrusionOk="0">
                  <a:moveTo>
                    <a:pt x="197" y="0"/>
                  </a:moveTo>
                  <a:lnTo>
                    <a:pt x="1" y="113"/>
                  </a:lnTo>
                  <a:lnTo>
                    <a:pt x="553" y="1562"/>
                  </a:lnTo>
                  <a:lnTo>
                    <a:pt x="755" y="1455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5"/>
            <p:cNvSpPr/>
            <p:nvPr/>
          </p:nvSpPr>
          <p:spPr>
            <a:xfrm>
              <a:off x="391368" y="8212421"/>
              <a:ext cx="162927" cy="93467"/>
            </a:xfrm>
            <a:custGeom>
              <a:avLst/>
              <a:gdLst/>
              <a:ahLst/>
              <a:cxnLst/>
              <a:rect l="l" t="t" r="r" b="b"/>
              <a:pathLst>
                <a:path w="1337" h="767" extrusionOk="0">
                  <a:moveTo>
                    <a:pt x="203" y="1"/>
                  </a:moveTo>
                  <a:lnTo>
                    <a:pt x="1" y="114"/>
                  </a:lnTo>
                  <a:lnTo>
                    <a:pt x="1141" y="767"/>
                  </a:lnTo>
                  <a:lnTo>
                    <a:pt x="1337" y="65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5"/>
            <p:cNvSpPr/>
            <p:nvPr/>
          </p:nvSpPr>
          <p:spPr>
            <a:xfrm>
              <a:off x="737200" y="5977725"/>
              <a:ext cx="55950" cy="47625"/>
            </a:xfrm>
            <a:custGeom>
              <a:avLst/>
              <a:gdLst/>
              <a:ahLst/>
              <a:cxnLst/>
              <a:rect l="l" t="t" r="r" b="b"/>
              <a:pathLst>
                <a:path w="2238" h="1905" extrusionOk="0">
                  <a:moveTo>
                    <a:pt x="905" y="0"/>
                  </a:moveTo>
                  <a:lnTo>
                    <a:pt x="2238" y="24"/>
                  </a:lnTo>
                  <a:lnTo>
                    <a:pt x="929" y="1905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933" name="Google Shape;2933;p75"/>
            <p:cNvSpPr/>
            <p:nvPr/>
          </p:nvSpPr>
          <p:spPr>
            <a:xfrm>
              <a:off x="-62500" y="5518950"/>
              <a:ext cx="65475" cy="52975"/>
            </a:xfrm>
            <a:custGeom>
              <a:avLst/>
              <a:gdLst/>
              <a:ahLst/>
              <a:cxnLst/>
              <a:rect l="l" t="t" r="r" b="b"/>
              <a:pathLst>
                <a:path w="2619" h="2119" extrusionOk="0">
                  <a:moveTo>
                    <a:pt x="1095" y="119"/>
                  </a:moveTo>
                  <a:lnTo>
                    <a:pt x="2619" y="0"/>
                  </a:lnTo>
                  <a:lnTo>
                    <a:pt x="1143" y="2119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934" name="Google Shape;2934;p75"/>
            <p:cNvSpPr/>
            <p:nvPr/>
          </p:nvSpPr>
          <p:spPr>
            <a:xfrm>
              <a:off x="-827675" y="5062150"/>
              <a:ext cx="14275" cy="50000"/>
            </a:xfrm>
            <a:custGeom>
              <a:avLst/>
              <a:gdLst/>
              <a:ahLst/>
              <a:cxnLst/>
              <a:rect l="l" t="t" r="r" b="b"/>
              <a:pathLst>
                <a:path w="571" h="2000" extrusionOk="0">
                  <a:moveTo>
                    <a:pt x="238" y="2000"/>
                  </a:moveTo>
                  <a:lnTo>
                    <a:pt x="571" y="1190"/>
                  </a:lnTo>
                  <a:lnTo>
                    <a:pt x="238" y="0"/>
                  </a:lnTo>
                  <a:lnTo>
                    <a:pt x="0" y="14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935" name="Google Shape;2935;p75"/>
            <p:cNvSpPr/>
            <p:nvPr/>
          </p:nvSpPr>
          <p:spPr>
            <a:xfrm>
              <a:off x="7802750" y="7120525"/>
              <a:ext cx="40500" cy="66100"/>
            </a:xfrm>
            <a:custGeom>
              <a:avLst/>
              <a:gdLst/>
              <a:ahLst/>
              <a:cxnLst/>
              <a:rect l="l" t="t" r="r" b="b"/>
              <a:pathLst>
                <a:path w="1620" h="2644" extrusionOk="0">
                  <a:moveTo>
                    <a:pt x="691" y="0"/>
                  </a:moveTo>
                  <a:lnTo>
                    <a:pt x="0" y="1453"/>
                  </a:lnTo>
                  <a:lnTo>
                    <a:pt x="667" y="2644"/>
                  </a:lnTo>
                  <a:lnTo>
                    <a:pt x="1620" y="12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936" name="Google Shape;2936;p75"/>
            <p:cNvSpPr/>
            <p:nvPr/>
          </p:nvSpPr>
          <p:spPr>
            <a:xfrm rot="3517853">
              <a:off x="3678125" y="6063279"/>
              <a:ext cx="1010855" cy="60964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5"/>
            <p:cNvSpPr/>
            <p:nvPr/>
          </p:nvSpPr>
          <p:spPr>
            <a:xfrm>
              <a:off x="6240475" y="9170625"/>
              <a:ext cx="26775" cy="49400"/>
            </a:xfrm>
            <a:custGeom>
              <a:avLst/>
              <a:gdLst/>
              <a:ahLst/>
              <a:cxnLst/>
              <a:rect l="l" t="t" r="r" b="b"/>
              <a:pathLst>
                <a:path w="1071" h="1976" extrusionOk="0">
                  <a:moveTo>
                    <a:pt x="524" y="0"/>
                  </a:moveTo>
                  <a:lnTo>
                    <a:pt x="1071" y="809"/>
                  </a:lnTo>
                  <a:lnTo>
                    <a:pt x="524" y="1976"/>
                  </a:lnTo>
                  <a:lnTo>
                    <a:pt x="0" y="10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938" name="Google Shape;2938;p75"/>
            <p:cNvSpPr/>
            <p:nvPr/>
          </p:nvSpPr>
          <p:spPr>
            <a:xfrm>
              <a:off x="5448100" y="8716175"/>
              <a:ext cx="26775" cy="49400"/>
            </a:xfrm>
            <a:custGeom>
              <a:avLst/>
              <a:gdLst/>
              <a:ahLst/>
              <a:cxnLst/>
              <a:rect l="l" t="t" r="r" b="b"/>
              <a:pathLst>
                <a:path w="1071" h="1976" extrusionOk="0">
                  <a:moveTo>
                    <a:pt x="524" y="0"/>
                  </a:moveTo>
                  <a:lnTo>
                    <a:pt x="1071" y="809"/>
                  </a:lnTo>
                  <a:lnTo>
                    <a:pt x="524" y="1976"/>
                  </a:lnTo>
                  <a:lnTo>
                    <a:pt x="0" y="10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939" name="Google Shape;2939;p75"/>
            <p:cNvSpPr/>
            <p:nvPr/>
          </p:nvSpPr>
          <p:spPr>
            <a:xfrm>
              <a:off x="4660250" y="8256750"/>
              <a:ext cx="26775" cy="49400"/>
            </a:xfrm>
            <a:custGeom>
              <a:avLst/>
              <a:gdLst/>
              <a:ahLst/>
              <a:cxnLst/>
              <a:rect l="l" t="t" r="r" b="b"/>
              <a:pathLst>
                <a:path w="1071" h="1976" extrusionOk="0">
                  <a:moveTo>
                    <a:pt x="524" y="0"/>
                  </a:moveTo>
                  <a:lnTo>
                    <a:pt x="1071" y="809"/>
                  </a:lnTo>
                  <a:lnTo>
                    <a:pt x="524" y="1976"/>
                  </a:lnTo>
                  <a:lnTo>
                    <a:pt x="0" y="10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940" name="Google Shape;2940;p75"/>
            <p:cNvSpPr/>
            <p:nvPr/>
          </p:nvSpPr>
          <p:spPr>
            <a:xfrm>
              <a:off x="5016650" y="4915113"/>
              <a:ext cx="358500" cy="18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5"/>
            <p:cNvSpPr/>
            <p:nvPr/>
          </p:nvSpPr>
          <p:spPr>
            <a:xfrm>
              <a:off x="5056450" y="4502425"/>
              <a:ext cx="283200" cy="150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5"/>
            <p:cNvSpPr/>
            <p:nvPr/>
          </p:nvSpPr>
          <p:spPr>
            <a:xfrm>
              <a:off x="5088625" y="3576650"/>
              <a:ext cx="222900" cy="150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837A6A35-A4F7-0395-883B-6999EE04D681}"/>
              </a:ext>
            </a:extLst>
          </p:cNvPr>
          <p:cNvSpPr/>
          <p:nvPr/>
        </p:nvSpPr>
        <p:spPr>
          <a:xfrm>
            <a:off x="136867" y="3163312"/>
            <a:ext cx="4898626" cy="104862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i="1" dirty="0">
                <a:solidFill>
                  <a:srgbClr val="FFFF00"/>
                </a:solidFill>
                <a:latin typeface="Arial Black" panose="020B0A04020102020204" pitchFamily="34" charset="0"/>
              </a:rPr>
              <a:t>THANKS FOR WATCHING ! 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Earth's Atmosphere Class by Slidesgo">
  <a:themeElements>
    <a:clrScheme name="Simple Light">
      <a:dk1>
        <a:srgbClr val="FFFFFF"/>
      </a:dk1>
      <a:lt1>
        <a:srgbClr val="979797"/>
      </a:lt1>
      <a:dk2>
        <a:srgbClr val="000000"/>
      </a:dk2>
      <a:lt2>
        <a:srgbClr val="061A38"/>
      </a:lt2>
      <a:accent1>
        <a:srgbClr val="052E3A"/>
      </a:accent1>
      <a:accent2>
        <a:srgbClr val="0088D3"/>
      </a:accent2>
      <a:accent3>
        <a:srgbClr val="00C970"/>
      </a:accent3>
      <a:accent4>
        <a:srgbClr val="740FA3"/>
      </a:accent4>
      <a:accent5>
        <a:srgbClr val="FF3121"/>
      </a:accent5>
      <a:accent6>
        <a:srgbClr val="FF9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On-screen Show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Barlow Light</vt:lpstr>
      <vt:lpstr>Barlow</vt:lpstr>
      <vt:lpstr>Anton</vt:lpstr>
      <vt:lpstr>Jokerman</vt:lpstr>
      <vt:lpstr>Constantia</vt:lpstr>
      <vt:lpstr>Arial Black</vt:lpstr>
      <vt:lpstr>Arial</vt:lpstr>
      <vt:lpstr>Earth's Atmosphere Class by Slidesgo</vt:lpstr>
      <vt:lpstr>ROKKET  PETROL</vt:lpstr>
      <vt:lpstr>ABOUT GAME</vt:lpstr>
      <vt:lpstr>ABOUT GAME</vt:lpstr>
      <vt:lpstr>GAME  BACKGROUND</vt:lpstr>
      <vt:lpstr>GAME BACKGROUND</vt:lpstr>
      <vt:lpstr>Genre  &amp;  Target Audience</vt:lpstr>
      <vt:lpstr>Genre</vt:lpstr>
      <vt:lpstr>END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ROKKET  PETROL</dc:title>
  <dc:creator>user</dc:creator>
  <cp:lastModifiedBy>Yap Zheng Yao</cp:lastModifiedBy>
  <cp:revision>1</cp:revision>
  <dcterms:modified xsi:type="dcterms:W3CDTF">2022-09-30T15:34:54Z</dcterms:modified>
</cp:coreProperties>
</file>