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6" r:id="rId2"/>
    <p:sldId id="257" r:id="rId3"/>
    <p:sldId id="279" r:id="rId4"/>
    <p:sldId id="278" r:id="rId5"/>
    <p:sldId id="258" r:id="rId6"/>
    <p:sldId id="284" r:id="rId7"/>
    <p:sldId id="285" r:id="rId8"/>
    <p:sldId id="259" r:id="rId9"/>
    <p:sldId id="268" r:id="rId10"/>
    <p:sldId id="269" r:id="rId11"/>
    <p:sldId id="283" r:id="rId12"/>
    <p:sldId id="270" r:id="rId13"/>
    <p:sldId id="286" r:id="rId14"/>
    <p:sldId id="271" r:id="rId15"/>
    <p:sldId id="273" r:id="rId16"/>
    <p:sldId id="280" r:id="rId17"/>
    <p:sldId id="281" r:id="rId18"/>
    <p:sldId id="274" r:id="rId19"/>
    <p:sldId id="282" r:id="rId20"/>
    <p:sldId id="272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443-AEE0-DA4D-B9E6-D7DA7527C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F1443-AEE0-DA4D-B9E6-D7DA7527CA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443-AEE0-DA4D-B9E6-D7DA7527C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443-AEE0-DA4D-B9E6-D7DA7527C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443-AEE0-DA4D-B9E6-D7DA7527C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443-AEE0-DA4D-B9E6-D7DA7527C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443-AEE0-DA4D-B9E6-D7DA7527C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443-AEE0-DA4D-B9E6-D7DA7527C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443-AEE0-DA4D-B9E6-D7DA7527C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F1443-AEE0-DA4D-B9E6-D7DA7527C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1C45FF-590E-6C4D-ABCE-1D7E331B38CF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58F1443-AEE0-DA4D-B9E6-D7DA7527C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eg"/><Relationship Id="rId3" Type="http://schemas.openxmlformats.org/officeDocument/2006/relationships/image" Target="../media/image2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gif"/><Relationship Id="rId3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3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Latin America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Physical Geography</a:t>
            </a:r>
            <a:endParaRPr lang="en-US" dirty="0"/>
          </a:p>
        </p:txBody>
      </p:sp>
      <p:pic>
        <p:nvPicPr>
          <p:cNvPr id="8" name="Picture Placeholder 7" descr="llamas.jpg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-329" r="-329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Panama Canal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5175" y="3100388"/>
            <a:ext cx="3657600" cy="1827212"/>
          </a:xfrm>
        </p:spPr>
        <p:txBody>
          <a:bodyPr/>
          <a:lstStyle/>
          <a:p>
            <a:r>
              <a:rPr lang="en-US" sz="2400" dirty="0" smtClean="0"/>
              <a:t>Human made canal that connects the Atlantic Ocean with the Pacific Ocean</a:t>
            </a:r>
          </a:p>
          <a:p>
            <a:endParaRPr lang="en-US" dirty="0"/>
          </a:p>
        </p:txBody>
      </p:sp>
      <p:pic>
        <p:nvPicPr>
          <p:cNvPr id="7" name="Content Placeholder 6" descr="p246234-Panama_Canal-Large_container_ship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6357" b="-26357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Panama Canal</a:t>
            </a:r>
            <a:endParaRPr lang="en-US" dirty="0"/>
          </a:p>
        </p:txBody>
      </p:sp>
      <p:pic>
        <p:nvPicPr>
          <p:cNvPr id="5" name="Picture 4" descr="panama_canal-photoatlas.com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4" y="2021766"/>
            <a:ext cx="2708588" cy="4260499"/>
          </a:xfrm>
          <a:prstGeom prst="rect">
            <a:avLst/>
          </a:prstGeom>
        </p:spPr>
      </p:pic>
      <p:pic>
        <p:nvPicPr>
          <p:cNvPr id="6" name="Picture 5" descr="panama_canal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58" y="2123364"/>
            <a:ext cx="4456644" cy="4070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Archipelagoes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490780"/>
            <a:ext cx="3657600" cy="30633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Groups of islands </a:t>
            </a:r>
          </a:p>
          <a:p>
            <a:r>
              <a:rPr lang="en-US" sz="2400" dirty="0" smtClean="0"/>
              <a:t>The Greater Antilles – Jamaica, Hispaniola, Cuba, Puerto Rico</a:t>
            </a:r>
          </a:p>
          <a:p>
            <a:r>
              <a:rPr lang="en-US" sz="2400" dirty="0" smtClean="0"/>
              <a:t>The Lesser Antilles – many small islands</a:t>
            </a:r>
            <a:endParaRPr lang="en-US" sz="2400" dirty="0"/>
          </a:p>
        </p:txBody>
      </p:sp>
      <p:pic>
        <p:nvPicPr>
          <p:cNvPr id="5" name="Content Placeholder 4" descr="lesser-antilles-islands-of-the-tobago-keys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6244" b="-26244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Antilles</a:t>
            </a:r>
            <a:endParaRPr lang="en-US" dirty="0"/>
          </a:p>
        </p:txBody>
      </p:sp>
      <p:pic>
        <p:nvPicPr>
          <p:cNvPr id="5" name="Picture 4" descr="32ac72b9554942a4f7564f9aeb4c6a0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31" y="1947335"/>
            <a:ext cx="5976496" cy="450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Tropical climates cover most of the area</a:t>
            </a:r>
          </a:p>
          <a:p>
            <a:r>
              <a:rPr lang="en-US" sz="2400" dirty="0" smtClean="0"/>
              <a:t>Tropical Wet – tropical rainforest in Amazon and Central America</a:t>
            </a:r>
          </a:p>
          <a:p>
            <a:r>
              <a:rPr lang="en-US" sz="2400" dirty="0" smtClean="0"/>
              <a:t>Tropical Wet and Dry – tropical grasslands in Brazil</a:t>
            </a:r>
            <a:endParaRPr lang="en-US" sz="2400" dirty="0"/>
          </a:p>
        </p:txBody>
      </p:sp>
      <p:pic>
        <p:nvPicPr>
          <p:cNvPr id="5" name="Content Placeholder 4" descr="pablo_snow_web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151" r="-1151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Pampas is a grassland in Argentina (good place to raise cattle)</a:t>
            </a:r>
          </a:p>
          <a:p>
            <a:r>
              <a:rPr lang="en-US" sz="2400" dirty="0" smtClean="0"/>
              <a:t>Gauchos are cowboys in Argentina</a:t>
            </a:r>
          </a:p>
          <a:p>
            <a:r>
              <a:rPr lang="en-US" sz="2400" dirty="0" smtClean="0"/>
              <a:t>Llanos are grasslands in Columbia (they get more rain than the pampas)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Content Placeholder 4" descr="sanewlnd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7432" b="-7432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Pampas</a:t>
            </a:r>
            <a:endParaRPr lang="en-US" dirty="0"/>
          </a:p>
        </p:txBody>
      </p:sp>
      <p:pic>
        <p:nvPicPr>
          <p:cNvPr id="6" name="Picture 5" descr="pamp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3" y="2090738"/>
            <a:ext cx="3709865" cy="4106862"/>
          </a:xfrm>
          <a:prstGeom prst="rect">
            <a:avLst/>
          </a:prstGeom>
        </p:spPr>
      </p:pic>
      <p:pic>
        <p:nvPicPr>
          <p:cNvPr id="7" name="Picture 6" descr="gauch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99" y="2260068"/>
            <a:ext cx="3665538" cy="2653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1699" y="5152476"/>
            <a:ext cx="3868737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Gauchos in the pampas in Argentina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Llanos</a:t>
            </a:r>
            <a:endParaRPr lang="en-US" dirty="0"/>
          </a:p>
        </p:txBody>
      </p:sp>
      <p:pic>
        <p:nvPicPr>
          <p:cNvPr id="3" name="Picture 2" descr="los_llanos_f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4" y="2073275"/>
            <a:ext cx="4057650" cy="2085975"/>
          </a:xfrm>
          <a:prstGeom prst="rect">
            <a:avLst/>
          </a:prstGeom>
        </p:spPr>
      </p:pic>
      <p:pic>
        <p:nvPicPr>
          <p:cNvPr id="4" name="Picture 3" descr="487_anaconda-1-133417248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062" y="2073275"/>
            <a:ext cx="3243175" cy="2114550"/>
          </a:xfrm>
          <a:prstGeom prst="rect">
            <a:avLst/>
          </a:prstGeom>
        </p:spPr>
      </p:pic>
      <p:pic>
        <p:nvPicPr>
          <p:cNvPr id="5" name="Picture 4" descr="Colombia_Los_Llanos_Capybaras_b6138d622f8b455f9675a64eba49bb3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164" y="4324388"/>
            <a:ext cx="3476425" cy="23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2707" y="4922800"/>
            <a:ext cx="363374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Men hold an Anaconda above. To the left is a capybara, the world’s largest rodent.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643177"/>
            <a:ext cx="3657600" cy="30125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Most of Mexico is arid or semiarid</a:t>
            </a:r>
          </a:p>
          <a:p>
            <a:r>
              <a:rPr lang="en-US" sz="2400" dirty="0" smtClean="0"/>
              <a:t>Atacama Desert – located on the western coast of South America in Peru and Chile</a:t>
            </a:r>
            <a:endParaRPr lang="en-US" sz="2400" dirty="0"/>
          </a:p>
        </p:txBody>
      </p:sp>
      <p:pic>
        <p:nvPicPr>
          <p:cNvPr id="5" name="Content Placeholder 4" descr="atacama_desert_big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4794" b="-34794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Atacama Desert</a:t>
            </a:r>
            <a:endParaRPr lang="en-US" dirty="0"/>
          </a:p>
        </p:txBody>
      </p:sp>
      <p:pic>
        <p:nvPicPr>
          <p:cNvPr id="6" name="Picture 5" descr="217px-Atacama_map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167467"/>
            <a:ext cx="2755900" cy="3860800"/>
          </a:xfrm>
          <a:prstGeom prst="rect">
            <a:avLst/>
          </a:prstGeom>
        </p:spPr>
      </p:pic>
      <p:pic>
        <p:nvPicPr>
          <p:cNvPr id="7" name="Picture 6" descr="the-sun-bleached-skeleton-of-a-llama-in-the-atacama-dese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7" y="2167467"/>
            <a:ext cx="3318933" cy="2490954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4758268" y="4658421"/>
            <a:ext cx="2404532" cy="1559160"/>
          </a:xfrm>
          <a:prstGeom prst="wedgeEllipseCallout">
            <a:avLst>
              <a:gd name="adj1" fmla="val 6626"/>
              <a:gd name="adj2" fmla="val -5449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Hey, do you have a glass of water?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Mountains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65175" y="2575445"/>
            <a:ext cx="3657600" cy="30802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Andes (located in western South America</a:t>
            </a:r>
          </a:p>
          <a:p>
            <a:r>
              <a:rPr lang="en-US" sz="2400" dirty="0" smtClean="0"/>
              <a:t>Sierra Madre Occidental and Oriental (located in Mexico</a:t>
            </a:r>
          </a:p>
        </p:txBody>
      </p:sp>
      <p:pic>
        <p:nvPicPr>
          <p:cNvPr id="9" name="Content Placeholder 8" descr="machu.llamagolden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5123" b="-35123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of this area is on the Ring of Fire</a:t>
            </a:r>
          </a:p>
          <a:p>
            <a:r>
              <a:rPr lang="en-US" sz="2400" dirty="0" smtClean="0"/>
              <a:t>There are many active and dormant volcanoes and earthquakes</a:t>
            </a:r>
            <a:endParaRPr lang="en-US" sz="2400" dirty="0"/>
          </a:p>
        </p:txBody>
      </p:sp>
      <p:pic>
        <p:nvPicPr>
          <p:cNvPr id="5" name="Content Placeholder 4" descr="2005_earthquake_llamas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6244" b="-26244"/>
          <a:stretch>
            <a:fillRect/>
          </a:stretch>
        </p:blipFill>
        <p:spPr/>
      </p:pic>
      <p:sp>
        <p:nvSpPr>
          <p:cNvPr id="6" name="Oval Callout 5"/>
          <p:cNvSpPr/>
          <p:nvPr/>
        </p:nvSpPr>
        <p:spPr>
          <a:xfrm>
            <a:off x="4719637" y="1497106"/>
            <a:ext cx="2358496" cy="1469275"/>
          </a:xfrm>
          <a:prstGeom prst="wedgeEllipseCallout">
            <a:avLst>
              <a:gd name="adj1" fmla="val -15807"/>
              <a:gd name="adj2" fmla="val 705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Don’t look at me. Look at the volcano behind me!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seasons are reversed South of the Equator</a:t>
            </a:r>
          </a:p>
          <a:p>
            <a:r>
              <a:rPr lang="en-US" sz="2400" dirty="0" smtClean="0"/>
              <a:t>When it is summer in </a:t>
            </a:r>
            <a:r>
              <a:rPr lang="en-US" sz="2400" dirty="0" smtClean="0"/>
              <a:t>Newport, VA </a:t>
            </a:r>
            <a:r>
              <a:rPr lang="en-US" sz="2400" dirty="0" smtClean="0"/>
              <a:t>it is winter in Argentina!</a:t>
            </a:r>
          </a:p>
          <a:p>
            <a:r>
              <a:rPr lang="en-US" sz="2400" dirty="0" smtClean="0"/>
              <a:t>Near the equator there are only wet and dry seasons</a:t>
            </a:r>
            <a:endParaRPr lang="en-US" sz="2400" dirty="0"/>
          </a:p>
        </p:txBody>
      </p:sp>
      <p:pic>
        <p:nvPicPr>
          <p:cNvPr id="5" name="Content Placeholder 4" descr="cool_llama_icon_by_scubacat17-d4ayucf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7183" b="-7183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Wildlife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Many animals migrate to Mexico when it turns to winter in the U.S.</a:t>
            </a:r>
          </a:p>
          <a:p>
            <a:r>
              <a:rPr lang="en-US" sz="2400" dirty="0" smtClean="0"/>
              <a:t>Monarch butterflies migrate to Mexico</a:t>
            </a:r>
          </a:p>
          <a:p>
            <a:r>
              <a:rPr lang="en-US" sz="2400" dirty="0" smtClean="0"/>
              <a:t>Many birds migrate to Mexico and Central America</a:t>
            </a:r>
            <a:endParaRPr lang="en-US" sz="2400" dirty="0"/>
          </a:p>
        </p:txBody>
      </p:sp>
      <p:pic>
        <p:nvPicPr>
          <p:cNvPr id="6" name="Content Placeholder 5" descr="gannet-4_3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6149" b="-26149"/>
          <a:stretch>
            <a:fillRect/>
          </a:stretch>
        </p:blipFill>
        <p:spPr>
          <a:xfrm>
            <a:off x="4422775" y="2084388"/>
            <a:ext cx="3657600" cy="4183062"/>
          </a:xfrm>
        </p:spPr>
      </p:pic>
      <p:sp>
        <p:nvSpPr>
          <p:cNvPr id="7" name="Oval Callout 6"/>
          <p:cNvSpPr/>
          <p:nvPr/>
        </p:nvSpPr>
        <p:spPr>
          <a:xfrm>
            <a:off x="5780352" y="1298950"/>
            <a:ext cx="2121430" cy="1570875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I’m going to Mexico! </a:t>
            </a:r>
            <a:r>
              <a:rPr lang="en-US" sz="2200" dirty="0" err="1" smtClean="0"/>
              <a:t>Voy</a:t>
            </a:r>
            <a:r>
              <a:rPr lang="en-US" sz="2200" dirty="0" smtClean="0"/>
              <a:t> a Mexico.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pic>
        <p:nvPicPr>
          <p:cNvPr id="6" name="Picture 5" descr="mig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0" y="2409297"/>
            <a:ext cx="4687359" cy="3551364"/>
          </a:xfrm>
          <a:prstGeom prst="rect">
            <a:avLst/>
          </a:prstGeom>
        </p:spPr>
      </p:pic>
      <p:pic>
        <p:nvPicPr>
          <p:cNvPr id="7" name="Picture 6" descr="butterfly_monarch_P6300199_male_rsz_m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67" y="1969030"/>
            <a:ext cx="2980266" cy="2235199"/>
          </a:xfrm>
          <a:prstGeom prst="rect">
            <a:avLst/>
          </a:prstGeom>
        </p:spPr>
      </p:pic>
      <p:pic>
        <p:nvPicPr>
          <p:cNvPr id="8" name="Picture 7" descr="butterfli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729" y="4407430"/>
            <a:ext cx="2590800" cy="2067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Andes</a:t>
            </a:r>
            <a:endParaRPr lang="en-US" dirty="0"/>
          </a:p>
        </p:txBody>
      </p:sp>
      <p:pic>
        <p:nvPicPr>
          <p:cNvPr id="6" name="Picture 5" descr="the-andes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55" y="2185988"/>
            <a:ext cx="3035300" cy="4229100"/>
          </a:xfrm>
          <a:prstGeom prst="rect">
            <a:avLst/>
          </a:prstGeom>
        </p:spPr>
      </p:pic>
      <p:pic>
        <p:nvPicPr>
          <p:cNvPr id="7" name="Picture 6" descr="1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941" y="2185988"/>
            <a:ext cx="3324073" cy="422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Sierra Madres</a:t>
            </a:r>
            <a:endParaRPr lang="en-US" dirty="0"/>
          </a:p>
        </p:txBody>
      </p:sp>
      <p:pic>
        <p:nvPicPr>
          <p:cNvPr id="6" name="Picture 5" descr="SCIP_Silver_Kevin2012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09887"/>
            <a:ext cx="4800600" cy="2219325"/>
          </a:xfrm>
          <a:prstGeom prst="rect">
            <a:avLst/>
          </a:prstGeom>
        </p:spPr>
      </p:pic>
      <p:pic>
        <p:nvPicPr>
          <p:cNvPr id="7" name="Picture 6" descr="Sierra Madre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33" y="2842155"/>
            <a:ext cx="3166533" cy="237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</a:t>
            </a:r>
            <a:r>
              <a:rPr lang="en-US" dirty="0" err="1" smtClean="0"/>
              <a:t>Zonation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Different elevations in the mountains have different temperatures</a:t>
            </a:r>
          </a:p>
          <a:p>
            <a:r>
              <a:rPr lang="en-US" sz="2400" dirty="0" smtClean="0"/>
              <a:t>Different types of food can be grown at different elevations</a:t>
            </a:r>
          </a:p>
        </p:txBody>
      </p:sp>
      <p:pic>
        <p:nvPicPr>
          <p:cNvPr id="8" name="Content Placeholder 7" descr="potatoes_for_sale_outdoor_market_at_Pisac_Andes_Mts_Peru_copy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3547" r="-13547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</a:t>
            </a:r>
            <a:r>
              <a:rPr lang="en-US" dirty="0" err="1" smtClean="0"/>
              <a:t>Zonation</a:t>
            </a:r>
            <a:endParaRPr lang="en-US" dirty="0"/>
          </a:p>
        </p:txBody>
      </p:sp>
      <p:pic>
        <p:nvPicPr>
          <p:cNvPr id="6" name="Picture 5" descr="ecc03cb4ea26d4d8694a7d7d516110b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6" y="2108004"/>
            <a:ext cx="6926263" cy="426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</a:t>
            </a:r>
            <a:r>
              <a:rPr lang="en-US" dirty="0" err="1" smtClean="0"/>
              <a:t>Zonation</a:t>
            </a:r>
            <a:endParaRPr lang="en-US" dirty="0"/>
          </a:p>
        </p:txBody>
      </p:sp>
      <p:pic>
        <p:nvPicPr>
          <p:cNvPr id="3" name="Picture 2" descr="potato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71" y="1901294"/>
            <a:ext cx="6840538" cy="458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Bodies of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Atlantic Ocean</a:t>
            </a:r>
          </a:p>
          <a:p>
            <a:r>
              <a:rPr lang="en-US" sz="2200" dirty="0" smtClean="0"/>
              <a:t>Pacific Ocean</a:t>
            </a:r>
          </a:p>
          <a:p>
            <a:r>
              <a:rPr lang="en-US" sz="2200" dirty="0" smtClean="0"/>
              <a:t>Caribbean Sea</a:t>
            </a:r>
          </a:p>
          <a:p>
            <a:r>
              <a:rPr lang="en-US" sz="2200" dirty="0" smtClean="0"/>
              <a:t>Amazon River (located in South America)</a:t>
            </a:r>
          </a:p>
          <a:p>
            <a:r>
              <a:rPr lang="en-US" sz="2200" dirty="0" smtClean="0"/>
              <a:t>Orinoco River (tributary of the Amazon)</a:t>
            </a:r>
          </a:p>
          <a:p>
            <a:r>
              <a:rPr lang="en-US" sz="2200" dirty="0" smtClean="0"/>
              <a:t>Panama Canal</a:t>
            </a:r>
          </a:p>
        </p:txBody>
      </p:sp>
      <p:pic>
        <p:nvPicPr>
          <p:cNvPr id="8" name="Content Placeholder 7" descr="276421-56212-10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7020" b="-7020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River</a:t>
            </a:r>
            <a:endParaRPr lang="en-US" dirty="0"/>
          </a:p>
        </p:txBody>
      </p:sp>
      <p:pic>
        <p:nvPicPr>
          <p:cNvPr id="5" name="Picture 4" descr="the-amazon-river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4" y="2176463"/>
            <a:ext cx="3467100" cy="4114800"/>
          </a:xfrm>
          <a:prstGeom prst="rect">
            <a:avLst/>
          </a:prstGeom>
        </p:spPr>
      </p:pic>
      <p:pic>
        <p:nvPicPr>
          <p:cNvPr id="7" name="Picture 6" descr="4005738_or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74" y="2176463"/>
            <a:ext cx="3878263" cy="2908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3639" y="5384804"/>
            <a:ext cx="376274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The world’s longest river in the </a:t>
            </a:r>
          </a:p>
          <a:p>
            <a:r>
              <a:rPr lang="en-US" sz="2000" dirty="0" smtClean="0"/>
              <a:t>middle of the largest rainforest.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1463</TotalTime>
  <Words>355</Words>
  <Application>Microsoft Macintosh PowerPoint</Application>
  <PresentationFormat>On-screen Show (4:3)</PresentationFormat>
  <Paragraphs>62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Habitat</vt:lpstr>
      <vt:lpstr>Latin America</vt:lpstr>
      <vt:lpstr>Mountains</vt:lpstr>
      <vt:lpstr>Andes</vt:lpstr>
      <vt:lpstr>Sierra Madres</vt:lpstr>
      <vt:lpstr>Vertical Zonation</vt:lpstr>
      <vt:lpstr>Vertical Zonation</vt:lpstr>
      <vt:lpstr>Vertical Zonation</vt:lpstr>
      <vt:lpstr>Bodies of Water</vt:lpstr>
      <vt:lpstr>Amazon River</vt:lpstr>
      <vt:lpstr>Panama Canal</vt:lpstr>
      <vt:lpstr>Panama Canal</vt:lpstr>
      <vt:lpstr>Archipelagoes</vt:lpstr>
      <vt:lpstr>Antilles</vt:lpstr>
      <vt:lpstr>Climate</vt:lpstr>
      <vt:lpstr>Grasslands</vt:lpstr>
      <vt:lpstr>Pampas</vt:lpstr>
      <vt:lpstr>Llanos</vt:lpstr>
      <vt:lpstr>Deserts</vt:lpstr>
      <vt:lpstr>Atacama Desert</vt:lpstr>
      <vt:lpstr>Natural Hazards</vt:lpstr>
      <vt:lpstr>Seasons</vt:lpstr>
      <vt:lpstr>Wildlife Migrations</vt:lpstr>
      <vt:lpstr>Migration</vt:lpstr>
    </vt:vector>
  </TitlesOfParts>
  <Company>Menchville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South, Southeast, and East Asia</dc:title>
  <dc:creator>Arram Dreyer</dc:creator>
  <cp:lastModifiedBy>A.J. Hakim</cp:lastModifiedBy>
  <cp:revision>22</cp:revision>
  <dcterms:created xsi:type="dcterms:W3CDTF">2014-01-02T14:24:54Z</dcterms:created>
  <dcterms:modified xsi:type="dcterms:W3CDTF">2016-03-13T15:18:14Z</dcterms:modified>
</cp:coreProperties>
</file>