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59" r:id="rId8"/>
    <p:sldId id="266" r:id="rId9"/>
    <p:sldId id="265" r:id="rId10"/>
    <p:sldId id="263" r:id="rId11"/>
    <p:sldId id="269" r:id="rId12"/>
    <p:sldId id="264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442DE-6E17-4FEC-9693-C7F0FB1E0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7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E0437-677C-4BC0-8CB4-087D1C817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4388-2412-429F-83EE-60FAB00C8F4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E19B-EA8E-40F4-B4E4-FF812D47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youtu.be/lJiAUvB1vE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7" Type="http://schemas.openxmlformats.org/officeDocument/2006/relationships/image" Target="../media/image29.jpeg"/><Relationship Id="rId8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adventuresmag.com/14-most-stunning-natural-landmarks-in-centralsouth-americ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youtu.be/ryrXAGY1dmE" TargetMode="External"/><Relationship Id="rId3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http://rds.yahoo.com/_ylt=A0WTb_i6j9tKy1EAlM2jzbkF/SIG=11tjv93pi/EXP=1255989562/**http:/www.iceland.pl/obrazy1/pangaea.jpg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Pristina" panose="03060402040406080204" pitchFamily="66" charset="0"/>
              </a:rPr>
              <a:t>The Physical World </a:t>
            </a:r>
            <a:endParaRPr lang="en-US" sz="8000" dirty="0">
              <a:solidFill>
                <a:srgbClr val="FF0000"/>
              </a:solidFill>
              <a:latin typeface="Pristina" panose="0306040204040608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Seen through </a:t>
            </a:r>
          </a:p>
          <a:p>
            <a:r>
              <a:rPr lang="en-US" sz="6000" dirty="0" smtClean="0">
                <a:solidFill>
                  <a:srgbClr val="008000"/>
                </a:solidFill>
              </a:rPr>
              <a:t>Latin America</a:t>
            </a:r>
            <a:endParaRPr lang="en-US" sz="6000" dirty="0">
              <a:solidFill>
                <a:srgbClr val="008000"/>
              </a:solidFill>
            </a:endParaRPr>
          </a:p>
        </p:txBody>
      </p:sp>
      <p:pic>
        <p:nvPicPr>
          <p:cNvPr id="5" name="Picture 4" descr="C:\Users\siricas\AppData\Local\Microsoft\Windows\Temporary Internet Files\Content.IE5\MX2V5094\macaw_flying_by_anangelicday-d5ztpqq[1]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83" r="996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2819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images.clipartpanda.com/rainforest-clip-art-rainforest-clip-art-2.jp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9" b="100000" l="32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1295400" cy="16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6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hlinkClick r:id="rId2"/>
              </a:rPr>
              <a:t>Tectonic Plate Theory</a:t>
            </a:r>
            <a:endParaRPr lang="en-US" dirty="0" smtClean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the Earth’s outer shell is made up of a number of individual moving plates (</a:t>
            </a:r>
            <a:r>
              <a:rPr lang="en-US" sz="2000" dirty="0">
                <a:solidFill>
                  <a:srgbClr val="0000FF"/>
                </a:solidFill>
              </a:rPr>
              <a:t>Forces of the Tectonic </a:t>
            </a:r>
            <a:r>
              <a:rPr lang="en-US" sz="2000" dirty="0" smtClean="0">
                <a:solidFill>
                  <a:srgbClr val="0000FF"/>
                </a:solidFill>
              </a:rPr>
              <a:t>Plates</a:t>
            </a:r>
            <a:r>
              <a:rPr lang="en-US" sz="2000" dirty="0" smtClean="0"/>
              <a:t>) that are in constant motion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Tectonic plates</a:t>
            </a:r>
            <a:r>
              <a:rPr lang="en-US" sz="2000" dirty="0" smtClean="0"/>
              <a:t> – layers of rock that makeup the parts of the planet’s shell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2 types = </a:t>
            </a:r>
            <a:r>
              <a:rPr lang="en-US" sz="2000" dirty="0" smtClean="0">
                <a:solidFill>
                  <a:srgbClr val="FF0000"/>
                </a:solidFill>
              </a:rPr>
              <a:t>continental plates &amp; oceanic plates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00FF"/>
                </a:solidFill>
              </a:rPr>
              <a:t>volcanoes &amp; earthquakes </a:t>
            </a:r>
            <a:r>
              <a:rPr lang="en-US" sz="1800" dirty="0" smtClean="0"/>
              <a:t>were used to identify and learn about plate movement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 smtClean="0">
                <a:solidFill>
                  <a:srgbClr val="0000FF"/>
                </a:solidFill>
              </a:rPr>
              <a:t>Ring of Fires </a:t>
            </a:r>
            <a:r>
              <a:rPr lang="en-US" sz="1800" dirty="0" smtClean="0"/>
              <a:t>is an area around the Pacific Ocean with the most active volcanic and earthquake activity</a:t>
            </a:r>
          </a:p>
        </p:txBody>
      </p:sp>
      <p:pic>
        <p:nvPicPr>
          <p:cNvPr id="27655" name="Picture 7" descr="2515_vesuvi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73463"/>
            <a:ext cx="5638800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figure_20-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6388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704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the surface changed?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weathering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breakdown of earth materials such as: landforms, rock, plants, etc.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mechanical weathering</a:t>
            </a:r>
            <a:r>
              <a:rPr lang="en-US" dirty="0"/>
              <a:t>: physical breakdown of earth materials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just making stuff smaller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chemical weathering</a:t>
            </a:r>
            <a:r>
              <a:rPr lang="en-US" dirty="0"/>
              <a:t>: a chemical breakdown that changes the make up of earth material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erosion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movement of weathered materials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water</a:t>
            </a:r>
            <a:r>
              <a:rPr lang="en-US" dirty="0"/>
              <a:t>: especially </a:t>
            </a:r>
            <a:br>
              <a:rPr lang="en-US" dirty="0"/>
            </a:br>
            <a:r>
              <a:rPr lang="en-US" dirty="0"/>
              <a:t>running water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wind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glaciers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gravity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people</a:t>
            </a:r>
          </a:p>
          <a:p>
            <a:endParaRPr lang="en-US" dirty="0"/>
          </a:p>
        </p:txBody>
      </p:sp>
      <p:pic>
        <p:nvPicPr>
          <p:cNvPr id="7" name="Picture 4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84" y="2253635"/>
            <a:ext cx="457463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De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1214"/>
            <a:ext cx="2533650" cy="37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De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" y="2209800"/>
            <a:ext cx="4162425" cy="287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Det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0" y="2433254"/>
            <a:ext cx="4237037" cy="30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Detai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4" y="2580205"/>
            <a:ext cx="452090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mountainnature.com/images/Geology/Large/SoilCreep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" y="2820235"/>
            <a:ext cx="4724400" cy="31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tomra.com/~/media/Images/Sorting%20solutions/Mining/Why%20TOMRA/TSMI_Image%20Picture_Iron%20Ore%20mine%20in%20Central%20Europe_723x365.ash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" y="2999756"/>
            <a:ext cx="4606636" cy="28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029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impact Latin America?</a:t>
            </a:r>
            <a:endParaRPr lang="en-US" dirty="0"/>
          </a:p>
        </p:txBody>
      </p:sp>
      <p:pic>
        <p:nvPicPr>
          <p:cNvPr id="3" name="Picture 8" descr="figure_20-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59" y="1676400"/>
            <a:ext cx="9089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figure_20-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r="31628"/>
          <a:stretch/>
        </p:blipFill>
        <p:spPr bwMode="auto">
          <a:xfrm>
            <a:off x="2863916" y="1096680"/>
            <a:ext cx="3429000" cy="56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8179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this impact Latin America?</a:t>
            </a:r>
            <a:endParaRPr lang="en-US" dirty="0"/>
          </a:p>
        </p:txBody>
      </p:sp>
      <p:pic>
        <p:nvPicPr>
          <p:cNvPr id="4" name="Picture 8" descr="figure_20-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r="31628"/>
          <a:stretch/>
        </p:blipFill>
        <p:spPr bwMode="auto">
          <a:xfrm>
            <a:off x="2863916" y="1096680"/>
            <a:ext cx="3429000" cy="56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306771" y="3657600"/>
            <a:ext cx="2774884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spreading</a:t>
            </a:r>
            <a:r>
              <a:rPr lang="en-US" sz="2400" dirty="0" smtClean="0"/>
              <a:t>  </a:t>
            </a:r>
          </a:p>
          <a:p>
            <a:pPr lvl="1">
              <a:defRPr/>
            </a:pPr>
            <a:r>
              <a:rPr lang="en-US" sz="2000" dirty="0" smtClean="0"/>
              <a:t>when 2 plates move away from each other</a:t>
            </a:r>
          </a:p>
          <a:p>
            <a:pPr lvl="1">
              <a:defRPr/>
            </a:pPr>
            <a:r>
              <a:rPr lang="en-US" sz="2000" dirty="0" smtClean="0"/>
              <a:t>along the Mid Atlantic Ridge on the bottom of the Atlantic Ocean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0" y="4648200"/>
            <a:ext cx="7620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0" y="3408218"/>
            <a:ext cx="2863916" cy="3238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subduction</a:t>
            </a:r>
          </a:p>
          <a:p>
            <a:pPr lvl="1">
              <a:defRPr/>
            </a:pPr>
            <a:r>
              <a:rPr lang="en-US" sz="2000" dirty="0" smtClean="0"/>
              <a:t>When one plate slides beneath or is forced beneath another plate</a:t>
            </a:r>
          </a:p>
          <a:p>
            <a:pPr lvl="1">
              <a:defRPr/>
            </a:pPr>
            <a:r>
              <a:rPr lang="en-US" sz="2000" dirty="0" smtClean="0"/>
              <a:t>The Andes Mountains on the west coast of South America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81200" y="4876800"/>
            <a:ext cx="2514600" cy="455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0" y="1110535"/>
            <a:ext cx="2863916" cy="22976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faulting</a:t>
            </a:r>
          </a:p>
          <a:p>
            <a:pPr lvl="1">
              <a:defRPr/>
            </a:pPr>
            <a:r>
              <a:rPr lang="en-US" sz="1800" dirty="0" smtClean="0"/>
              <a:t>When one plate slides past another plate</a:t>
            </a:r>
          </a:p>
          <a:p>
            <a:pPr lvl="1">
              <a:defRPr/>
            </a:pPr>
            <a:r>
              <a:rPr lang="en-US" sz="1800" dirty="0" smtClean="0"/>
              <a:t>San Andres Fault in </a:t>
            </a:r>
            <a:r>
              <a:rPr lang="en-US" sz="2000" dirty="0" smtClean="0"/>
              <a:t>California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817668"/>
            <a:ext cx="1600200" cy="2303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9493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wtreyms.blogs.com/.a/6a00d8341cb85053ef0120a8774ab3970b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87" y="0"/>
            <a:ext cx="6864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1905000"/>
            <a:ext cx="2743200" cy="2819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was this created?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://ichef.bbci.co.uk/news/660/media/images/74054000/jpg/_74054142_hi0217936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5784"/>
            <a:ext cx="2279287" cy="34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addox2.wikispaces.com/file/view/galapagos_island_1.jpg/95825068/705x420/galapagos_island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2279287" cy="153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199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cleantechnica.com/files/2013/02/amazonriv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5105400" cy="35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edia.web.britannica.com/eb-media/34/84434-004-4FE7AA8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5238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sutoday.msu.edu/_/img/assets/2010/amazon-ii-waterf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6404" cy="33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grupoescolar.com/a/b/8E06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0"/>
            <a:ext cx="4470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146" y="25400"/>
            <a:ext cx="3236654" cy="812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…and these?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67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tvnews.ca/polopoly_fs/1.1436359.1378076789!/httpImage/image.jpg_gen/derivatives/landscape_620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orldlandtrust.org/sites/default/files/field-camp-segunda-y-caj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39655"/>
            <a:ext cx="5562600" cy="35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nakedscientists.com/forum/index.php?action=dlattach;topic=27899.0;attach=11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4226"/>
            <a:ext cx="3581400" cy="353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unnynlol.com/wp-content/gallery/patagonia/quillehue_barrios_de_montana_patagonia_argentin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01" y="0"/>
            <a:ext cx="5017699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5750" y="3324226"/>
            <a:ext cx="6558950" cy="9429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What causes such a change?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447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jjamazontour.com/images/packages/meeting_water/meeting_water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jjamazontour.com/images/packages/meeting_water/meeting_water_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://jjamazontour.com/images/packages/meeting_water/meeting_water_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s-media-cache-ak0.pinimg.com/736x/00/30/e6/0030e616e79f32373231eb3def6f2c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6"/>
            <a:ext cx="5142114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remaingreen.weebly.com/uploads/2/8/9/6/28968281/4714962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0"/>
            <a:ext cx="406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2.bp.blogspot.com/_a2JvElU8gh4/SS21tNRKbZI/AAAAAAAAA6M/SWMCw7hQvSc/s400/08_11+brazil+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1" y="2438400"/>
            <a:ext cx="4064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aldebaran.cz/actions/2003_parachi/andes/dscn533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4267200"/>
            <a:ext cx="41179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6200" y="3324226"/>
            <a:ext cx="4949825" cy="140017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What forces cause these conditions?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795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990851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Pristina" panose="03060402040406080204" pitchFamily="66" charset="0"/>
              </a:rPr>
              <a:t>The World is a Wonderful </a:t>
            </a:r>
            <a:br>
              <a:rPr lang="en-US" sz="6000" dirty="0" smtClean="0">
                <a:solidFill>
                  <a:srgbClr val="FF0000"/>
                </a:solidFill>
                <a:latin typeface="Pristina" panose="03060402040406080204" pitchFamily="66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Pristina" panose="03060402040406080204" pitchFamily="66" charset="0"/>
              </a:rPr>
              <a:t>&amp; </a:t>
            </a:r>
            <a:br>
              <a:rPr lang="en-US" sz="6000" dirty="0" smtClean="0">
                <a:solidFill>
                  <a:srgbClr val="FF0000"/>
                </a:solidFill>
                <a:latin typeface="Pristina" panose="03060402040406080204" pitchFamily="66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Pristina" panose="03060402040406080204" pitchFamily="66" charset="0"/>
              </a:rPr>
              <a:t>Mysterious Place</a:t>
            </a:r>
            <a:endParaRPr lang="en-US" sz="6000" dirty="0">
              <a:solidFill>
                <a:srgbClr val="FF0000"/>
              </a:solidFill>
              <a:latin typeface="Pristina" panose="0306040204040608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Stunning Landmarks of Latin America</a:t>
            </a:r>
            <a:endParaRPr lang="en-US" dirty="0"/>
          </a:p>
        </p:txBody>
      </p:sp>
      <p:pic>
        <p:nvPicPr>
          <p:cNvPr id="4" name="Picture 3" descr="C:\Users\siricas\AppData\Local\Microsoft\Windows\Temporary Internet Files\Content.IE5\MX2V5094\macaw_flying_by_anangelicday-d5ztpqq[1]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83" r="996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4891"/>
            <a:ext cx="2819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images.clipartpanda.com/rainforest-clip-art-rainforest-clip-art-2.jpg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29" b="100000" l="32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295400" cy="16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90973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What are the physical forces that shape our planet?</a:t>
            </a:r>
          </a:p>
        </p:txBody>
      </p:sp>
      <p:pic>
        <p:nvPicPr>
          <p:cNvPr id="3075" name="Picture 8" descr="lea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62125"/>
            <a:ext cx="40417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13643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It all starts inside our planet…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45720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>
                <a:solidFill>
                  <a:srgbClr val="0000FF"/>
                </a:solidFill>
                <a:hlinkClick r:id="rId2"/>
              </a:rPr>
              <a:t>What is Earth made of</a:t>
            </a:r>
            <a:r>
              <a:rPr lang="en-US" sz="3000" dirty="0" smtClean="0">
                <a:solidFill>
                  <a:srgbClr val="0000FF"/>
                </a:solidFill>
              </a:rPr>
              <a:t>?</a:t>
            </a:r>
          </a:p>
          <a:p>
            <a:pPr>
              <a:defRPr/>
            </a:pPr>
            <a:r>
              <a:rPr lang="en-US" sz="3000" dirty="0" smtClean="0"/>
              <a:t>What is the center of the planet? (2 parts)</a:t>
            </a:r>
          </a:p>
          <a:p>
            <a:pPr lvl="1">
              <a:defRPr/>
            </a:pPr>
            <a:r>
              <a:rPr lang="en-US" sz="2600" dirty="0">
                <a:solidFill>
                  <a:srgbClr val="FF0000"/>
                </a:solidFill>
              </a:rPr>
              <a:t>c</a:t>
            </a:r>
            <a:r>
              <a:rPr lang="en-US" sz="2600" dirty="0" smtClean="0">
                <a:solidFill>
                  <a:srgbClr val="FF0000"/>
                </a:solidFill>
              </a:rPr>
              <a:t>ore</a:t>
            </a:r>
          </a:p>
          <a:p>
            <a:pPr>
              <a:defRPr/>
            </a:pPr>
            <a:r>
              <a:rPr lang="en-US" sz="3000" dirty="0" smtClean="0"/>
              <a:t>What is the middle layer of the planet? (thickest)</a:t>
            </a:r>
          </a:p>
          <a:p>
            <a:pPr lvl="1">
              <a:defRPr/>
            </a:pPr>
            <a:r>
              <a:rPr lang="en-US" sz="2600" dirty="0">
                <a:solidFill>
                  <a:srgbClr val="FF0000"/>
                </a:solidFill>
              </a:rPr>
              <a:t>m</a:t>
            </a:r>
            <a:r>
              <a:rPr lang="en-US" sz="2600" dirty="0" smtClean="0">
                <a:solidFill>
                  <a:srgbClr val="FF0000"/>
                </a:solidFill>
              </a:rPr>
              <a:t>antle</a:t>
            </a:r>
          </a:p>
          <a:p>
            <a:pPr>
              <a:defRPr/>
            </a:pPr>
            <a:r>
              <a:rPr lang="en-US" sz="3000" dirty="0" smtClean="0"/>
              <a:t>What is the outer layer of the planet? (thinnest)</a:t>
            </a:r>
          </a:p>
          <a:p>
            <a:pPr lvl="1"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crust</a:t>
            </a:r>
          </a:p>
        </p:txBody>
      </p:sp>
      <p:pic>
        <p:nvPicPr>
          <p:cNvPr id="5126" name="Picture 6" descr="str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73250"/>
            <a:ext cx="42672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956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 smtClean="0"/>
              <a:t>A Little Historical Background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Alfred Wegener (late 1800s)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continents look like a puzzle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Finds evidence of the same animal fossils in  Africa &amp; South America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Finds an ancient tropical plant fossil in Iceland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Creates theory continents are moving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Continental Drift Theory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No one believes his theory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Continental Drift Theory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 theory the continents are not anchored and float about over the surface of the planet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Wegener names his super continent</a:t>
            </a:r>
            <a:r>
              <a:rPr lang="en-US" sz="2400" dirty="0" smtClean="0">
                <a:solidFill>
                  <a:srgbClr val="FF0000"/>
                </a:solidFill>
              </a:rPr>
              <a:t> Pangaea</a:t>
            </a:r>
          </a:p>
        </p:txBody>
      </p:sp>
      <p:pic>
        <p:nvPicPr>
          <p:cNvPr id="16389" name="Picture 7" descr="View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146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 descr="http://rds.yahoo.com/_ylt=A0WTb_i6j9tKy1EAlM2jzbkF/SIG=11tjv93pi/EXP=1255989562/**http%3A/www.iceland.pl/obrazy1/pangaea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308" y="3733800"/>
            <a:ext cx="3862492" cy="28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23306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384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Physical World </vt:lpstr>
      <vt:lpstr>How was this created?</vt:lpstr>
      <vt:lpstr>…and these?</vt:lpstr>
      <vt:lpstr>PowerPoint Presentation</vt:lpstr>
      <vt:lpstr>PowerPoint Presentation</vt:lpstr>
      <vt:lpstr>The World is a Wonderful  &amp;  Mysterious Place</vt:lpstr>
      <vt:lpstr>What are the physical forces that shape our planet?</vt:lpstr>
      <vt:lpstr>It all starts inside our planet…</vt:lpstr>
      <vt:lpstr>A Little Historical Background</vt:lpstr>
      <vt:lpstr>Tectonic Plate Theory</vt:lpstr>
      <vt:lpstr>How is the surface changed?</vt:lpstr>
      <vt:lpstr>How does this impact Latin America?</vt:lpstr>
      <vt:lpstr>How does this impact Latin America?</vt:lpstr>
    </vt:vector>
  </TitlesOfParts>
  <Company>GHS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Physical World</dc:title>
  <dc:creator>Sirica, Samuel</dc:creator>
  <cp:lastModifiedBy>A.J. Hakim</cp:lastModifiedBy>
  <cp:revision>33</cp:revision>
  <dcterms:created xsi:type="dcterms:W3CDTF">2015-11-02T03:10:09Z</dcterms:created>
  <dcterms:modified xsi:type="dcterms:W3CDTF">2016-03-15T00:14:25Z</dcterms:modified>
</cp:coreProperties>
</file>