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57880-79AA-44FA-A336-B00127A89F5A}" type="doc">
      <dgm:prSet loTypeId="urn:microsoft.com/office/officeart/2005/8/layout/chevron2" loCatId="list" qsTypeId="urn:microsoft.com/office/officeart/2005/8/quickstyle/3d3" qsCatId="3D" csTypeId="urn:microsoft.com/office/officeart/2005/8/colors/accent1_2" csCatId="accent1" phldr="1"/>
      <dgm:spPr/>
      <dgm:t>
        <a:bodyPr/>
        <a:lstStyle/>
        <a:p>
          <a:endParaRPr lang="en-US"/>
        </a:p>
      </dgm:t>
    </dgm:pt>
    <dgm:pt modelId="{D2430A7B-86EB-476E-9EAD-1B6058EB36BE}">
      <dgm:prSet phldrT="[Text]" custT="1"/>
      <dgm:spPr/>
      <dgm:t>
        <a:bodyPr/>
        <a:lstStyle/>
        <a:p>
          <a:r>
            <a:rPr lang="en-US" sz="2400" dirty="0" smtClean="0"/>
            <a:t>Olmec</a:t>
          </a:r>
          <a:endParaRPr lang="en-US" sz="2400" dirty="0"/>
        </a:p>
      </dgm:t>
    </dgm:pt>
    <dgm:pt modelId="{A469C9AC-3C3B-4380-A30D-46B3A32C6596}" type="parTrans" cxnId="{07B8A24A-1F75-4A66-B066-30273DB77EAC}">
      <dgm:prSet/>
      <dgm:spPr/>
      <dgm:t>
        <a:bodyPr/>
        <a:lstStyle/>
        <a:p>
          <a:endParaRPr lang="en-US"/>
        </a:p>
      </dgm:t>
    </dgm:pt>
    <dgm:pt modelId="{DEFA5AD8-E0AA-40F7-96DC-B26D7BBF8DA6}" type="sibTrans" cxnId="{07B8A24A-1F75-4A66-B066-30273DB77EAC}">
      <dgm:prSet/>
      <dgm:spPr/>
      <dgm:t>
        <a:bodyPr/>
        <a:lstStyle/>
        <a:p>
          <a:endParaRPr lang="en-US"/>
        </a:p>
      </dgm:t>
    </dgm:pt>
    <dgm:pt modelId="{20B413C7-E691-42A1-BE23-BC571B903A75}">
      <dgm:prSet phldrT="[Text]"/>
      <dgm:spPr/>
      <dgm:t>
        <a:bodyPr/>
        <a:lstStyle/>
        <a:p>
          <a:r>
            <a:rPr lang="en-US" dirty="0" smtClean="0">
              <a:solidFill>
                <a:schemeClr val="accent4">
                  <a:lumMod val="50000"/>
                </a:schemeClr>
              </a:solidFill>
            </a:rPr>
            <a:t>1200 B.C. – 600 B.C.</a:t>
          </a:r>
          <a:endParaRPr lang="en-US" dirty="0">
            <a:solidFill>
              <a:schemeClr val="accent4">
                <a:lumMod val="50000"/>
              </a:schemeClr>
            </a:solidFill>
          </a:endParaRPr>
        </a:p>
      </dgm:t>
    </dgm:pt>
    <dgm:pt modelId="{04BF0409-14BD-4298-BB8B-75EC2AE2335A}" type="parTrans" cxnId="{A6363AA7-335E-4971-9508-0F248C331400}">
      <dgm:prSet/>
      <dgm:spPr/>
      <dgm:t>
        <a:bodyPr/>
        <a:lstStyle/>
        <a:p>
          <a:endParaRPr lang="en-US"/>
        </a:p>
      </dgm:t>
    </dgm:pt>
    <dgm:pt modelId="{1A7F2676-C8E3-421F-9C18-C2EE12843F9A}" type="sibTrans" cxnId="{A6363AA7-335E-4971-9508-0F248C331400}">
      <dgm:prSet/>
      <dgm:spPr/>
      <dgm:t>
        <a:bodyPr/>
        <a:lstStyle/>
        <a:p>
          <a:endParaRPr lang="en-US"/>
        </a:p>
      </dgm:t>
    </dgm:pt>
    <dgm:pt modelId="{26258DC9-F0F7-4BDA-B4B3-1221E5EDD1DD}">
      <dgm:prSet phldrT="[Text]"/>
      <dgm:spPr/>
      <dgm:t>
        <a:bodyPr/>
        <a:lstStyle/>
        <a:p>
          <a:r>
            <a:rPr lang="en-US" dirty="0" smtClean="0">
              <a:solidFill>
                <a:schemeClr val="accent4">
                  <a:lumMod val="50000"/>
                </a:schemeClr>
              </a:solidFill>
            </a:rPr>
            <a:t>First known civilization to form in Latin America</a:t>
          </a:r>
          <a:r>
            <a:rPr lang="en-US" dirty="0" smtClean="0"/>
            <a:t>.</a:t>
          </a:r>
          <a:endParaRPr lang="en-US" dirty="0"/>
        </a:p>
      </dgm:t>
    </dgm:pt>
    <dgm:pt modelId="{500BA941-CC3D-41E1-BF53-FC2BCB9D2E01}" type="parTrans" cxnId="{F960A00B-D786-4296-B9AE-E3B83F4B8561}">
      <dgm:prSet/>
      <dgm:spPr/>
      <dgm:t>
        <a:bodyPr/>
        <a:lstStyle/>
        <a:p>
          <a:endParaRPr lang="en-US"/>
        </a:p>
      </dgm:t>
    </dgm:pt>
    <dgm:pt modelId="{FA030CFB-C2FB-4431-B59F-2F7524C5C645}" type="sibTrans" cxnId="{F960A00B-D786-4296-B9AE-E3B83F4B8561}">
      <dgm:prSet/>
      <dgm:spPr/>
      <dgm:t>
        <a:bodyPr/>
        <a:lstStyle/>
        <a:p>
          <a:endParaRPr lang="en-US"/>
        </a:p>
      </dgm:t>
    </dgm:pt>
    <dgm:pt modelId="{293A80A2-03F0-4296-9A56-F5D4B9CBD663}">
      <dgm:prSet phldrT="[Text]"/>
      <dgm:spPr/>
      <dgm:t>
        <a:bodyPr/>
        <a:lstStyle/>
        <a:p>
          <a:r>
            <a:rPr lang="en-US" dirty="0" smtClean="0"/>
            <a:t>Maya</a:t>
          </a:r>
          <a:endParaRPr lang="en-US" dirty="0"/>
        </a:p>
      </dgm:t>
    </dgm:pt>
    <dgm:pt modelId="{A7DBA6F2-63A1-4EF1-9162-2D7CE675E3D6}" type="parTrans" cxnId="{11A6BAFC-9062-4CD2-BBC3-F3073481C75D}">
      <dgm:prSet/>
      <dgm:spPr/>
      <dgm:t>
        <a:bodyPr/>
        <a:lstStyle/>
        <a:p>
          <a:endParaRPr lang="en-US"/>
        </a:p>
      </dgm:t>
    </dgm:pt>
    <dgm:pt modelId="{D799B5B6-17E8-4B6D-A69D-13336FD092F9}" type="sibTrans" cxnId="{11A6BAFC-9062-4CD2-BBC3-F3073481C75D}">
      <dgm:prSet/>
      <dgm:spPr/>
      <dgm:t>
        <a:bodyPr/>
        <a:lstStyle/>
        <a:p>
          <a:endParaRPr lang="en-US"/>
        </a:p>
      </dgm:t>
    </dgm:pt>
    <dgm:pt modelId="{F6D6D328-45F6-411B-BB24-CD79058823C6}">
      <dgm:prSet phldrT="[Text]"/>
      <dgm:spPr/>
      <dgm:t>
        <a:bodyPr/>
        <a:lstStyle/>
        <a:p>
          <a:r>
            <a:rPr lang="en-US" dirty="0" smtClean="0">
              <a:solidFill>
                <a:schemeClr val="accent4">
                  <a:lumMod val="50000"/>
                </a:schemeClr>
              </a:solidFill>
            </a:rPr>
            <a:t>250 A.D. – 900 A.D.</a:t>
          </a:r>
          <a:endParaRPr lang="en-US" dirty="0">
            <a:solidFill>
              <a:schemeClr val="accent4">
                <a:lumMod val="50000"/>
              </a:schemeClr>
            </a:solidFill>
          </a:endParaRPr>
        </a:p>
      </dgm:t>
    </dgm:pt>
    <dgm:pt modelId="{727C2DBA-CB05-446A-A86F-B3B3FCBDFD98}" type="parTrans" cxnId="{6ABC0F93-2501-426B-BD3F-59841B990231}">
      <dgm:prSet/>
      <dgm:spPr/>
      <dgm:t>
        <a:bodyPr/>
        <a:lstStyle/>
        <a:p>
          <a:endParaRPr lang="en-US"/>
        </a:p>
      </dgm:t>
    </dgm:pt>
    <dgm:pt modelId="{4326C582-0DCE-4836-8ABE-A009D6934A5B}" type="sibTrans" cxnId="{6ABC0F93-2501-426B-BD3F-59841B990231}">
      <dgm:prSet/>
      <dgm:spPr/>
      <dgm:t>
        <a:bodyPr/>
        <a:lstStyle/>
        <a:p>
          <a:endParaRPr lang="en-US"/>
        </a:p>
      </dgm:t>
    </dgm:pt>
    <dgm:pt modelId="{4B4409CE-4488-49F8-A5A9-0A8E2E34920B}">
      <dgm:prSet phldrT="[Text]"/>
      <dgm:spPr/>
      <dgm:t>
        <a:bodyPr/>
        <a:lstStyle/>
        <a:p>
          <a:r>
            <a:rPr lang="en-US" dirty="0" smtClean="0">
              <a:solidFill>
                <a:schemeClr val="accent4">
                  <a:lumMod val="50000"/>
                </a:schemeClr>
              </a:solidFill>
            </a:rPr>
            <a:t>Developed in what is now called the Yucatan Peninsula</a:t>
          </a:r>
          <a:r>
            <a:rPr lang="en-US" dirty="0" smtClean="0"/>
            <a:t>.</a:t>
          </a:r>
          <a:endParaRPr lang="en-US" dirty="0"/>
        </a:p>
      </dgm:t>
    </dgm:pt>
    <dgm:pt modelId="{8544AD68-469D-4E28-B2E6-CC9D527D82EB}" type="parTrans" cxnId="{E6EF356B-46C0-405F-A8D7-F883F71B3AE9}">
      <dgm:prSet/>
      <dgm:spPr/>
      <dgm:t>
        <a:bodyPr/>
        <a:lstStyle/>
        <a:p>
          <a:endParaRPr lang="en-US"/>
        </a:p>
      </dgm:t>
    </dgm:pt>
    <dgm:pt modelId="{D60F5ECE-0D92-4CAC-B539-C862D04EE907}" type="sibTrans" cxnId="{E6EF356B-46C0-405F-A8D7-F883F71B3AE9}">
      <dgm:prSet/>
      <dgm:spPr/>
      <dgm:t>
        <a:bodyPr/>
        <a:lstStyle/>
        <a:p>
          <a:endParaRPr lang="en-US"/>
        </a:p>
      </dgm:t>
    </dgm:pt>
    <dgm:pt modelId="{D6FD560D-D5FF-4114-82D6-A25EC8F2F34A}">
      <dgm:prSet phldrT="[Text]"/>
      <dgm:spPr/>
      <dgm:t>
        <a:bodyPr/>
        <a:lstStyle/>
        <a:p>
          <a:r>
            <a:rPr lang="en-US" dirty="0" smtClean="0"/>
            <a:t>Aztec</a:t>
          </a:r>
          <a:endParaRPr lang="en-US" dirty="0"/>
        </a:p>
      </dgm:t>
    </dgm:pt>
    <dgm:pt modelId="{C3108B0F-5785-4DDC-9760-E2EE35385265}" type="parTrans" cxnId="{03550194-B3F1-46B9-99AF-D94E4CB0C3CB}">
      <dgm:prSet/>
      <dgm:spPr/>
      <dgm:t>
        <a:bodyPr/>
        <a:lstStyle/>
        <a:p>
          <a:endParaRPr lang="en-US"/>
        </a:p>
      </dgm:t>
    </dgm:pt>
    <dgm:pt modelId="{BB69C7AA-663E-45BB-A512-9C10230E7E40}" type="sibTrans" cxnId="{03550194-B3F1-46B9-99AF-D94E4CB0C3CB}">
      <dgm:prSet/>
      <dgm:spPr/>
      <dgm:t>
        <a:bodyPr/>
        <a:lstStyle/>
        <a:p>
          <a:endParaRPr lang="en-US"/>
        </a:p>
      </dgm:t>
    </dgm:pt>
    <dgm:pt modelId="{E20CDFA6-84E1-48B9-97B4-5DBF25FF9497}">
      <dgm:prSet phldrT="[Text]"/>
      <dgm:spPr/>
      <dgm:t>
        <a:bodyPr/>
        <a:lstStyle/>
        <a:p>
          <a:r>
            <a:rPr lang="en-US" dirty="0" smtClean="0">
              <a:solidFill>
                <a:schemeClr val="accent4">
                  <a:lumMod val="50000"/>
                </a:schemeClr>
              </a:solidFill>
            </a:rPr>
            <a:t>1200 A.D. – 1521 A.D. </a:t>
          </a:r>
          <a:endParaRPr lang="en-US" dirty="0">
            <a:solidFill>
              <a:schemeClr val="accent4">
                <a:lumMod val="50000"/>
              </a:schemeClr>
            </a:solidFill>
          </a:endParaRPr>
        </a:p>
      </dgm:t>
    </dgm:pt>
    <dgm:pt modelId="{F1A3F2E1-A8A4-455B-BBE6-47B76B204A4A}" type="parTrans" cxnId="{2E8FF485-FD9E-446F-87C9-B997FF47045A}">
      <dgm:prSet/>
      <dgm:spPr/>
      <dgm:t>
        <a:bodyPr/>
        <a:lstStyle/>
        <a:p>
          <a:endParaRPr lang="en-US"/>
        </a:p>
      </dgm:t>
    </dgm:pt>
    <dgm:pt modelId="{6B40619D-C665-45F8-B61E-E125EFFA8E35}" type="sibTrans" cxnId="{2E8FF485-FD9E-446F-87C9-B997FF47045A}">
      <dgm:prSet/>
      <dgm:spPr/>
      <dgm:t>
        <a:bodyPr/>
        <a:lstStyle/>
        <a:p>
          <a:endParaRPr lang="en-US"/>
        </a:p>
      </dgm:t>
    </dgm:pt>
    <dgm:pt modelId="{F850BEAB-7E67-402E-AE1D-AC888EC7A7DC}">
      <dgm:prSet phldrT="[Text]"/>
      <dgm:spPr/>
      <dgm:t>
        <a:bodyPr/>
        <a:lstStyle/>
        <a:p>
          <a:r>
            <a:rPr lang="en-US" dirty="0" smtClean="0">
              <a:solidFill>
                <a:schemeClr val="accent4">
                  <a:lumMod val="50000"/>
                </a:schemeClr>
              </a:solidFill>
            </a:rPr>
            <a:t>Built their capital on what is now Mexico City</a:t>
          </a:r>
          <a:r>
            <a:rPr lang="en-US" dirty="0" smtClean="0"/>
            <a:t>.</a:t>
          </a:r>
          <a:endParaRPr lang="en-US" dirty="0"/>
        </a:p>
      </dgm:t>
    </dgm:pt>
    <dgm:pt modelId="{4DB0A4E6-A13A-4F2B-8DCA-B235C16A974A}" type="parTrans" cxnId="{05701FED-31DA-4DA2-A6B9-2D79346B8A14}">
      <dgm:prSet/>
      <dgm:spPr/>
      <dgm:t>
        <a:bodyPr/>
        <a:lstStyle/>
        <a:p>
          <a:endParaRPr lang="en-US"/>
        </a:p>
      </dgm:t>
    </dgm:pt>
    <dgm:pt modelId="{A542BFE3-0679-45E5-95F7-698C7A3CD0E3}" type="sibTrans" cxnId="{05701FED-31DA-4DA2-A6B9-2D79346B8A14}">
      <dgm:prSet/>
      <dgm:spPr/>
      <dgm:t>
        <a:bodyPr/>
        <a:lstStyle/>
        <a:p>
          <a:endParaRPr lang="en-US"/>
        </a:p>
      </dgm:t>
    </dgm:pt>
    <dgm:pt modelId="{8217940E-AC7A-4C5C-9A3F-E325085BBE9C}">
      <dgm:prSet phldrT="[Text]"/>
      <dgm:spPr/>
      <dgm:t>
        <a:bodyPr/>
        <a:lstStyle/>
        <a:p>
          <a:r>
            <a:rPr lang="en-US" smtClean="0"/>
            <a:t>Inca</a:t>
          </a:r>
          <a:endParaRPr lang="en-US" dirty="0"/>
        </a:p>
      </dgm:t>
    </dgm:pt>
    <dgm:pt modelId="{A85579AB-2A29-4D1D-B680-6B390B20C8ED}" type="parTrans" cxnId="{BB7C4F4A-8F10-4CB6-89DD-3ACEEB113632}">
      <dgm:prSet/>
      <dgm:spPr/>
      <dgm:t>
        <a:bodyPr/>
        <a:lstStyle/>
        <a:p>
          <a:endParaRPr lang="en-US"/>
        </a:p>
      </dgm:t>
    </dgm:pt>
    <dgm:pt modelId="{568D0070-A5FE-4A32-9494-275D601D9CF6}" type="sibTrans" cxnId="{BB7C4F4A-8F10-4CB6-89DD-3ACEEB113632}">
      <dgm:prSet/>
      <dgm:spPr/>
      <dgm:t>
        <a:bodyPr/>
        <a:lstStyle/>
        <a:p>
          <a:endParaRPr lang="en-US"/>
        </a:p>
      </dgm:t>
    </dgm:pt>
    <dgm:pt modelId="{FEFBA5F2-BB37-49B2-ADD0-C84550EF14FC}">
      <dgm:prSet/>
      <dgm:spPr/>
      <dgm:t>
        <a:bodyPr/>
        <a:lstStyle/>
        <a:p>
          <a:r>
            <a:rPr lang="en-US" dirty="0" smtClean="0">
              <a:solidFill>
                <a:schemeClr val="accent4">
                  <a:lumMod val="50000"/>
                </a:schemeClr>
              </a:solidFill>
            </a:rPr>
            <a:t>1438 A.D. – 1533 A.D.</a:t>
          </a:r>
          <a:endParaRPr lang="en-US" dirty="0">
            <a:solidFill>
              <a:schemeClr val="accent4">
                <a:lumMod val="50000"/>
              </a:schemeClr>
            </a:solidFill>
          </a:endParaRPr>
        </a:p>
      </dgm:t>
    </dgm:pt>
    <dgm:pt modelId="{69694BE9-29C3-4E9C-81BD-6BAC7B39C9DC}" type="parTrans" cxnId="{FF4B90B6-2709-48E3-891D-91538E4F67EE}">
      <dgm:prSet/>
      <dgm:spPr/>
      <dgm:t>
        <a:bodyPr/>
        <a:lstStyle/>
        <a:p>
          <a:endParaRPr lang="en-US"/>
        </a:p>
      </dgm:t>
    </dgm:pt>
    <dgm:pt modelId="{F175C910-E36D-4810-98C1-064C17DF3901}" type="sibTrans" cxnId="{FF4B90B6-2709-48E3-891D-91538E4F67EE}">
      <dgm:prSet/>
      <dgm:spPr/>
      <dgm:t>
        <a:bodyPr/>
        <a:lstStyle/>
        <a:p>
          <a:endParaRPr lang="en-US"/>
        </a:p>
      </dgm:t>
    </dgm:pt>
    <dgm:pt modelId="{2C497947-E964-4A10-B86B-6CC638507248}">
      <dgm:prSet/>
      <dgm:spPr/>
      <dgm:t>
        <a:bodyPr/>
        <a:lstStyle/>
        <a:p>
          <a:r>
            <a:rPr lang="en-US" dirty="0" smtClean="0">
              <a:solidFill>
                <a:schemeClr val="accent4">
                  <a:lumMod val="50000"/>
                </a:schemeClr>
              </a:solidFill>
            </a:rPr>
            <a:t>Developed in the Andes Mountains in what is now Peru</a:t>
          </a:r>
          <a:r>
            <a:rPr lang="en-US" dirty="0" smtClean="0"/>
            <a:t>.</a:t>
          </a:r>
          <a:endParaRPr lang="en-US" dirty="0"/>
        </a:p>
      </dgm:t>
    </dgm:pt>
    <dgm:pt modelId="{0821529E-BB47-4A17-8638-7C52890D6457}" type="parTrans" cxnId="{3A9547DC-0C8F-4413-850A-8DE597E5382C}">
      <dgm:prSet/>
      <dgm:spPr/>
      <dgm:t>
        <a:bodyPr/>
        <a:lstStyle/>
        <a:p>
          <a:endParaRPr lang="en-US"/>
        </a:p>
      </dgm:t>
    </dgm:pt>
    <dgm:pt modelId="{226863E0-801B-43E4-B1CD-6395CA52D9C6}" type="sibTrans" cxnId="{3A9547DC-0C8F-4413-850A-8DE597E5382C}">
      <dgm:prSet/>
      <dgm:spPr/>
      <dgm:t>
        <a:bodyPr/>
        <a:lstStyle/>
        <a:p>
          <a:endParaRPr lang="en-US"/>
        </a:p>
      </dgm:t>
    </dgm:pt>
    <dgm:pt modelId="{03B36953-E893-4F80-AFE1-662D671B0286}" type="pres">
      <dgm:prSet presAssocID="{A1F57880-79AA-44FA-A336-B00127A89F5A}" presName="linearFlow" presStyleCnt="0">
        <dgm:presLayoutVars>
          <dgm:dir/>
          <dgm:animLvl val="lvl"/>
          <dgm:resizeHandles val="exact"/>
        </dgm:presLayoutVars>
      </dgm:prSet>
      <dgm:spPr/>
      <dgm:t>
        <a:bodyPr/>
        <a:lstStyle/>
        <a:p>
          <a:endParaRPr lang="en-US"/>
        </a:p>
      </dgm:t>
    </dgm:pt>
    <dgm:pt modelId="{C043FDB6-A6FE-4750-A8E0-2B2A7D70CC8B}" type="pres">
      <dgm:prSet presAssocID="{D2430A7B-86EB-476E-9EAD-1B6058EB36BE}" presName="composite" presStyleCnt="0"/>
      <dgm:spPr/>
      <dgm:t>
        <a:bodyPr/>
        <a:lstStyle/>
        <a:p>
          <a:endParaRPr lang="en-US"/>
        </a:p>
      </dgm:t>
    </dgm:pt>
    <dgm:pt modelId="{332D8A94-4607-4B8B-A24E-E419C48F9D66}" type="pres">
      <dgm:prSet presAssocID="{D2430A7B-86EB-476E-9EAD-1B6058EB36BE}" presName="parentText" presStyleLbl="alignNode1" presStyleIdx="0" presStyleCnt="4">
        <dgm:presLayoutVars>
          <dgm:chMax val="1"/>
          <dgm:bulletEnabled val="1"/>
        </dgm:presLayoutVars>
      </dgm:prSet>
      <dgm:spPr/>
      <dgm:t>
        <a:bodyPr/>
        <a:lstStyle/>
        <a:p>
          <a:endParaRPr lang="en-US"/>
        </a:p>
      </dgm:t>
    </dgm:pt>
    <dgm:pt modelId="{6723DE2F-BFBF-49FC-BAD9-593F20C3483C}" type="pres">
      <dgm:prSet presAssocID="{D2430A7B-86EB-476E-9EAD-1B6058EB36BE}" presName="descendantText" presStyleLbl="alignAcc1" presStyleIdx="0" presStyleCnt="4">
        <dgm:presLayoutVars>
          <dgm:bulletEnabled val="1"/>
        </dgm:presLayoutVars>
      </dgm:prSet>
      <dgm:spPr/>
      <dgm:t>
        <a:bodyPr/>
        <a:lstStyle/>
        <a:p>
          <a:endParaRPr lang="en-US"/>
        </a:p>
      </dgm:t>
    </dgm:pt>
    <dgm:pt modelId="{17AC7BDB-A5F9-4C27-B1EC-7C037EA1082C}" type="pres">
      <dgm:prSet presAssocID="{DEFA5AD8-E0AA-40F7-96DC-B26D7BBF8DA6}" presName="sp" presStyleCnt="0"/>
      <dgm:spPr/>
      <dgm:t>
        <a:bodyPr/>
        <a:lstStyle/>
        <a:p>
          <a:endParaRPr lang="en-US"/>
        </a:p>
      </dgm:t>
    </dgm:pt>
    <dgm:pt modelId="{70492489-D406-4964-A913-5CBFB5FD45B4}" type="pres">
      <dgm:prSet presAssocID="{293A80A2-03F0-4296-9A56-F5D4B9CBD663}" presName="composite" presStyleCnt="0"/>
      <dgm:spPr/>
      <dgm:t>
        <a:bodyPr/>
        <a:lstStyle/>
        <a:p>
          <a:endParaRPr lang="en-US"/>
        </a:p>
      </dgm:t>
    </dgm:pt>
    <dgm:pt modelId="{83DF88E7-4393-429F-9194-4675DABA7999}" type="pres">
      <dgm:prSet presAssocID="{293A80A2-03F0-4296-9A56-F5D4B9CBD663}" presName="parentText" presStyleLbl="alignNode1" presStyleIdx="1" presStyleCnt="4">
        <dgm:presLayoutVars>
          <dgm:chMax val="1"/>
          <dgm:bulletEnabled val="1"/>
        </dgm:presLayoutVars>
      </dgm:prSet>
      <dgm:spPr/>
      <dgm:t>
        <a:bodyPr/>
        <a:lstStyle/>
        <a:p>
          <a:endParaRPr lang="en-US"/>
        </a:p>
      </dgm:t>
    </dgm:pt>
    <dgm:pt modelId="{CAB97A2B-E4E2-4D45-B181-3E92BD97FDB0}" type="pres">
      <dgm:prSet presAssocID="{293A80A2-03F0-4296-9A56-F5D4B9CBD663}" presName="descendantText" presStyleLbl="alignAcc1" presStyleIdx="1" presStyleCnt="4">
        <dgm:presLayoutVars>
          <dgm:bulletEnabled val="1"/>
        </dgm:presLayoutVars>
      </dgm:prSet>
      <dgm:spPr/>
      <dgm:t>
        <a:bodyPr/>
        <a:lstStyle/>
        <a:p>
          <a:endParaRPr lang="en-US"/>
        </a:p>
      </dgm:t>
    </dgm:pt>
    <dgm:pt modelId="{4357A343-82C4-43E7-A7C9-D40FB56465F8}" type="pres">
      <dgm:prSet presAssocID="{D799B5B6-17E8-4B6D-A69D-13336FD092F9}" presName="sp" presStyleCnt="0"/>
      <dgm:spPr/>
      <dgm:t>
        <a:bodyPr/>
        <a:lstStyle/>
        <a:p>
          <a:endParaRPr lang="en-US"/>
        </a:p>
      </dgm:t>
    </dgm:pt>
    <dgm:pt modelId="{12B5EE23-6D97-47EC-85E2-9EF2CCCFFCBF}" type="pres">
      <dgm:prSet presAssocID="{D6FD560D-D5FF-4114-82D6-A25EC8F2F34A}" presName="composite" presStyleCnt="0"/>
      <dgm:spPr/>
      <dgm:t>
        <a:bodyPr/>
        <a:lstStyle/>
        <a:p>
          <a:endParaRPr lang="en-US"/>
        </a:p>
      </dgm:t>
    </dgm:pt>
    <dgm:pt modelId="{08369812-A7CD-42A5-9DE5-BB47E4C58CD1}" type="pres">
      <dgm:prSet presAssocID="{D6FD560D-D5FF-4114-82D6-A25EC8F2F34A}" presName="parentText" presStyleLbl="alignNode1" presStyleIdx="2" presStyleCnt="4">
        <dgm:presLayoutVars>
          <dgm:chMax val="1"/>
          <dgm:bulletEnabled val="1"/>
        </dgm:presLayoutVars>
      </dgm:prSet>
      <dgm:spPr/>
      <dgm:t>
        <a:bodyPr/>
        <a:lstStyle/>
        <a:p>
          <a:endParaRPr lang="en-US"/>
        </a:p>
      </dgm:t>
    </dgm:pt>
    <dgm:pt modelId="{F49FE4F5-8966-4E79-97D9-664BFA29E90B}" type="pres">
      <dgm:prSet presAssocID="{D6FD560D-D5FF-4114-82D6-A25EC8F2F34A}" presName="descendantText" presStyleLbl="alignAcc1" presStyleIdx="2" presStyleCnt="4" custLinFactNeighborX="3331" custLinFactNeighborY="11496">
        <dgm:presLayoutVars>
          <dgm:bulletEnabled val="1"/>
        </dgm:presLayoutVars>
      </dgm:prSet>
      <dgm:spPr/>
      <dgm:t>
        <a:bodyPr/>
        <a:lstStyle/>
        <a:p>
          <a:endParaRPr lang="en-US"/>
        </a:p>
      </dgm:t>
    </dgm:pt>
    <dgm:pt modelId="{27089EBB-C596-4B78-B74E-C38B4ACB6E81}" type="pres">
      <dgm:prSet presAssocID="{BB69C7AA-663E-45BB-A512-9C10230E7E40}" presName="sp" presStyleCnt="0"/>
      <dgm:spPr/>
      <dgm:t>
        <a:bodyPr/>
        <a:lstStyle/>
        <a:p>
          <a:endParaRPr lang="en-US"/>
        </a:p>
      </dgm:t>
    </dgm:pt>
    <dgm:pt modelId="{6472508B-F432-4763-80FE-D15553BC3D37}" type="pres">
      <dgm:prSet presAssocID="{8217940E-AC7A-4C5C-9A3F-E325085BBE9C}" presName="composite" presStyleCnt="0"/>
      <dgm:spPr/>
      <dgm:t>
        <a:bodyPr/>
        <a:lstStyle/>
        <a:p>
          <a:endParaRPr lang="en-US"/>
        </a:p>
      </dgm:t>
    </dgm:pt>
    <dgm:pt modelId="{399B2B16-90B4-4173-A7D9-7457A3EEE14B}" type="pres">
      <dgm:prSet presAssocID="{8217940E-AC7A-4C5C-9A3F-E325085BBE9C}" presName="parentText" presStyleLbl="alignNode1" presStyleIdx="3" presStyleCnt="4" custLinFactNeighborX="1387" custLinFactNeighborY="1212">
        <dgm:presLayoutVars>
          <dgm:chMax val="1"/>
          <dgm:bulletEnabled val="1"/>
        </dgm:presLayoutVars>
      </dgm:prSet>
      <dgm:spPr/>
      <dgm:t>
        <a:bodyPr/>
        <a:lstStyle/>
        <a:p>
          <a:endParaRPr lang="en-US"/>
        </a:p>
      </dgm:t>
    </dgm:pt>
    <dgm:pt modelId="{10399AB2-933A-470D-A4A6-0EB0D4F63B11}" type="pres">
      <dgm:prSet presAssocID="{8217940E-AC7A-4C5C-9A3F-E325085BBE9C}" presName="descendantText" presStyleLbl="alignAcc1" presStyleIdx="3" presStyleCnt="4">
        <dgm:presLayoutVars>
          <dgm:bulletEnabled val="1"/>
        </dgm:presLayoutVars>
      </dgm:prSet>
      <dgm:spPr/>
      <dgm:t>
        <a:bodyPr/>
        <a:lstStyle/>
        <a:p>
          <a:endParaRPr lang="en-US"/>
        </a:p>
      </dgm:t>
    </dgm:pt>
  </dgm:ptLst>
  <dgm:cxnLst>
    <dgm:cxn modelId="{FF4B90B6-2709-48E3-891D-91538E4F67EE}" srcId="{8217940E-AC7A-4C5C-9A3F-E325085BBE9C}" destId="{FEFBA5F2-BB37-49B2-ADD0-C84550EF14FC}" srcOrd="0" destOrd="0" parTransId="{69694BE9-29C3-4E9C-81BD-6BAC7B39C9DC}" sibTransId="{F175C910-E36D-4810-98C1-064C17DF3901}"/>
    <dgm:cxn modelId="{11A6BAFC-9062-4CD2-BBC3-F3073481C75D}" srcId="{A1F57880-79AA-44FA-A336-B00127A89F5A}" destId="{293A80A2-03F0-4296-9A56-F5D4B9CBD663}" srcOrd="1" destOrd="0" parTransId="{A7DBA6F2-63A1-4EF1-9162-2D7CE675E3D6}" sibTransId="{D799B5B6-17E8-4B6D-A69D-13336FD092F9}"/>
    <dgm:cxn modelId="{0B59160D-B3FC-4928-B9E3-FEDD99227549}" type="presOf" srcId="{D2430A7B-86EB-476E-9EAD-1B6058EB36BE}" destId="{332D8A94-4607-4B8B-A24E-E419C48F9D66}" srcOrd="0" destOrd="0" presId="urn:microsoft.com/office/officeart/2005/8/layout/chevron2"/>
    <dgm:cxn modelId="{3F7642E4-B816-490A-9492-82D16BFEBF47}" type="presOf" srcId="{293A80A2-03F0-4296-9A56-F5D4B9CBD663}" destId="{83DF88E7-4393-429F-9194-4675DABA7999}" srcOrd="0" destOrd="0" presId="urn:microsoft.com/office/officeart/2005/8/layout/chevron2"/>
    <dgm:cxn modelId="{6ABC0F93-2501-426B-BD3F-59841B990231}" srcId="{293A80A2-03F0-4296-9A56-F5D4B9CBD663}" destId="{F6D6D328-45F6-411B-BB24-CD79058823C6}" srcOrd="0" destOrd="0" parTransId="{727C2DBA-CB05-446A-A86F-B3B3FCBDFD98}" sibTransId="{4326C582-0DCE-4836-8ABE-A009D6934A5B}"/>
    <dgm:cxn modelId="{B7E31553-F0EE-4C48-AF89-5ABE2E2C756D}" type="presOf" srcId="{26258DC9-F0F7-4BDA-B4B3-1221E5EDD1DD}" destId="{6723DE2F-BFBF-49FC-BAD9-593F20C3483C}" srcOrd="0" destOrd="1" presId="urn:microsoft.com/office/officeart/2005/8/layout/chevron2"/>
    <dgm:cxn modelId="{E6EF356B-46C0-405F-A8D7-F883F71B3AE9}" srcId="{293A80A2-03F0-4296-9A56-F5D4B9CBD663}" destId="{4B4409CE-4488-49F8-A5A9-0A8E2E34920B}" srcOrd="1" destOrd="0" parTransId="{8544AD68-469D-4E28-B2E6-CC9D527D82EB}" sibTransId="{D60F5ECE-0D92-4CAC-B539-C862D04EE907}"/>
    <dgm:cxn modelId="{03550194-B3F1-46B9-99AF-D94E4CB0C3CB}" srcId="{A1F57880-79AA-44FA-A336-B00127A89F5A}" destId="{D6FD560D-D5FF-4114-82D6-A25EC8F2F34A}" srcOrd="2" destOrd="0" parTransId="{C3108B0F-5785-4DDC-9760-E2EE35385265}" sibTransId="{BB69C7AA-663E-45BB-A512-9C10230E7E40}"/>
    <dgm:cxn modelId="{1A3F9B4B-4A03-44FF-BEA9-B2D9A2F99BE3}" type="presOf" srcId="{20B413C7-E691-42A1-BE23-BC571B903A75}" destId="{6723DE2F-BFBF-49FC-BAD9-593F20C3483C}" srcOrd="0" destOrd="0" presId="urn:microsoft.com/office/officeart/2005/8/layout/chevron2"/>
    <dgm:cxn modelId="{05701FED-31DA-4DA2-A6B9-2D79346B8A14}" srcId="{D6FD560D-D5FF-4114-82D6-A25EC8F2F34A}" destId="{F850BEAB-7E67-402E-AE1D-AC888EC7A7DC}" srcOrd="1" destOrd="0" parTransId="{4DB0A4E6-A13A-4F2B-8DCA-B235C16A974A}" sibTransId="{A542BFE3-0679-45E5-95F7-698C7A3CD0E3}"/>
    <dgm:cxn modelId="{2E8FF485-FD9E-446F-87C9-B997FF47045A}" srcId="{D6FD560D-D5FF-4114-82D6-A25EC8F2F34A}" destId="{E20CDFA6-84E1-48B9-97B4-5DBF25FF9497}" srcOrd="0" destOrd="0" parTransId="{F1A3F2E1-A8A4-455B-BBE6-47B76B204A4A}" sibTransId="{6B40619D-C665-45F8-B61E-E125EFFA8E35}"/>
    <dgm:cxn modelId="{BB7C4F4A-8F10-4CB6-89DD-3ACEEB113632}" srcId="{A1F57880-79AA-44FA-A336-B00127A89F5A}" destId="{8217940E-AC7A-4C5C-9A3F-E325085BBE9C}" srcOrd="3" destOrd="0" parTransId="{A85579AB-2A29-4D1D-B680-6B390B20C8ED}" sibTransId="{568D0070-A5FE-4A32-9494-275D601D9CF6}"/>
    <dgm:cxn modelId="{A996BCC7-047E-4EDD-A0D0-04C9C9375FDD}" type="presOf" srcId="{F6D6D328-45F6-411B-BB24-CD79058823C6}" destId="{CAB97A2B-E4E2-4D45-B181-3E92BD97FDB0}" srcOrd="0" destOrd="0" presId="urn:microsoft.com/office/officeart/2005/8/layout/chevron2"/>
    <dgm:cxn modelId="{2B18350E-309E-431D-B89D-B0C65B599EA5}" type="presOf" srcId="{E20CDFA6-84E1-48B9-97B4-5DBF25FF9497}" destId="{F49FE4F5-8966-4E79-97D9-664BFA29E90B}" srcOrd="0" destOrd="0" presId="urn:microsoft.com/office/officeart/2005/8/layout/chevron2"/>
    <dgm:cxn modelId="{F960A00B-D786-4296-B9AE-E3B83F4B8561}" srcId="{D2430A7B-86EB-476E-9EAD-1B6058EB36BE}" destId="{26258DC9-F0F7-4BDA-B4B3-1221E5EDD1DD}" srcOrd="1" destOrd="0" parTransId="{500BA941-CC3D-41E1-BF53-FC2BCB9D2E01}" sibTransId="{FA030CFB-C2FB-4431-B59F-2F7524C5C645}"/>
    <dgm:cxn modelId="{AF9E4B1C-6A5D-4F32-B08F-EB295E36E53C}" type="presOf" srcId="{FEFBA5F2-BB37-49B2-ADD0-C84550EF14FC}" destId="{10399AB2-933A-470D-A4A6-0EB0D4F63B11}" srcOrd="0" destOrd="0" presId="urn:microsoft.com/office/officeart/2005/8/layout/chevron2"/>
    <dgm:cxn modelId="{A6363AA7-335E-4971-9508-0F248C331400}" srcId="{D2430A7B-86EB-476E-9EAD-1B6058EB36BE}" destId="{20B413C7-E691-42A1-BE23-BC571B903A75}" srcOrd="0" destOrd="0" parTransId="{04BF0409-14BD-4298-BB8B-75EC2AE2335A}" sibTransId="{1A7F2676-C8E3-421F-9C18-C2EE12843F9A}"/>
    <dgm:cxn modelId="{3A9547DC-0C8F-4413-850A-8DE597E5382C}" srcId="{8217940E-AC7A-4C5C-9A3F-E325085BBE9C}" destId="{2C497947-E964-4A10-B86B-6CC638507248}" srcOrd="1" destOrd="0" parTransId="{0821529E-BB47-4A17-8638-7C52890D6457}" sibTransId="{226863E0-801B-43E4-B1CD-6395CA52D9C6}"/>
    <dgm:cxn modelId="{E9623710-D8F2-4CA5-90C8-C17A976CFDF4}" type="presOf" srcId="{8217940E-AC7A-4C5C-9A3F-E325085BBE9C}" destId="{399B2B16-90B4-4173-A7D9-7457A3EEE14B}" srcOrd="0" destOrd="0" presId="urn:microsoft.com/office/officeart/2005/8/layout/chevron2"/>
    <dgm:cxn modelId="{528E64A7-A9CB-4336-936A-9ABB30EE8D7C}" type="presOf" srcId="{F850BEAB-7E67-402E-AE1D-AC888EC7A7DC}" destId="{F49FE4F5-8966-4E79-97D9-664BFA29E90B}" srcOrd="0" destOrd="1" presId="urn:microsoft.com/office/officeart/2005/8/layout/chevron2"/>
    <dgm:cxn modelId="{8D3A9A72-A444-4C13-845A-7C649BAFE931}" type="presOf" srcId="{A1F57880-79AA-44FA-A336-B00127A89F5A}" destId="{03B36953-E893-4F80-AFE1-662D671B0286}" srcOrd="0" destOrd="0" presId="urn:microsoft.com/office/officeart/2005/8/layout/chevron2"/>
    <dgm:cxn modelId="{07B8A24A-1F75-4A66-B066-30273DB77EAC}" srcId="{A1F57880-79AA-44FA-A336-B00127A89F5A}" destId="{D2430A7B-86EB-476E-9EAD-1B6058EB36BE}" srcOrd="0" destOrd="0" parTransId="{A469C9AC-3C3B-4380-A30D-46B3A32C6596}" sibTransId="{DEFA5AD8-E0AA-40F7-96DC-B26D7BBF8DA6}"/>
    <dgm:cxn modelId="{C2DFA9CF-6D46-471C-8A95-20C262B0EB29}" type="presOf" srcId="{2C497947-E964-4A10-B86B-6CC638507248}" destId="{10399AB2-933A-470D-A4A6-0EB0D4F63B11}" srcOrd="0" destOrd="1" presId="urn:microsoft.com/office/officeart/2005/8/layout/chevron2"/>
    <dgm:cxn modelId="{5952E55F-541E-4FE3-B894-0BE08E901CD7}" type="presOf" srcId="{D6FD560D-D5FF-4114-82D6-A25EC8F2F34A}" destId="{08369812-A7CD-42A5-9DE5-BB47E4C58CD1}" srcOrd="0" destOrd="0" presId="urn:microsoft.com/office/officeart/2005/8/layout/chevron2"/>
    <dgm:cxn modelId="{CEF6E330-C6FD-4846-AE05-BD96006CDC7B}" type="presOf" srcId="{4B4409CE-4488-49F8-A5A9-0A8E2E34920B}" destId="{CAB97A2B-E4E2-4D45-B181-3E92BD97FDB0}" srcOrd="0" destOrd="1" presId="urn:microsoft.com/office/officeart/2005/8/layout/chevron2"/>
    <dgm:cxn modelId="{D902A954-12CF-4295-BBD7-44DAD641EEF6}" type="presParOf" srcId="{03B36953-E893-4F80-AFE1-662D671B0286}" destId="{C043FDB6-A6FE-4750-A8E0-2B2A7D70CC8B}" srcOrd="0" destOrd="0" presId="urn:microsoft.com/office/officeart/2005/8/layout/chevron2"/>
    <dgm:cxn modelId="{BCBCB137-2792-45CE-9D07-88218CE426D6}" type="presParOf" srcId="{C043FDB6-A6FE-4750-A8E0-2B2A7D70CC8B}" destId="{332D8A94-4607-4B8B-A24E-E419C48F9D66}" srcOrd="0" destOrd="0" presId="urn:microsoft.com/office/officeart/2005/8/layout/chevron2"/>
    <dgm:cxn modelId="{C889896C-B442-4815-86C3-E2593A167A40}" type="presParOf" srcId="{C043FDB6-A6FE-4750-A8E0-2B2A7D70CC8B}" destId="{6723DE2F-BFBF-49FC-BAD9-593F20C3483C}" srcOrd="1" destOrd="0" presId="urn:microsoft.com/office/officeart/2005/8/layout/chevron2"/>
    <dgm:cxn modelId="{1E6A2959-93EA-431B-861D-4900C7C2C885}" type="presParOf" srcId="{03B36953-E893-4F80-AFE1-662D671B0286}" destId="{17AC7BDB-A5F9-4C27-B1EC-7C037EA1082C}" srcOrd="1" destOrd="0" presId="urn:microsoft.com/office/officeart/2005/8/layout/chevron2"/>
    <dgm:cxn modelId="{207BD9FA-3F9B-4BE7-820B-4447F9C02F2D}" type="presParOf" srcId="{03B36953-E893-4F80-AFE1-662D671B0286}" destId="{70492489-D406-4964-A913-5CBFB5FD45B4}" srcOrd="2" destOrd="0" presId="urn:microsoft.com/office/officeart/2005/8/layout/chevron2"/>
    <dgm:cxn modelId="{F803B873-D744-4A85-90C9-90E4DA56C8A2}" type="presParOf" srcId="{70492489-D406-4964-A913-5CBFB5FD45B4}" destId="{83DF88E7-4393-429F-9194-4675DABA7999}" srcOrd="0" destOrd="0" presId="urn:microsoft.com/office/officeart/2005/8/layout/chevron2"/>
    <dgm:cxn modelId="{72F32CA2-B4BC-440A-A498-FE21C5C99D21}" type="presParOf" srcId="{70492489-D406-4964-A913-5CBFB5FD45B4}" destId="{CAB97A2B-E4E2-4D45-B181-3E92BD97FDB0}" srcOrd="1" destOrd="0" presId="urn:microsoft.com/office/officeart/2005/8/layout/chevron2"/>
    <dgm:cxn modelId="{170670FB-8325-43BF-86F3-278AE2DDBFC1}" type="presParOf" srcId="{03B36953-E893-4F80-AFE1-662D671B0286}" destId="{4357A343-82C4-43E7-A7C9-D40FB56465F8}" srcOrd="3" destOrd="0" presId="urn:microsoft.com/office/officeart/2005/8/layout/chevron2"/>
    <dgm:cxn modelId="{76D9E0F0-5F7E-4771-8DD1-7894CF016C7B}" type="presParOf" srcId="{03B36953-E893-4F80-AFE1-662D671B0286}" destId="{12B5EE23-6D97-47EC-85E2-9EF2CCCFFCBF}" srcOrd="4" destOrd="0" presId="urn:microsoft.com/office/officeart/2005/8/layout/chevron2"/>
    <dgm:cxn modelId="{C8095B08-0D86-48E1-BFE6-EABB0308EB7F}" type="presParOf" srcId="{12B5EE23-6D97-47EC-85E2-9EF2CCCFFCBF}" destId="{08369812-A7CD-42A5-9DE5-BB47E4C58CD1}" srcOrd="0" destOrd="0" presId="urn:microsoft.com/office/officeart/2005/8/layout/chevron2"/>
    <dgm:cxn modelId="{185A0547-CCD9-4253-8CFB-070DEF8D6294}" type="presParOf" srcId="{12B5EE23-6D97-47EC-85E2-9EF2CCCFFCBF}" destId="{F49FE4F5-8966-4E79-97D9-664BFA29E90B}" srcOrd="1" destOrd="0" presId="urn:microsoft.com/office/officeart/2005/8/layout/chevron2"/>
    <dgm:cxn modelId="{048D7FA5-D007-426B-9E78-F86DD0A0D6D9}" type="presParOf" srcId="{03B36953-E893-4F80-AFE1-662D671B0286}" destId="{27089EBB-C596-4B78-B74E-C38B4ACB6E81}" srcOrd="5" destOrd="0" presId="urn:microsoft.com/office/officeart/2005/8/layout/chevron2"/>
    <dgm:cxn modelId="{15019F18-268A-4A35-B97B-669A598A69BC}" type="presParOf" srcId="{03B36953-E893-4F80-AFE1-662D671B0286}" destId="{6472508B-F432-4763-80FE-D15553BC3D37}" srcOrd="6" destOrd="0" presId="urn:microsoft.com/office/officeart/2005/8/layout/chevron2"/>
    <dgm:cxn modelId="{D16641CC-A4E2-4B5A-82BD-00E232C7F01A}" type="presParOf" srcId="{6472508B-F432-4763-80FE-D15553BC3D37}" destId="{399B2B16-90B4-4173-A7D9-7457A3EEE14B}" srcOrd="0" destOrd="0" presId="urn:microsoft.com/office/officeart/2005/8/layout/chevron2"/>
    <dgm:cxn modelId="{CFD4F738-1E2F-4960-ACF0-214589DF0E15}" type="presParOf" srcId="{6472508B-F432-4763-80FE-D15553BC3D37}" destId="{10399AB2-933A-470D-A4A6-0EB0D4F63B11}"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06E28C7-B97A-404A-AEB3-6A5F6DEE5B3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0"/>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1"/>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1"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06E28C7-B97A-404A-AEB3-6A5F6DEE5B3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06E28C7-B97A-404A-AEB3-6A5F6DEE5B3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28C7-B97A-404A-AEB3-6A5F6DEE5B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E039AC9-1935-4C57-8EC3-FC7A2B925B22}" type="datetimeFigureOut">
              <a:rPr lang="en-US" smtClean="0"/>
              <a:pPr/>
              <a:t>11/14/2011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06E28C7-B97A-404A-AEB3-6A5F6DEE5B3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4"/>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2"/>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21103"/>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1055078"/>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E039AC9-1935-4C57-8EC3-FC7A2B925B22}" type="datetimeFigureOut">
              <a:rPr lang="en-US" smtClean="0"/>
              <a:pPr/>
              <a:t>11/14/2011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06E28C7-B97A-404A-AEB3-6A5F6DEE5B3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ballgame.org/main.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876800"/>
            <a:ext cx="7406640" cy="1472184"/>
          </a:xfrm>
        </p:spPr>
        <p:txBody>
          <a:bodyPr>
            <a:noAutofit/>
          </a:bodyPr>
          <a:lstStyle/>
          <a:p>
            <a:pPr algn="ctr"/>
            <a:r>
              <a:rPr lang="en-US" sz="4800" dirty="0" smtClean="0">
                <a:solidFill>
                  <a:schemeClr val="accent1">
                    <a:lumMod val="50000"/>
                  </a:schemeClr>
                </a:solidFill>
              </a:rPr>
              <a:t>Ancient Mesoamerican Civilizations</a:t>
            </a:r>
            <a:endParaRPr lang="en-US" sz="4800" dirty="0">
              <a:solidFill>
                <a:schemeClr val="accent1">
                  <a:lumMod val="50000"/>
                </a:schemeClr>
              </a:solidFill>
            </a:endParaRPr>
          </a:p>
        </p:txBody>
      </p:sp>
      <p:sp>
        <p:nvSpPr>
          <p:cNvPr id="3" name="Subtitle 2"/>
          <p:cNvSpPr>
            <a:spLocks noGrp="1"/>
          </p:cNvSpPr>
          <p:nvPr>
            <p:ph type="subTitle" idx="1"/>
          </p:nvPr>
        </p:nvSpPr>
        <p:spPr>
          <a:xfrm>
            <a:off x="1447800" y="6324600"/>
            <a:ext cx="7406640" cy="1752600"/>
          </a:xfrm>
        </p:spPr>
        <p:txBody>
          <a:bodyPr/>
          <a:lstStyle/>
          <a:p>
            <a:pPr algn="ctr"/>
            <a:r>
              <a:rPr lang="en-US" dirty="0" smtClean="0"/>
              <a:t>The Olmec,  Maya,  Aztec,  and Inca</a:t>
            </a:r>
            <a:endParaRPr lang="en-US" dirty="0"/>
          </a:p>
        </p:txBody>
      </p:sp>
      <p:pic>
        <p:nvPicPr>
          <p:cNvPr id="7" name="Picture 6" descr="3.jpg"/>
          <p:cNvPicPr>
            <a:picLocks noChangeAspect="1"/>
          </p:cNvPicPr>
          <p:nvPr/>
        </p:nvPicPr>
        <p:blipFill>
          <a:blip r:embed="rId2"/>
          <a:stretch>
            <a:fillRect/>
          </a:stretch>
        </p:blipFill>
        <p:spPr>
          <a:xfrm>
            <a:off x="1295399" y="152400"/>
            <a:ext cx="7742903" cy="480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62000"/>
          </a:xfrm>
        </p:spPr>
        <p:txBody>
          <a:bodyPr>
            <a:normAutofit/>
          </a:bodyPr>
          <a:lstStyle/>
          <a:p>
            <a:pPr algn="ctr"/>
            <a:r>
              <a:rPr lang="en-US" dirty="0" smtClean="0"/>
              <a:t>Aztec Capital</a:t>
            </a:r>
            <a:endParaRPr lang="en-US" dirty="0"/>
          </a:p>
        </p:txBody>
      </p:sp>
      <p:sp>
        <p:nvSpPr>
          <p:cNvPr id="3" name="Content Placeholder 2"/>
          <p:cNvSpPr>
            <a:spLocks noGrp="1"/>
          </p:cNvSpPr>
          <p:nvPr>
            <p:ph idx="1"/>
          </p:nvPr>
        </p:nvSpPr>
        <p:spPr>
          <a:xfrm>
            <a:off x="1435608" y="609600"/>
            <a:ext cx="7498080" cy="5638800"/>
          </a:xfrm>
        </p:spPr>
        <p:txBody>
          <a:bodyPr>
            <a:normAutofit/>
          </a:bodyPr>
          <a:lstStyle/>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smtClean="0"/>
          </a:p>
          <a:p>
            <a:endParaRPr lang="en-US" sz="2000" dirty="0" smtClean="0"/>
          </a:p>
          <a:p>
            <a:r>
              <a:rPr lang="en-US" sz="2800" dirty="0" smtClean="0"/>
              <a:t>At the height of Aztec civilization there were over </a:t>
            </a:r>
            <a:r>
              <a:rPr lang="en-US" sz="2800" i="1" dirty="0" smtClean="0"/>
              <a:t>300,000</a:t>
            </a:r>
            <a:r>
              <a:rPr lang="en-US" sz="2800" dirty="0" smtClean="0"/>
              <a:t> people living in the capital city of Tenochtitlan and approximately      </a:t>
            </a:r>
            <a:r>
              <a:rPr lang="en-US" sz="2800" i="1" dirty="0" smtClean="0"/>
              <a:t>30 million </a:t>
            </a:r>
            <a:r>
              <a:rPr lang="en-US" sz="2800" dirty="0" smtClean="0"/>
              <a:t>living in the entire empire.</a:t>
            </a:r>
          </a:p>
          <a:p>
            <a:pPr>
              <a:buNone/>
            </a:pPr>
            <a:endParaRPr lang="en-US" sz="2000" dirty="0"/>
          </a:p>
        </p:txBody>
      </p:sp>
      <p:pic>
        <p:nvPicPr>
          <p:cNvPr id="7" name="Picture 6" descr="98.jpg"/>
          <p:cNvPicPr>
            <a:picLocks noChangeAspect="1"/>
          </p:cNvPicPr>
          <p:nvPr/>
        </p:nvPicPr>
        <p:blipFill>
          <a:blip r:embed="rId2"/>
          <a:stretch>
            <a:fillRect/>
          </a:stretch>
        </p:blipFill>
        <p:spPr>
          <a:xfrm>
            <a:off x="685800" y="762000"/>
            <a:ext cx="8229600" cy="3657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 to="" calcmode="lin" valueType="num">
                                      <p:cBhvr>
                                        <p:cTn id="12" dur="1" fill="hold"/>
                                        <p:tgtEl>
                                          <p:spTgt spid="3">
                                            <p:txEl>
                                              <p:pRg st="10" end="1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62000"/>
          </a:xfrm>
        </p:spPr>
        <p:txBody>
          <a:bodyPr/>
          <a:lstStyle/>
          <a:p>
            <a:pPr algn="ctr"/>
            <a:r>
              <a:rPr lang="en-US" dirty="0" smtClean="0">
                <a:solidFill>
                  <a:srgbClr val="FF0000"/>
                </a:solidFill>
              </a:rPr>
              <a:t>Aztec Religion</a:t>
            </a:r>
            <a:endParaRPr lang="en-US" dirty="0">
              <a:solidFill>
                <a:srgbClr val="FF0000"/>
              </a:solidFill>
            </a:endParaRPr>
          </a:p>
        </p:txBody>
      </p:sp>
      <p:sp>
        <p:nvSpPr>
          <p:cNvPr id="3" name="Content Placeholder 2"/>
          <p:cNvSpPr>
            <a:spLocks noGrp="1"/>
          </p:cNvSpPr>
          <p:nvPr>
            <p:ph idx="1"/>
          </p:nvPr>
        </p:nvSpPr>
        <p:spPr>
          <a:xfrm>
            <a:off x="990600" y="685800"/>
            <a:ext cx="8153400" cy="6172200"/>
          </a:xfrm>
        </p:spPr>
        <p:txBody>
          <a:bodyPr/>
          <a:lstStyle/>
          <a:p>
            <a:r>
              <a:rPr lang="en-US" sz="2800" dirty="0" smtClean="0"/>
              <a:t>Priests were highly respected.</a:t>
            </a:r>
          </a:p>
          <a:p>
            <a:r>
              <a:rPr lang="en-US" sz="2800" dirty="0" smtClean="0"/>
              <a:t>Most important God to the Aztecs was the Sun God.</a:t>
            </a:r>
          </a:p>
          <a:p>
            <a:r>
              <a:rPr lang="en-US" dirty="0" smtClean="0"/>
              <a:t>To please their gods, Aztecs offered human sacrifices their Gods</a:t>
            </a:r>
            <a:endParaRPr lang="en-US" dirty="0"/>
          </a:p>
        </p:txBody>
      </p:sp>
      <p:pic>
        <p:nvPicPr>
          <p:cNvPr id="4" name="Picture 3" descr="Who-Were-the-Aztecs-2.jpg"/>
          <p:cNvPicPr>
            <a:picLocks noChangeAspect="1"/>
          </p:cNvPicPr>
          <p:nvPr/>
        </p:nvPicPr>
        <p:blipFill>
          <a:blip r:embed="rId2"/>
          <a:stretch>
            <a:fillRect/>
          </a:stretch>
        </p:blipFill>
        <p:spPr>
          <a:xfrm>
            <a:off x="0" y="3048000"/>
            <a:ext cx="4594275" cy="4114800"/>
          </a:xfrm>
          <a:prstGeom prst="rect">
            <a:avLst/>
          </a:prstGeom>
          <a:ln>
            <a:noFill/>
          </a:ln>
          <a:effectLst>
            <a:softEdge rad="112500"/>
          </a:effectLst>
        </p:spPr>
      </p:pic>
      <p:pic>
        <p:nvPicPr>
          <p:cNvPr id="5" name="Picture 4" descr="09sac_heart.JPG"/>
          <p:cNvPicPr>
            <a:picLocks noChangeAspect="1"/>
          </p:cNvPicPr>
          <p:nvPr/>
        </p:nvPicPr>
        <p:blipFill>
          <a:blip r:embed="rId3"/>
          <a:stretch>
            <a:fillRect/>
          </a:stretch>
        </p:blipFill>
        <p:spPr>
          <a:xfrm>
            <a:off x="4394835" y="3352800"/>
            <a:ext cx="4749165" cy="35052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Contributions of the Aztec</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Doctors learned to set bones and dentists learned to treat cavities.</a:t>
            </a:r>
          </a:p>
          <a:p>
            <a:endParaRPr lang="en-US" dirty="0" smtClean="0"/>
          </a:p>
          <a:p>
            <a:r>
              <a:rPr lang="en-US" dirty="0" smtClean="0"/>
              <a:t>Engineers created bridges to connect the island capital together.</a:t>
            </a:r>
          </a:p>
          <a:p>
            <a:endParaRPr lang="en-US" dirty="0" smtClean="0"/>
          </a:p>
          <a:p>
            <a:r>
              <a:rPr lang="en-US" dirty="0" smtClean="0"/>
              <a:t>Developed an accurate calendar</a:t>
            </a:r>
          </a:p>
          <a:p>
            <a:pPr>
              <a:buNone/>
            </a:pPr>
            <a:endParaRPr lang="en-US" dirty="0" smtClean="0"/>
          </a:p>
          <a:p>
            <a:r>
              <a:rPr lang="en-US" dirty="0" smtClean="0"/>
              <a:t>Established schools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normAutofit/>
          </a:bodyPr>
          <a:lstStyle/>
          <a:p>
            <a:pPr algn="ctr"/>
            <a:r>
              <a:rPr lang="en-US" dirty="0" smtClean="0">
                <a:solidFill>
                  <a:srgbClr val="FF0000"/>
                </a:solidFill>
              </a:rPr>
              <a:t>The Inca</a:t>
            </a:r>
            <a:endParaRPr lang="en-US" dirty="0">
              <a:solidFill>
                <a:srgbClr val="FF0000"/>
              </a:solidFill>
            </a:endParaRPr>
          </a:p>
        </p:txBody>
      </p:sp>
      <p:sp>
        <p:nvSpPr>
          <p:cNvPr id="3" name="Content Placeholder 2"/>
          <p:cNvSpPr>
            <a:spLocks noGrp="1"/>
          </p:cNvSpPr>
          <p:nvPr>
            <p:ph idx="1"/>
          </p:nvPr>
        </p:nvSpPr>
        <p:spPr>
          <a:xfrm>
            <a:off x="990600" y="762000"/>
            <a:ext cx="8153400" cy="6096000"/>
          </a:xfrm>
        </p:spPr>
        <p:txBody>
          <a:bodyPr/>
          <a:lstStyle/>
          <a:p>
            <a:r>
              <a:rPr lang="en-US" dirty="0" smtClean="0"/>
              <a:t>The Incas developed in the Andes Mountains in what is now Peru.</a:t>
            </a:r>
          </a:p>
          <a:p>
            <a:pPr>
              <a:buNone/>
            </a:pPr>
            <a:endParaRPr lang="en-US" dirty="0" smtClean="0"/>
          </a:p>
          <a:p>
            <a:r>
              <a:rPr lang="en-US" sz="2800" dirty="0" smtClean="0"/>
              <a:t>The Incas were ruled </a:t>
            </a:r>
          </a:p>
          <a:p>
            <a:pPr>
              <a:buNone/>
            </a:pPr>
            <a:r>
              <a:rPr lang="en-US" sz="2800" dirty="0" smtClean="0"/>
              <a:t>by an emperor who had </a:t>
            </a:r>
          </a:p>
          <a:p>
            <a:pPr>
              <a:buNone/>
            </a:pPr>
            <a:r>
              <a:rPr lang="en-US" sz="2800" dirty="0" smtClean="0"/>
              <a:t>absolute power.</a:t>
            </a:r>
          </a:p>
          <a:p>
            <a:r>
              <a:rPr lang="en-US" sz="2800" dirty="0" smtClean="0">
                <a:solidFill>
                  <a:srgbClr val="7030A0"/>
                </a:solidFill>
              </a:rPr>
              <a:t>The people had to speak </a:t>
            </a:r>
          </a:p>
          <a:p>
            <a:pPr>
              <a:buNone/>
            </a:pPr>
            <a:r>
              <a:rPr lang="en-US" sz="2800" dirty="0" smtClean="0">
                <a:solidFill>
                  <a:srgbClr val="7030A0"/>
                </a:solidFill>
              </a:rPr>
              <a:t>the Incan language and</a:t>
            </a:r>
          </a:p>
          <a:p>
            <a:pPr>
              <a:buNone/>
            </a:pPr>
            <a:r>
              <a:rPr lang="en-US" sz="2800" dirty="0" smtClean="0">
                <a:solidFill>
                  <a:srgbClr val="7030A0"/>
                </a:solidFill>
              </a:rPr>
              <a:t>worship the Incan gods.</a:t>
            </a:r>
            <a:endParaRPr lang="en-US" sz="2800" dirty="0">
              <a:solidFill>
                <a:srgbClr val="7030A0"/>
              </a:solidFill>
            </a:endParaRPr>
          </a:p>
        </p:txBody>
      </p:sp>
      <p:pic>
        <p:nvPicPr>
          <p:cNvPr id="4" name="Picture 3" descr="inca_empire.jpg"/>
          <p:cNvPicPr>
            <a:picLocks noChangeAspect="1"/>
          </p:cNvPicPr>
          <p:nvPr/>
        </p:nvPicPr>
        <p:blipFill>
          <a:blip r:embed="rId2"/>
          <a:stretch>
            <a:fillRect/>
          </a:stretch>
        </p:blipFill>
        <p:spPr>
          <a:xfrm>
            <a:off x="5410200" y="1752600"/>
            <a:ext cx="3505200" cy="5105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lstStyle/>
          <a:p>
            <a:pPr algn="ctr"/>
            <a:r>
              <a:rPr lang="en-US" dirty="0" smtClean="0"/>
              <a:t>Farming in the Andes </a:t>
            </a:r>
            <a:endParaRPr lang="en-US" dirty="0"/>
          </a:p>
        </p:txBody>
      </p:sp>
      <p:sp>
        <p:nvSpPr>
          <p:cNvPr id="3" name="Content Placeholder 2"/>
          <p:cNvSpPr>
            <a:spLocks noGrp="1"/>
          </p:cNvSpPr>
          <p:nvPr>
            <p:ph idx="1"/>
          </p:nvPr>
        </p:nvSpPr>
        <p:spPr>
          <a:xfrm>
            <a:off x="990600" y="685800"/>
            <a:ext cx="8153400" cy="6172200"/>
          </a:xfrm>
        </p:spPr>
        <p:txBody>
          <a:bodyPr>
            <a:normAutofit/>
          </a:bodyPr>
          <a:lstStyle/>
          <a:p>
            <a:r>
              <a:rPr lang="en-US" sz="2800" dirty="0" smtClean="0"/>
              <a:t>To farm the steep land they cut terraces into the mountainside and built aqueducts, or canals, to irrigate crops.</a:t>
            </a:r>
          </a:p>
          <a:p>
            <a:r>
              <a:rPr lang="en-US" sz="2800" dirty="0" smtClean="0"/>
              <a:t>The Inca grew mostly corn and potatoes.</a:t>
            </a:r>
            <a:endParaRPr lang="en-US" sz="2800" dirty="0"/>
          </a:p>
        </p:txBody>
      </p:sp>
      <p:pic>
        <p:nvPicPr>
          <p:cNvPr id="4" name="Picture 3" descr="tr-peru-potato-park-608.jpg"/>
          <p:cNvPicPr>
            <a:picLocks noChangeAspect="1"/>
          </p:cNvPicPr>
          <p:nvPr/>
        </p:nvPicPr>
        <p:blipFill>
          <a:blip r:embed="rId2"/>
          <a:stretch>
            <a:fillRect/>
          </a:stretch>
        </p:blipFill>
        <p:spPr>
          <a:xfrm>
            <a:off x="0" y="2667000"/>
            <a:ext cx="5257800" cy="3733800"/>
          </a:xfrm>
          <a:prstGeom prst="rect">
            <a:avLst/>
          </a:prstGeom>
          <a:ln>
            <a:noFill/>
          </a:ln>
          <a:effectLst>
            <a:softEdge rad="112500"/>
          </a:effectLst>
        </p:spPr>
      </p:pic>
      <p:pic>
        <p:nvPicPr>
          <p:cNvPr id="6" name="Picture 5" descr="3_1298665537_the-inca-farming-terraces.jpg"/>
          <p:cNvPicPr>
            <a:picLocks noChangeAspect="1"/>
          </p:cNvPicPr>
          <p:nvPr/>
        </p:nvPicPr>
        <p:blipFill>
          <a:blip r:embed="rId3"/>
          <a:stretch>
            <a:fillRect/>
          </a:stretch>
        </p:blipFill>
        <p:spPr>
          <a:xfrm>
            <a:off x="5257800" y="2514600"/>
            <a:ext cx="3886200" cy="4343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lstStyle/>
          <a:p>
            <a:pPr algn="ctr"/>
            <a:r>
              <a:rPr lang="en-US" dirty="0" smtClean="0"/>
              <a:t>Incan Roads</a:t>
            </a:r>
            <a:endParaRPr lang="en-US" dirty="0"/>
          </a:p>
        </p:txBody>
      </p:sp>
      <p:sp>
        <p:nvSpPr>
          <p:cNvPr id="3" name="Content Placeholder 2"/>
          <p:cNvSpPr>
            <a:spLocks noGrp="1"/>
          </p:cNvSpPr>
          <p:nvPr>
            <p:ph idx="1"/>
          </p:nvPr>
        </p:nvSpPr>
        <p:spPr>
          <a:xfrm>
            <a:off x="990600" y="685800"/>
            <a:ext cx="8153400" cy="61722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The Inca built 14,000 miles of roads on which runners carried messages to far cities and the capital of Cuzco. Many of theses roads are still used today.</a:t>
            </a:r>
          </a:p>
          <a:p>
            <a:endParaRPr lang="en-US" dirty="0"/>
          </a:p>
        </p:txBody>
      </p:sp>
      <p:pic>
        <p:nvPicPr>
          <p:cNvPr id="4" name="Picture 3" descr="incan_roads.jpg"/>
          <p:cNvPicPr>
            <a:picLocks noChangeAspect="1"/>
          </p:cNvPicPr>
          <p:nvPr/>
        </p:nvPicPr>
        <p:blipFill>
          <a:blip r:embed="rId2"/>
          <a:stretch>
            <a:fillRect/>
          </a:stretch>
        </p:blipFill>
        <p:spPr>
          <a:xfrm>
            <a:off x="228600" y="685800"/>
            <a:ext cx="3962400" cy="3667125"/>
          </a:xfrm>
          <a:prstGeom prst="rect">
            <a:avLst/>
          </a:prstGeom>
          <a:ln>
            <a:noFill/>
          </a:ln>
          <a:effectLst>
            <a:softEdge rad="112500"/>
          </a:effectLst>
        </p:spPr>
      </p:pic>
      <p:pic>
        <p:nvPicPr>
          <p:cNvPr id="8" name="Picture 7" descr="220px-Over_Machu_Picchu.jpg"/>
          <p:cNvPicPr>
            <a:picLocks noChangeAspect="1"/>
          </p:cNvPicPr>
          <p:nvPr/>
        </p:nvPicPr>
        <p:blipFill>
          <a:blip r:embed="rId3"/>
          <a:stretch>
            <a:fillRect/>
          </a:stretch>
        </p:blipFill>
        <p:spPr>
          <a:xfrm>
            <a:off x="4572000" y="685800"/>
            <a:ext cx="4267200" cy="4114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solidFill>
                  <a:srgbClr val="FF0000"/>
                </a:solidFill>
              </a:rPr>
              <a:t>Contributions of the Inca</a:t>
            </a:r>
            <a:endParaRPr lang="en-US" dirty="0">
              <a:solidFill>
                <a:srgbClr val="FF0000"/>
              </a:solidFill>
            </a:endParaRPr>
          </a:p>
        </p:txBody>
      </p:sp>
      <p:sp>
        <p:nvSpPr>
          <p:cNvPr id="3" name="Content Placeholder 2"/>
          <p:cNvSpPr>
            <a:spLocks noGrp="1"/>
          </p:cNvSpPr>
          <p:nvPr>
            <p:ph idx="1"/>
          </p:nvPr>
        </p:nvSpPr>
        <p:spPr>
          <a:xfrm>
            <a:off x="990600" y="914400"/>
            <a:ext cx="8153400" cy="5943600"/>
          </a:xfrm>
        </p:spPr>
        <p:txBody>
          <a:bodyPr/>
          <a:lstStyle/>
          <a:p>
            <a:pPr>
              <a:buNone/>
            </a:pPr>
            <a:endParaRPr lang="en-US" dirty="0" smtClean="0"/>
          </a:p>
          <a:p>
            <a:r>
              <a:rPr lang="en-US" dirty="0" smtClean="0"/>
              <a:t>To keep records the Inca used </a:t>
            </a:r>
            <a:r>
              <a:rPr lang="en-US" i="1" dirty="0" smtClean="0"/>
              <a:t>quipus </a:t>
            </a:r>
            <a:r>
              <a:rPr lang="en-US" dirty="0" smtClean="0"/>
              <a:t>which are knotted cords used as counting tools</a:t>
            </a:r>
            <a:r>
              <a:rPr lang="en-US" dirty="0" smtClean="0">
                <a:solidFill>
                  <a:schemeClr val="accent1"/>
                </a:solidFill>
              </a:rPr>
              <a:t>.</a:t>
            </a:r>
            <a:endParaRPr lang="en-US" dirty="0">
              <a:solidFill>
                <a:schemeClr val="accent1"/>
              </a:solidFill>
            </a:endParaRPr>
          </a:p>
        </p:txBody>
      </p:sp>
      <p:pic>
        <p:nvPicPr>
          <p:cNvPr id="4" name="Picture 3" descr="quipu2.jpg"/>
          <p:cNvPicPr>
            <a:picLocks noChangeAspect="1"/>
          </p:cNvPicPr>
          <p:nvPr/>
        </p:nvPicPr>
        <p:blipFill>
          <a:blip r:embed="rId2"/>
          <a:stretch>
            <a:fillRect/>
          </a:stretch>
        </p:blipFill>
        <p:spPr>
          <a:xfrm>
            <a:off x="2895600" y="2711333"/>
            <a:ext cx="5200000" cy="414666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At the Height of Power</a:t>
            </a:r>
            <a:br>
              <a:rPr lang="en-US" sz="3200" b="1" dirty="0" smtClean="0"/>
            </a:br>
            <a:r>
              <a:rPr lang="en-US" sz="3200" b="1" dirty="0" smtClean="0"/>
              <a:t>Timeline</a:t>
            </a:r>
            <a:endParaRPr lang="en-US" sz="3200" b="1"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14400"/>
          </a:xfrm>
        </p:spPr>
        <p:txBody>
          <a:bodyPr/>
          <a:lstStyle/>
          <a:p>
            <a:pPr algn="ctr"/>
            <a:r>
              <a:rPr lang="en-US" u="sng" dirty="0" smtClean="0">
                <a:solidFill>
                  <a:srgbClr val="FF0000"/>
                </a:solidFill>
              </a:rPr>
              <a:t>The Olmec</a:t>
            </a:r>
            <a:endParaRPr lang="en-US" u="sng" dirty="0">
              <a:solidFill>
                <a:srgbClr val="FF0000"/>
              </a:solidFill>
            </a:endParaRPr>
          </a:p>
        </p:txBody>
      </p:sp>
      <p:sp>
        <p:nvSpPr>
          <p:cNvPr id="3" name="Content Placeholder 2"/>
          <p:cNvSpPr>
            <a:spLocks noGrp="1"/>
          </p:cNvSpPr>
          <p:nvPr>
            <p:ph idx="1"/>
          </p:nvPr>
        </p:nvSpPr>
        <p:spPr>
          <a:xfrm>
            <a:off x="990600" y="762000"/>
            <a:ext cx="8153400" cy="6096000"/>
          </a:xfrm>
        </p:spPr>
        <p:txBody>
          <a:bodyPr/>
          <a:lstStyle/>
          <a:p>
            <a:r>
              <a:rPr lang="en-US" dirty="0" smtClean="0"/>
              <a:t>The Olmec developed advanced cities that included plazas, housing areas, and ceremonial centers.</a:t>
            </a:r>
          </a:p>
          <a:p>
            <a:r>
              <a:rPr lang="en-US" dirty="0" smtClean="0"/>
              <a:t>The Olmec are known for HUGE stone sculptures of heads.</a:t>
            </a:r>
          </a:p>
        </p:txBody>
      </p:sp>
      <p:pic>
        <p:nvPicPr>
          <p:cNvPr id="5" name="Picture 4" descr="olmec2.jpg"/>
          <p:cNvPicPr>
            <a:picLocks noChangeAspect="1"/>
          </p:cNvPicPr>
          <p:nvPr/>
        </p:nvPicPr>
        <p:blipFill>
          <a:blip r:embed="rId2"/>
          <a:stretch>
            <a:fillRect/>
          </a:stretch>
        </p:blipFill>
        <p:spPr>
          <a:xfrm>
            <a:off x="1295400" y="3352800"/>
            <a:ext cx="2743200" cy="3505200"/>
          </a:xfrm>
          <a:prstGeom prst="rect">
            <a:avLst/>
          </a:prstGeom>
        </p:spPr>
      </p:pic>
      <p:pic>
        <p:nvPicPr>
          <p:cNvPr id="6" name="Picture 5" descr="OlmecHead1.jpg"/>
          <p:cNvPicPr>
            <a:picLocks noChangeAspect="1"/>
          </p:cNvPicPr>
          <p:nvPr/>
        </p:nvPicPr>
        <p:blipFill>
          <a:blip r:embed="rId3"/>
          <a:stretch>
            <a:fillRect/>
          </a:stretch>
        </p:blipFill>
        <p:spPr>
          <a:xfrm>
            <a:off x="4953000" y="2819400"/>
            <a:ext cx="3962400" cy="403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38200"/>
          </a:xfrm>
        </p:spPr>
        <p:txBody>
          <a:bodyPr/>
          <a:lstStyle/>
          <a:p>
            <a:pPr algn="ctr"/>
            <a:r>
              <a:rPr lang="en-US" u="sng" dirty="0" smtClean="0">
                <a:solidFill>
                  <a:schemeClr val="tx1"/>
                </a:solidFill>
              </a:rPr>
              <a:t>The Olmec</a:t>
            </a:r>
            <a:endParaRPr lang="en-US" u="sng" dirty="0">
              <a:solidFill>
                <a:schemeClr val="tx1"/>
              </a:solidFill>
            </a:endParaRPr>
          </a:p>
        </p:txBody>
      </p:sp>
      <p:sp>
        <p:nvSpPr>
          <p:cNvPr id="3" name="Content Placeholder 2"/>
          <p:cNvSpPr>
            <a:spLocks noGrp="1"/>
          </p:cNvSpPr>
          <p:nvPr>
            <p:ph idx="1"/>
          </p:nvPr>
        </p:nvSpPr>
        <p:spPr>
          <a:xfrm>
            <a:off x="990600" y="685800"/>
            <a:ext cx="8153400" cy="6172200"/>
          </a:xfrm>
        </p:spPr>
        <p:txBody>
          <a:bodyPr>
            <a:normAutofit fontScale="92500" lnSpcReduction="10000"/>
          </a:bodyPr>
          <a:lstStyle/>
          <a:p>
            <a:r>
              <a:rPr lang="en-US" dirty="0" smtClean="0">
                <a:solidFill>
                  <a:srgbClr val="7030A0"/>
                </a:solidFill>
              </a:rPr>
              <a:t>Around 600 B.C.  the Olmec began to abandon their cities for unknown reasons.</a:t>
            </a:r>
          </a:p>
          <a:p>
            <a:r>
              <a:rPr lang="en-US" dirty="0" smtClean="0">
                <a:solidFill>
                  <a:srgbClr val="7030A0"/>
                </a:solidFill>
              </a:rPr>
              <a:t>The Olmec are considered a </a:t>
            </a:r>
            <a:r>
              <a:rPr lang="en-US" i="1" dirty="0" smtClean="0">
                <a:solidFill>
                  <a:srgbClr val="7030A0"/>
                </a:solidFill>
              </a:rPr>
              <a:t>cultural hearth </a:t>
            </a:r>
            <a:r>
              <a:rPr lang="en-US" dirty="0" smtClean="0">
                <a:solidFill>
                  <a:srgbClr val="7030A0"/>
                </a:solidFill>
              </a:rPr>
              <a:t>by historians. </a:t>
            </a:r>
            <a:endParaRPr lang="en-US" dirty="0" smtClean="0">
              <a:solidFill>
                <a:srgbClr val="7030A0"/>
              </a:solidFill>
            </a:endParaRPr>
          </a:p>
          <a:p>
            <a:r>
              <a:rPr lang="en-US" dirty="0" smtClean="0"/>
              <a:t>The </a:t>
            </a:r>
            <a:r>
              <a:rPr lang="en-US" b="1" u="sng" dirty="0" smtClean="0">
                <a:solidFill>
                  <a:srgbClr val="FF0000"/>
                </a:solidFill>
              </a:rPr>
              <a:t>Olmec culture</a:t>
            </a:r>
            <a:r>
              <a:rPr lang="en-US" dirty="0" smtClean="0">
                <a:solidFill>
                  <a:srgbClr val="FF0000"/>
                </a:solidFill>
              </a:rPr>
              <a:t> </a:t>
            </a:r>
            <a:r>
              <a:rPr lang="en-US" dirty="0" smtClean="0"/>
              <a:t>helped shape other cultures in the region, particularly the Maya.</a:t>
            </a:r>
          </a:p>
          <a:p>
            <a:r>
              <a:rPr lang="en-US" dirty="0" smtClean="0"/>
              <a:t>Strongly devoted to religion, priests were highly respected.</a:t>
            </a:r>
          </a:p>
          <a:p>
            <a:pPr>
              <a:buNone/>
            </a:pPr>
            <a:endParaRPr lang="en-US" dirty="0" smtClean="0"/>
          </a:p>
          <a:p>
            <a:pPr>
              <a:buNone/>
            </a:pPr>
            <a:r>
              <a:rPr lang="en-US" b="1" u="sng" dirty="0" smtClean="0">
                <a:solidFill>
                  <a:srgbClr val="FF0000"/>
                </a:solidFill>
              </a:rPr>
              <a:t>Olmec Contributions</a:t>
            </a:r>
            <a:r>
              <a:rPr lang="en-US" b="1" u="sng" dirty="0" smtClean="0">
                <a:solidFill>
                  <a:srgbClr val="FF0000"/>
                </a:solidFill>
              </a:rPr>
              <a:t>:</a:t>
            </a:r>
          </a:p>
          <a:p>
            <a:pPr>
              <a:buNone/>
            </a:pPr>
            <a:r>
              <a:rPr lang="en-US" dirty="0" smtClean="0"/>
              <a:t>1. Invented a calendar.</a:t>
            </a:r>
          </a:p>
          <a:p>
            <a:pPr>
              <a:buNone/>
            </a:pPr>
            <a:r>
              <a:rPr lang="en-US" dirty="0" smtClean="0"/>
              <a:t>2. Developed a system of writing made up of carved inscriptions.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heckerboard(across)">
                                      <p:cBhvr>
                                        <p:cTn id="30" dur="500"/>
                                        <p:tgtEl>
                                          <p:spTgt spid="3">
                                            <p:txEl>
                                              <p:pRg st="6" end="6"/>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heckerboard(across)">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62000"/>
          </a:xfrm>
        </p:spPr>
        <p:txBody>
          <a:bodyPr>
            <a:normAutofit/>
          </a:bodyPr>
          <a:lstStyle/>
          <a:p>
            <a:pPr algn="ctr"/>
            <a:r>
              <a:rPr lang="en-US" dirty="0" smtClean="0">
                <a:solidFill>
                  <a:srgbClr val="FF0000"/>
                </a:solidFill>
              </a:rPr>
              <a:t>The Maya</a:t>
            </a:r>
            <a:endParaRPr lang="en-US" dirty="0">
              <a:solidFill>
                <a:srgbClr val="FF0000"/>
              </a:solidFill>
            </a:endParaRPr>
          </a:p>
        </p:txBody>
      </p:sp>
      <p:sp>
        <p:nvSpPr>
          <p:cNvPr id="3" name="Content Placeholder 2"/>
          <p:cNvSpPr>
            <a:spLocks noGrp="1"/>
          </p:cNvSpPr>
          <p:nvPr>
            <p:ph idx="1"/>
          </p:nvPr>
        </p:nvSpPr>
        <p:spPr>
          <a:xfrm>
            <a:off x="990600" y="762000"/>
            <a:ext cx="8153400" cy="6096000"/>
          </a:xfrm>
        </p:spPr>
        <p:txBody>
          <a:bodyPr/>
          <a:lstStyle/>
          <a:p>
            <a:r>
              <a:rPr lang="en-US" dirty="0" smtClean="0"/>
              <a:t>The Maya built impressive cities with stone temples, pyramids, plazas, palaces, and ball courts.</a:t>
            </a:r>
          </a:p>
          <a:p>
            <a:r>
              <a:rPr lang="en-US" dirty="0" smtClean="0"/>
              <a:t>Farming and trading was the focus of the Mayan civilization.  </a:t>
            </a:r>
            <a:r>
              <a:rPr lang="en-US" dirty="0" smtClean="0">
                <a:solidFill>
                  <a:srgbClr val="7030A0"/>
                </a:solidFill>
              </a:rPr>
              <a:t>Corn, beans, and squash were important crops. The Maya also traded salt, chocolate, and cotton with other cultures.</a:t>
            </a:r>
            <a:endParaRPr lang="en-US" dirty="0">
              <a:solidFill>
                <a:srgbClr val="7030A0"/>
              </a:solidFill>
            </a:endParaRPr>
          </a:p>
        </p:txBody>
      </p:sp>
      <p:pic>
        <p:nvPicPr>
          <p:cNvPr id="4" name="Picture 3" descr="corn.jpg"/>
          <p:cNvPicPr>
            <a:picLocks noChangeAspect="1"/>
          </p:cNvPicPr>
          <p:nvPr/>
        </p:nvPicPr>
        <p:blipFill>
          <a:blip r:embed="rId2"/>
          <a:stretch>
            <a:fillRect/>
          </a:stretch>
        </p:blipFill>
        <p:spPr>
          <a:xfrm>
            <a:off x="6477000" y="4267200"/>
            <a:ext cx="2667000" cy="2590800"/>
          </a:xfrm>
          <a:prstGeom prst="rect">
            <a:avLst/>
          </a:prstGeom>
        </p:spPr>
      </p:pic>
      <p:pic>
        <p:nvPicPr>
          <p:cNvPr id="5" name="Picture 4" descr="growing-beans.jpg"/>
          <p:cNvPicPr>
            <a:picLocks noChangeAspect="1"/>
          </p:cNvPicPr>
          <p:nvPr/>
        </p:nvPicPr>
        <p:blipFill>
          <a:blip r:embed="rId3"/>
          <a:stretch>
            <a:fillRect/>
          </a:stretch>
        </p:blipFill>
        <p:spPr>
          <a:xfrm>
            <a:off x="3733800" y="4800600"/>
            <a:ext cx="3037368" cy="2057400"/>
          </a:xfrm>
          <a:prstGeom prst="rect">
            <a:avLst/>
          </a:prstGeom>
        </p:spPr>
      </p:pic>
      <p:pic>
        <p:nvPicPr>
          <p:cNvPr id="6" name="Picture 5" descr="Squash.jpg"/>
          <p:cNvPicPr>
            <a:picLocks noChangeAspect="1"/>
          </p:cNvPicPr>
          <p:nvPr/>
        </p:nvPicPr>
        <p:blipFill>
          <a:blip r:embed="rId4"/>
          <a:stretch>
            <a:fillRect/>
          </a:stretch>
        </p:blipFill>
        <p:spPr>
          <a:xfrm>
            <a:off x="533400" y="4724400"/>
            <a:ext cx="3046089"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417638"/>
          </a:xfrm>
        </p:spPr>
        <p:txBody>
          <a:bodyPr/>
          <a:lstStyle/>
          <a:p>
            <a:r>
              <a:rPr lang="en-US" dirty="0" smtClean="0"/>
              <a:t>Mayan Ball Game</a:t>
            </a:r>
            <a:endParaRPr lang="en-US" dirty="0"/>
          </a:p>
        </p:txBody>
      </p:sp>
      <p:sp>
        <p:nvSpPr>
          <p:cNvPr id="3" name="Content Placeholder 2"/>
          <p:cNvSpPr>
            <a:spLocks noGrp="1"/>
          </p:cNvSpPr>
          <p:nvPr>
            <p:ph idx="1"/>
          </p:nvPr>
        </p:nvSpPr>
        <p:spPr>
          <a:xfrm>
            <a:off x="1435608" y="1905000"/>
            <a:ext cx="7498080" cy="4953000"/>
          </a:xfrm>
        </p:spPr>
        <p:txBody>
          <a:bodyPr>
            <a:normAutofit fontScale="62500" lnSpcReduction="20000"/>
          </a:bodyPr>
          <a:lstStyle/>
          <a:p>
            <a:r>
              <a:rPr lang="en-US" dirty="0" smtClean="0"/>
              <a:t>The court was approximately 25 feet wide, by 75 feet long. The ball was six inches in diameter and made out of rubber and weighed about </a:t>
            </a:r>
            <a:r>
              <a:rPr lang="en-US" i="1" dirty="0" smtClean="0"/>
              <a:t>eight pounds</a:t>
            </a:r>
            <a:r>
              <a:rPr lang="en-US" dirty="0" smtClean="0"/>
              <a:t>! This made the game very difficult to play and could cause severe injury. In contrast, a modern football is filled with air and weighs less than one pound.  </a:t>
            </a:r>
          </a:p>
          <a:p>
            <a:r>
              <a:rPr lang="en-US" dirty="0" smtClean="0"/>
              <a:t>The game was a combination of basketball, volley ball, and soccer. Two teams of two to eleven players would play the game. They would try and get a rubber ball through a small hoop that was about twenty-seven feet off of the ground. The players would have to keep the ball in motion using parts of their bodies like hips, thighs and forearms, but the use of hands and feet was not allowed.</a:t>
            </a:r>
          </a:p>
          <a:p>
            <a:r>
              <a:rPr lang="en-US" dirty="0" smtClean="0"/>
              <a:t>The ball was very hard to get through the hoop. Because of this, when a player successfully got the ball through a hoop, the spectators would have to give him their  jewelry.</a:t>
            </a:r>
          </a:p>
          <a:p>
            <a:endParaRPr lang="en-US" dirty="0"/>
          </a:p>
        </p:txBody>
      </p:sp>
      <p:pic>
        <p:nvPicPr>
          <p:cNvPr id="4" name="Picture 3" descr="Hoop-at-the-Mayan-ball-court.jpg"/>
          <p:cNvPicPr>
            <a:picLocks noChangeAspect="1"/>
          </p:cNvPicPr>
          <p:nvPr/>
        </p:nvPicPr>
        <p:blipFill>
          <a:blip r:embed="rId2"/>
          <a:stretch>
            <a:fillRect/>
          </a:stretch>
        </p:blipFill>
        <p:spPr>
          <a:xfrm>
            <a:off x="5638800" y="228600"/>
            <a:ext cx="3352800" cy="1677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7200" cy="1600200"/>
          </a:xfrm>
        </p:spPr>
        <p:txBody>
          <a:bodyPr>
            <a:noAutofit/>
          </a:bodyPr>
          <a:lstStyle/>
          <a:p>
            <a:r>
              <a:rPr lang="en-US" sz="3200" dirty="0" smtClean="0"/>
              <a:t>The court was shaped like an upper case </a:t>
            </a:r>
            <a:r>
              <a:rPr lang="en-US" sz="3200" b="1" dirty="0" smtClean="0"/>
              <a:t>I </a:t>
            </a:r>
            <a:r>
              <a:rPr lang="en-US" sz="3200" dirty="0" smtClean="0"/>
              <a:t>and many believe it to be the first team sport.</a:t>
            </a:r>
            <a:endParaRPr lang="en-US" sz="3200" dirty="0"/>
          </a:p>
        </p:txBody>
      </p:sp>
      <p:sp>
        <p:nvSpPr>
          <p:cNvPr id="3" name="Content Placeholder 2"/>
          <p:cNvSpPr>
            <a:spLocks noGrp="1"/>
          </p:cNvSpPr>
          <p:nvPr>
            <p:ph idx="1"/>
          </p:nvPr>
        </p:nvSpPr>
        <p:spPr>
          <a:xfrm>
            <a:off x="0" y="1447800"/>
            <a:ext cx="8933688" cy="541020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r">
              <a:buNone/>
            </a:pPr>
            <a:r>
              <a:rPr lang="en-US" dirty="0" smtClean="0">
                <a:hlinkClick r:id="rId2"/>
              </a:rPr>
              <a:t>Explore the Mayan Ball Game</a:t>
            </a:r>
            <a:endParaRPr lang="en-US" dirty="0"/>
          </a:p>
        </p:txBody>
      </p:sp>
      <p:pic>
        <p:nvPicPr>
          <p:cNvPr id="4" name="Picture 3" descr="ballcourt.jpg"/>
          <p:cNvPicPr>
            <a:picLocks noChangeAspect="1"/>
          </p:cNvPicPr>
          <p:nvPr/>
        </p:nvPicPr>
        <p:blipFill>
          <a:blip r:embed="rId3"/>
          <a:stretch>
            <a:fillRect/>
          </a:stretch>
        </p:blipFill>
        <p:spPr>
          <a:xfrm>
            <a:off x="1066800" y="1676400"/>
            <a:ext cx="7848600" cy="4343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Maya</a:t>
            </a:r>
            <a:endParaRPr lang="en-US" dirty="0"/>
          </a:p>
        </p:txBody>
      </p:sp>
      <p:sp>
        <p:nvSpPr>
          <p:cNvPr id="3" name="Content Placeholder 2"/>
          <p:cNvSpPr>
            <a:spLocks noGrp="1"/>
          </p:cNvSpPr>
          <p:nvPr>
            <p:ph idx="1"/>
          </p:nvPr>
        </p:nvSpPr>
        <p:spPr>
          <a:xfrm>
            <a:off x="1435608" y="1143000"/>
            <a:ext cx="7498080" cy="5105400"/>
          </a:xfrm>
        </p:spPr>
        <p:txBody>
          <a:bodyPr>
            <a:normAutofit lnSpcReduction="10000"/>
          </a:bodyPr>
          <a:lstStyle/>
          <a:p>
            <a:r>
              <a:rPr lang="en-US" dirty="0" smtClean="0">
                <a:solidFill>
                  <a:srgbClr val="7030A0"/>
                </a:solidFill>
              </a:rPr>
              <a:t>Around 900 A.D. the Maya began abandoning their cities just like the Olmec.  Historians do not know why.</a:t>
            </a:r>
          </a:p>
          <a:p>
            <a:pPr>
              <a:buNone/>
            </a:pPr>
            <a:r>
              <a:rPr lang="en-US" b="1" u="sng" dirty="0" smtClean="0">
                <a:solidFill>
                  <a:srgbClr val="FF0000"/>
                </a:solidFill>
              </a:rPr>
              <a:t>Mayan Contributions</a:t>
            </a:r>
            <a:r>
              <a:rPr lang="en-US" b="1" u="sng" dirty="0" smtClean="0">
                <a:solidFill>
                  <a:schemeClr val="accent1"/>
                </a:solidFill>
              </a:rPr>
              <a:t>:</a:t>
            </a:r>
          </a:p>
          <a:p>
            <a:pPr marL="596646" indent="-514350">
              <a:buAutoNum type="arabicPeriod"/>
            </a:pPr>
            <a:r>
              <a:rPr lang="en-US" dirty="0" smtClean="0"/>
              <a:t>Created a 365 day calendar by watching the stars.</a:t>
            </a:r>
          </a:p>
          <a:p>
            <a:pPr marL="596646" indent="-514350">
              <a:buAutoNum type="arabicPeriod"/>
            </a:pPr>
            <a:r>
              <a:rPr lang="en-US" dirty="0" smtClean="0"/>
              <a:t>The Maya used math and were the first people to use the zero.</a:t>
            </a:r>
          </a:p>
          <a:p>
            <a:pPr marL="596646" indent="-514350">
              <a:buAutoNum type="arabicPeriod"/>
            </a:pPr>
            <a:r>
              <a:rPr lang="en-US" dirty="0" smtClean="0"/>
              <a:t>Developed glyph writing using symbols that stood for words.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62000"/>
          </a:xfrm>
        </p:spPr>
        <p:txBody>
          <a:bodyPr/>
          <a:lstStyle/>
          <a:p>
            <a:pPr algn="ctr"/>
            <a:r>
              <a:rPr lang="en-US" dirty="0" smtClean="0">
                <a:solidFill>
                  <a:srgbClr val="FF0000"/>
                </a:solidFill>
              </a:rPr>
              <a:t>The Aztecs</a:t>
            </a:r>
            <a:endParaRPr lang="en-US" dirty="0">
              <a:solidFill>
                <a:srgbClr val="FF0000"/>
              </a:solidFill>
            </a:endParaRPr>
          </a:p>
        </p:txBody>
      </p:sp>
      <p:sp>
        <p:nvSpPr>
          <p:cNvPr id="3" name="Content Placeholder 2"/>
          <p:cNvSpPr>
            <a:spLocks noGrp="1"/>
          </p:cNvSpPr>
          <p:nvPr>
            <p:ph idx="1"/>
          </p:nvPr>
        </p:nvSpPr>
        <p:spPr>
          <a:xfrm>
            <a:off x="990600" y="685800"/>
            <a:ext cx="8153400" cy="6172200"/>
          </a:xfrm>
        </p:spPr>
        <p:txBody>
          <a:bodyPr>
            <a:normAutofit fontScale="92500" lnSpcReduction="10000"/>
          </a:bodyPr>
          <a:lstStyle/>
          <a:p>
            <a:r>
              <a:rPr lang="en-US" sz="3000" dirty="0" smtClean="0"/>
              <a:t>Aztec people settled in the Valley of Mexico and what is now Mexico City.</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sz="2800" dirty="0" smtClean="0"/>
              <a:t>The Aztecs were fierce warriors who used military power to build a huge empire.</a:t>
            </a:r>
          </a:p>
          <a:p>
            <a:r>
              <a:rPr lang="en-US" sz="2800" dirty="0" smtClean="0"/>
              <a:t>Collecting taxes from the people they conquered was how the Aztec became so wealthy.</a:t>
            </a:r>
          </a:p>
          <a:p>
            <a:pPr>
              <a:buNone/>
            </a:pPr>
            <a:endParaRPr lang="en-US" dirty="0" smtClean="0"/>
          </a:p>
        </p:txBody>
      </p:sp>
      <p:pic>
        <p:nvPicPr>
          <p:cNvPr id="4" name="Picture 3" descr="778px-Aztec_Empire_1519_map-fr_svg.png"/>
          <p:cNvPicPr>
            <a:picLocks noChangeAspect="1"/>
          </p:cNvPicPr>
          <p:nvPr/>
        </p:nvPicPr>
        <p:blipFill>
          <a:blip r:embed="rId2"/>
          <a:stretch>
            <a:fillRect/>
          </a:stretch>
        </p:blipFill>
        <p:spPr>
          <a:xfrm>
            <a:off x="1295400" y="1524000"/>
            <a:ext cx="556260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to="" calcmode="lin" valueType="num">
                                      <p:cBhvr>
                                        <p:cTn id="18" dur="1" fill="hold"/>
                                        <p:tgtEl>
                                          <p:spTgt spid="3">
                                            <p:txEl>
                                              <p:pRg st="8" end="8"/>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to="" calcmode="lin" valueType="num">
                                      <p:cBhvr>
                                        <p:cTn id="23" dur="1" fill="hold"/>
                                        <p:tgtEl>
                                          <p:spTgt spid="3">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678</TotalTime>
  <Words>780</Words>
  <Application>Microsoft Office PowerPoint</Application>
  <PresentationFormat>On-screen Show (4:3)</PresentationFormat>
  <Paragraphs>109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Ancient Mesoamerican Civilizations</vt:lpstr>
      <vt:lpstr>At the Height of Power Timeline</vt:lpstr>
      <vt:lpstr>The Olmec</vt:lpstr>
      <vt:lpstr>The Olmec</vt:lpstr>
      <vt:lpstr>The Maya</vt:lpstr>
      <vt:lpstr>Mayan Ball Game</vt:lpstr>
      <vt:lpstr>The court was shaped like an upper case I and many believe it to be the first team sport.</vt:lpstr>
      <vt:lpstr>The Maya</vt:lpstr>
      <vt:lpstr>The Aztecs</vt:lpstr>
      <vt:lpstr>Aztec Capital</vt:lpstr>
      <vt:lpstr>Aztec Religion</vt:lpstr>
      <vt:lpstr>Contributions of the Aztec</vt:lpstr>
      <vt:lpstr>The Inca</vt:lpstr>
      <vt:lpstr>Farming in the Andes </vt:lpstr>
      <vt:lpstr>Incan Roads</vt:lpstr>
      <vt:lpstr>Contributions of the Inca</vt:lpstr>
    </vt:vector>
  </TitlesOfParts>
  <Company>Charlotte Mecklenburg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Mesoamerican Civilizations</dc:title>
  <dc:creator>pete</dc:creator>
  <cp:lastModifiedBy>pete</cp:lastModifiedBy>
  <cp:revision>99</cp:revision>
  <dcterms:created xsi:type="dcterms:W3CDTF">2011-11-08T18:50:50Z</dcterms:created>
  <dcterms:modified xsi:type="dcterms:W3CDTF">2011-11-14T19:32:02Z</dcterms:modified>
</cp:coreProperties>
</file>