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493C-F1F3-462B-9A1A-E0861668650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2EBF-DB76-4270-987F-6B4D012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rds.yahoo.com/_ylt=A0WTb_sEs.JJ.bcAabejzbkF/SIG=12s3j2ds5/EXP=1239680132/**http:/www.kennesaw.edu/history/Latin%20America%20political.2jpg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siricas\AppData\Local\Microsoft\Windows\Temporary Internet Files\Content.IE5\MX2V5094\solincaico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06" l="4396" r="934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12" r="13522"/>
          <a:stretch/>
        </p:blipFill>
        <p:spPr bwMode="auto">
          <a:xfrm>
            <a:off x="6934200" y="177218"/>
            <a:ext cx="1911927" cy="205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America-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rgbClr val="0000CC"/>
                </a:solidFill>
                <a:latin typeface="Pristina" panose="03060402040406080204" pitchFamily="66" charset="0"/>
              </a:rPr>
              <a:t>Where is Latin America?</a:t>
            </a:r>
          </a:p>
          <a:p>
            <a:r>
              <a:rPr lang="en-US" sz="3500" dirty="0" smtClean="0">
                <a:solidFill>
                  <a:srgbClr val="0000CC"/>
                </a:solidFill>
                <a:latin typeface="Pristina" panose="03060402040406080204" pitchFamily="66" charset="0"/>
              </a:rPr>
              <a:t>What is Latin America?</a:t>
            </a:r>
          </a:p>
          <a:p>
            <a:r>
              <a:rPr lang="en-US" sz="3500" dirty="0" smtClean="0">
                <a:solidFill>
                  <a:srgbClr val="0000CC"/>
                </a:solidFill>
                <a:latin typeface="Pristina" panose="03060402040406080204" pitchFamily="66" charset="0"/>
              </a:rPr>
              <a:t>Where is Latin America in relationship </a:t>
            </a:r>
            <a:br>
              <a:rPr lang="en-US" sz="3500" dirty="0" smtClean="0">
                <a:solidFill>
                  <a:srgbClr val="0000CC"/>
                </a:solidFill>
                <a:latin typeface="Pristina" panose="03060402040406080204" pitchFamily="66" charset="0"/>
              </a:rPr>
            </a:br>
            <a:r>
              <a:rPr lang="en-US" sz="3500" dirty="0" smtClean="0">
                <a:solidFill>
                  <a:srgbClr val="0000CC"/>
                </a:solidFill>
                <a:latin typeface="Pristina" panose="03060402040406080204" pitchFamily="66" charset="0"/>
              </a:rPr>
              <a:t>to the world?</a:t>
            </a:r>
          </a:p>
          <a:p>
            <a:endParaRPr lang="en-US" dirty="0"/>
          </a:p>
        </p:txBody>
      </p:sp>
      <p:pic>
        <p:nvPicPr>
          <p:cNvPr id="4" name="Picture 3" descr="MCj04133900000[1]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0999"/>
            <a:ext cx="173736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C:\Users\siricas\AppData\Local\Microsoft\Windows\Temporary Internet Files\Content.IE5\0GY47H55\ClassicalGuitar[1][1]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67" b="97500" l="32778" r="69167">
                        <a14:foregroundMark x1="48333" y1="11667" x2="48333" y2="11667"/>
                        <a14:foregroundMark x1="53611" y1="97500" x2="53611" y2="97500"/>
                        <a14:foregroundMark x1="69167" y1="82500" x2="69167" y2="8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85" r="27879"/>
          <a:stretch/>
        </p:blipFill>
        <p:spPr bwMode="auto">
          <a:xfrm rot="829920">
            <a:off x="7464971" y="3762221"/>
            <a:ext cx="1212147" cy="277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iricas\AppData\Local\Microsoft\Windows\Temporary Internet Files\Content.IE5\9LJDOQ8H\aztec-wall-art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3" y="4955324"/>
            <a:ext cx="1784957" cy="15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iricas\AppData\Local\Microsoft\Windows\Temporary Internet Files\Content.IE5\0K1418PP\inca-clothing[1]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7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5" y="2590800"/>
            <a:ext cx="977635" cy="17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352800" y="247264"/>
            <a:ext cx="5586413" cy="6460808"/>
            <a:chOff x="3352800" y="247264"/>
            <a:chExt cx="5586413" cy="6460808"/>
          </a:xfrm>
        </p:grpSpPr>
        <p:sp>
          <p:nvSpPr>
            <p:cNvPr id="8" name="Rectangle 7"/>
            <p:cNvSpPr/>
            <p:nvPr/>
          </p:nvSpPr>
          <p:spPr>
            <a:xfrm>
              <a:off x="3352800" y="247264"/>
              <a:ext cx="5586413" cy="6460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7" name="Picture 6" descr="http://0.tqn.com/d/geography/1/0/A/H/usa2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5" t="55814"/>
            <a:stretch/>
          </p:blipFill>
          <p:spPr bwMode="auto">
            <a:xfrm>
              <a:off x="3428047" y="265747"/>
              <a:ext cx="3125153" cy="1182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95600" cy="647947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Pristina" panose="03060402040406080204" pitchFamily="66" charset="0"/>
              </a:rPr>
              <a:t>How well do you know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</a:t>
            </a:r>
            <a:r>
              <a:rPr lang="en-US" sz="4000" dirty="0" smtClean="0">
                <a:latin typeface="Pristina" panose="03060402040406080204" pitchFamily="66" charset="0"/>
              </a:rPr>
              <a:t>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Using </a:t>
            </a:r>
            <a:r>
              <a:rPr lang="en-US" sz="2400" dirty="0"/>
              <a:t>only your memory (</a:t>
            </a:r>
            <a:r>
              <a:rPr lang="en-US" sz="2400" i="1" dirty="0"/>
              <a:t>no books, maps, images, etc.</a:t>
            </a:r>
            <a:r>
              <a:rPr lang="en-US" sz="2400" dirty="0"/>
              <a:t>) draw a map of Latin America.  </a:t>
            </a:r>
            <a:br>
              <a:rPr lang="en-US" sz="2400" dirty="0"/>
            </a:br>
            <a:r>
              <a:rPr lang="en-US" sz="2000" dirty="0"/>
              <a:t>(HINT- don’t forget the North American part)</a:t>
            </a:r>
          </a:p>
        </p:txBody>
      </p:sp>
      <p:pic>
        <p:nvPicPr>
          <p:cNvPr id="1026" name="Picture 2" descr="http://www.martinsaphug.com/wp-content/uploads/2010/07/Latin-America-Political-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5486400" cy="65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Refresher…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3276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is a </a:t>
            </a:r>
            <a:r>
              <a:rPr lang="en-US" b="1" u="sng" dirty="0" smtClean="0">
                <a:solidFill>
                  <a:srgbClr val="0000CC"/>
                </a:solidFill>
              </a:rPr>
              <a:t>hemisphere</a:t>
            </a:r>
            <a:r>
              <a:rPr lang="en-US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alf of a sphere… in our case the globe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00CC"/>
                </a:solidFill>
              </a:rPr>
              <a:t>equator</a:t>
            </a:r>
            <a:r>
              <a:rPr lang="en-US" dirty="0" smtClean="0"/>
              <a:t> divides the Earth into…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orth &amp; south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00CC"/>
                </a:solidFill>
              </a:rPr>
              <a:t>prime meridian </a:t>
            </a:r>
            <a:r>
              <a:rPr lang="en-US" dirty="0" smtClean="0"/>
              <a:t>divides the Earth into…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ast &amp; west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 descr="C:\Users\siricas\AppData\Local\Microsoft\Windows\Temporary Internet Files\Content.IE5\MX2V5094\k3hemispheres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19932"/>
            <a:ext cx="5465102" cy="41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00800" y="4191000"/>
            <a:ext cx="25908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4191000"/>
            <a:ext cx="25908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siricas\AppData\Local\Microsoft\Windows\Temporary Internet Files\Content.IE5\0GY47H55\hemisphere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13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4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 </a:t>
            </a:r>
            <a:r>
              <a:rPr lang="en-US" dirty="0" smtClean="0"/>
              <a:t>is found in which </a:t>
            </a:r>
            <a:r>
              <a:rPr lang="en-US" i="1" dirty="0" smtClean="0">
                <a:solidFill>
                  <a:srgbClr val="0000CC"/>
                </a:solidFill>
              </a:rPr>
              <a:t>hemisphere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4267200" cy="1638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upon the</a:t>
            </a:r>
            <a:r>
              <a:rPr lang="en-US" i="1" dirty="0" smtClean="0">
                <a:solidFill>
                  <a:srgbClr val="0000CC"/>
                </a:solidFill>
              </a:rPr>
              <a:t> equator</a:t>
            </a:r>
            <a:r>
              <a:rPr lang="en-US" dirty="0" smtClean="0"/>
              <a:t>,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 </a:t>
            </a:r>
            <a:r>
              <a:rPr lang="en-US" dirty="0" smtClean="0"/>
              <a:t>is found in the __________ &amp; __________ </a:t>
            </a:r>
            <a:r>
              <a:rPr lang="en-US" i="1" dirty="0" smtClean="0">
                <a:solidFill>
                  <a:srgbClr val="0000CC"/>
                </a:solidFill>
              </a:rPr>
              <a:t>hemispheres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67200" cy="1638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upon the </a:t>
            </a:r>
            <a:r>
              <a:rPr lang="en-US" i="1" dirty="0" smtClean="0">
                <a:solidFill>
                  <a:srgbClr val="0000CC"/>
                </a:solidFill>
              </a:rPr>
              <a:t>prime meridian</a:t>
            </a:r>
            <a:r>
              <a:rPr lang="en-US" dirty="0" smtClean="0"/>
              <a:t>,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 </a:t>
            </a:r>
            <a:r>
              <a:rPr lang="en-US" dirty="0" smtClean="0"/>
              <a:t>is found in the __________ </a:t>
            </a:r>
            <a:r>
              <a:rPr lang="en-US" i="1" dirty="0" smtClean="0">
                <a:solidFill>
                  <a:srgbClr val="0000CC"/>
                </a:solidFill>
              </a:rPr>
              <a:t>hemisphere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85850" y="3238500"/>
            <a:ext cx="6972300" cy="3467100"/>
            <a:chOff x="1085850" y="3238500"/>
            <a:chExt cx="6972300" cy="3467100"/>
          </a:xfrm>
        </p:grpSpPr>
        <p:pic>
          <p:nvPicPr>
            <p:cNvPr id="6" name="Picture 5" descr="http://www.worldatlas.com/webimage/testmaps/latlong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3238500"/>
              <a:ext cx="6972300" cy="34671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2733675" y="4391025"/>
              <a:ext cx="1400175" cy="1609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9238" y="2209800"/>
            <a:ext cx="15167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cap="none" spc="0" dirty="0" smtClean="0">
                <a:ln w="11430"/>
                <a:solidFill>
                  <a:srgbClr val="FF0000"/>
                </a:solidFill>
              </a:rPr>
              <a:t>northern</a:t>
            </a:r>
            <a:endParaRPr lang="en-US" sz="2800" cap="none" spc="0" dirty="0">
              <a:ln w="11430"/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5987" y="2209800"/>
            <a:ext cx="15311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cap="none" spc="0" dirty="0" smtClean="0">
                <a:ln w="11430"/>
                <a:solidFill>
                  <a:srgbClr val="FF0000"/>
                </a:solidFill>
              </a:rPr>
              <a:t>southern</a:t>
            </a:r>
            <a:endParaRPr lang="en-US" sz="2800" cap="none" spc="0" dirty="0">
              <a:ln w="11430"/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7756" y="2209800"/>
            <a:ext cx="1391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cap="none" spc="0" dirty="0" smtClean="0">
                <a:ln w="11430"/>
                <a:solidFill>
                  <a:srgbClr val="FF0000"/>
                </a:solidFill>
              </a:rPr>
              <a:t>western</a:t>
            </a:r>
            <a:endParaRPr lang="en-US" sz="2800" cap="none" spc="0" dirty="0">
              <a:ln w="11430"/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 flipV="1">
            <a:off x="3433762" y="4391025"/>
            <a:ext cx="1" cy="581025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33761" y="5054312"/>
            <a:ext cx="2" cy="813088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95600" y="4800600"/>
            <a:ext cx="167640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Quick Refresher…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391775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b="1" u="sng" dirty="0" smtClean="0">
                <a:solidFill>
                  <a:srgbClr val="0000CC"/>
                </a:solidFill>
              </a:rPr>
              <a:t>region</a:t>
            </a:r>
            <a:r>
              <a:rPr lang="en-US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group of locations that have shared </a:t>
            </a:r>
            <a:r>
              <a:rPr lang="en-US" i="1" dirty="0" smtClean="0">
                <a:solidFill>
                  <a:srgbClr val="FF0000"/>
                </a:solidFill>
              </a:rPr>
              <a:t>characteristics</a:t>
            </a:r>
          </a:p>
          <a:p>
            <a:r>
              <a:rPr lang="en-US" dirty="0" smtClean="0"/>
              <a:t>How do we observe </a:t>
            </a:r>
            <a:r>
              <a:rPr lang="en-US" i="1" dirty="0" smtClean="0">
                <a:solidFill>
                  <a:srgbClr val="0000CC"/>
                </a:solidFill>
              </a:rPr>
              <a:t>regions</a:t>
            </a:r>
            <a:r>
              <a:rPr lang="en-US" dirty="0" smtClean="0"/>
              <a:t> &amp; they’re shared features?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we look at the human </a:t>
            </a:r>
            <a:r>
              <a:rPr lang="en-US" i="1" dirty="0" smtClean="0">
                <a:solidFill>
                  <a:srgbClr val="FF0000"/>
                </a:solidFill>
              </a:rPr>
              <a:t>characteristics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we look at the physical </a:t>
            </a:r>
            <a:r>
              <a:rPr lang="en-US" i="1" dirty="0" smtClean="0">
                <a:solidFill>
                  <a:srgbClr val="FF0000"/>
                </a:solidFill>
              </a:rPr>
              <a:t>characteristics</a:t>
            </a:r>
          </a:p>
        </p:txBody>
      </p:sp>
      <p:pic>
        <p:nvPicPr>
          <p:cNvPr id="3076" name="Picture 4" descr="C:\Users\siricas\AppData\Local\Microsoft\Windows\Temporary Internet Files\Content.IE5\0K1418PP\Region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58" y="1905000"/>
            <a:ext cx="4743642" cy="366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iricas\AppData\Local\Microsoft\Windows\Temporary Internet Files\Content.IE5\0K1418PP\NewEngland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99" y="228600"/>
            <a:ext cx="1290637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4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721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3 </a:t>
            </a:r>
            <a:r>
              <a:rPr lang="en-US" i="1" dirty="0" smtClean="0">
                <a:solidFill>
                  <a:srgbClr val="0000CC"/>
                </a:solidFill>
              </a:rPr>
              <a:t>regions</a:t>
            </a:r>
            <a:r>
              <a:rPr lang="en-US" dirty="0" smtClean="0"/>
              <a:t> make up the larger </a:t>
            </a:r>
            <a:r>
              <a:rPr lang="en-US" i="1" dirty="0" smtClean="0">
                <a:solidFill>
                  <a:srgbClr val="0000CC"/>
                </a:solidFill>
              </a:rPr>
              <a:t>region</a:t>
            </a:r>
            <a:r>
              <a:rPr lang="en-US" dirty="0" smtClean="0"/>
              <a:t> of </a:t>
            </a:r>
            <a:r>
              <a:rPr lang="en-US" sz="49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regions of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 </a:t>
            </a:r>
            <a:r>
              <a:rPr lang="en-US" dirty="0" smtClean="0"/>
              <a:t>are…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Middle America </a:t>
            </a:r>
            <a:r>
              <a:rPr lang="en-US" dirty="0" smtClean="0"/>
              <a:t>(Mexico &amp; Central America)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Caribbean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South America </a:t>
            </a:r>
            <a:r>
              <a:rPr lang="en-US" dirty="0" smtClean="0"/>
              <a:t>(the entire continent)</a:t>
            </a:r>
          </a:p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 </a:t>
            </a:r>
            <a:r>
              <a:rPr lang="en-US" dirty="0" smtClean="0"/>
              <a:t>is on 2 continents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North America </a:t>
            </a:r>
            <a:r>
              <a:rPr lang="en-US" dirty="0" smtClean="0"/>
              <a:t>(Middle America &amp; the Caribbean)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South America </a:t>
            </a:r>
            <a:r>
              <a:rPr lang="en-US" dirty="0" smtClean="0"/>
              <a:t>(the entire continent)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53000" y="1709555"/>
            <a:ext cx="3968478" cy="4919845"/>
            <a:chOff x="0" y="0"/>
            <a:chExt cx="3313786" cy="3774644"/>
          </a:xfrm>
        </p:grpSpPr>
        <p:pic>
          <p:nvPicPr>
            <p:cNvPr id="6" name="Picture 5" descr="http://rds.yahoo.com/_ylt=A0WTb_sEs.JJ.bcAabejzbkF/SIG=12s3j2ds5/EXP=1239680132/**http%3A/www.kennesaw.edu/history/Latin%2520America%2520political.2jpg.jpg"/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13786" cy="37746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</p:pic>
        <p:grpSp>
          <p:nvGrpSpPr>
            <p:cNvPr id="7" name="Group 6"/>
            <p:cNvGrpSpPr/>
            <p:nvPr/>
          </p:nvGrpSpPr>
          <p:grpSpPr>
            <a:xfrm>
              <a:off x="102413" y="102413"/>
              <a:ext cx="1378222" cy="1044816"/>
              <a:chOff x="0" y="0"/>
              <a:chExt cx="1378222" cy="104481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6350" y="0"/>
                <a:ext cx="1371872" cy="1044816"/>
              </a:xfrm>
              <a:custGeom>
                <a:avLst/>
                <a:gdLst>
                  <a:gd name="connsiteX0" fmla="*/ 0 w 1371872"/>
                  <a:gd name="connsiteY0" fmla="*/ 6591 h 1044816"/>
                  <a:gd name="connsiteX1" fmla="*/ 15875 w 1371872"/>
                  <a:gd name="connsiteY1" fmla="*/ 241 h 1044816"/>
                  <a:gd name="connsiteX2" fmla="*/ 88900 w 1371872"/>
                  <a:gd name="connsiteY2" fmla="*/ 6591 h 1044816"/>
                  <a:gd name="connsiteX3" fmla="*/ 114300 w 1371872"/>
                  <a:gd name="connsiteY3" fmla="*/ 9766 h 1044816"/>
                  <a:gd name="connsiteX4" fmla="*/ 123825 w 1371872"/>
                  <a:gd name="connsiteY4" fmla="*/ 16116 h 1044816"/>
                  <a:gd name="connsiteX5" fmla="*/ 130175 w 1371872"/>
                  <a:gd name="connsiteY5" fmla="*/ 25641 h 1044816"/>
                  <a:gd name="connsiteX6" fmla="*/ 139700 w 1371872"/>
                  <a:gd name="connsiteY6" fmla="*/ 28816 h 1044816"/>
                  <a:gd name="connsiteX7" fmla="*/ 149225 w 1371872"/>
                  <a:gd name="connsiteY7" fmla="*/ 38341 h 1044816"/>
                  <a:gd name="connsiteX8" fmla="*/ 158750 w 1371872"/>
                  <a:gd name="connsiteY8" fmla="*/ 44691 h 1044816"/>
                  <a:gd name="connsiteX9" fmla="*/ 168275 w 1371872"/>
                  <a:gd name="connsiteY9" fmla="*/ 47866 h 1044816"/>
                  <a:gd name="connsiteX10" fmla="*/ 234950 w 1371872"/>
                  <a:gd name="connsiteY10" fmla="*/ 51041 h 1044816"/>
                  <a:gd name="connsiteX11" fmla="*/ 244475 w 1371872"/>
                  <a:gd name="connsiteY11" fmla="*/ 57391 h 1044816"/>
                  <a:gd name="connsiteX12" fmla="*/ 282575 w 1371872"/>
                  <a:gd name="connsiteY12" fmla="*/ 57391 h 1044816"/>
                  <a:gd name="connsiteX13" fmla="*/ 292100 w 1371872"/>
                  <a:gd name="connsiteY13" fmla="*/ 54216 h 1044816"/>
                  <a:gd name="connsiteX14" fmla="*/ 298450 w 1371872"/>
                  <a:gd name="connsiteY14" fmla="*/ 44691 h 1044816"/>
                  <a:gd name="connsiteX15" fmla="*/ 317500 w 1371872"/>
                  <a:gd name="connsiteY15" fmla="*/ 38341 h 1044816"/>
                  <a:gd name="connsiteX16" fmla="*/ 327025 w 1371872"/>
                  <a:gd name="connsiteY16" fmla="*/ 31991 h 1044816"/>
                  <a:gd name="connsiteX17" fmla="*/ 346075 w 1371872"/>
                  <a:gd name="connsiteY17" fmla="*/ 22466 h 1044816"/>
                  <a:gd name="connsiteX18" fmla="*/ 377825 w 1371872"/>
                  <a:gd name="connsiteY18" fmla="*/ 28816 h 1044816"/>
                  <a:gd name="connsiteX19" fmla="*/ 396875 w 1371872"/>
                  <a:gd name="connsiteY19" fmla="*/ 41516 h 1044816"/>
                  <a:gd name="connsiteX20" fmla="*/ 415925 w 1371872"/>
                  <a:gd name="connsiteY20" fmla="*/ 54216 h 1044816"/>
                  <a:gd name="connsiteX21" fmla="*/ 425450 w 1371872"/>
                  <a:gd name="connsiteY21" fmla="*/ 60566 h 1044816"/>
                  <a:gd name="connsiteX22" fmla="*/ 441325 w 1371872"/>
                  <a:gd name="connsiteY22" fmla="*/ 111366 h 1044816"/>
                  <a:gd name="connsiteX23" fmla="*/ 447675 w 1371872"/>
                  <a:gd name="connsiteY23" fmla="*/ 120891 h 1044816"/>
                  <a:gd name="connsiteX24" fmla="*/ 466725 w 1371872"/>
                  <a:gd name="connsiteY24" fmla="*/ 127241 h 1044816"/>
                  <a:gd name="connsiteX25" fmla="*/ 476250 w 1371872"/>
                  <a:gd name="connsiteY25" fmla="*/ 124066 h 1044816"/>
                  <a:gd name="connsiteX26" fmla="*/ 495300 w 1371872"/>
                  <a:gd name="connsiteY26" fmla="*/ 111366 h 1044816"/>
                  <a:gd name="connsiteX27" fmla="*/ 523875 w 1371872"/>
                  <a:gd name="connsiteY27" fmla="*/ 108191 h 1044816"/>
                  <a:gd name="connsiteX28" fmla="*/ 552450 w 1371872"/>
                  <a:gd name="connsiteY28" fmla="*/ 111366 h 1044816"/>
                  <a:gd name="connsiteX29" fmla="*/ 555625 w 1371872"/>
                  <a:gd name="connsiteY29" fmla="*/ 120891 h 1044816"/>
                  <a:gd name="connsiteX30" fmla="*/ 558800 w 1371872"/>
                  <a:gd name="connsiteY30" fmla="*/ 155816 h 1044816"/>
                  <a:gd name="connsiteX31" fmla="*/ 565150 w 1371872"/>
                  <a:gd name="connsiteY31" fmla="*/ 165341 h 1044816"/>
                  <a:gd name="connsiteX32" fmla="*/ 574675 w 1371872"/>
                  <a:gd name="connsiteY32" fmla="*/ 184391 h 1044816"/>
                  <a:gd name="connsiteX33" fmla="*/ 584200 w 1371872"/>
                  <a:gd name="connsiteY33" fmla="*/ 190741 h 1044816"/>
                  <a:gd name="connsiteX34" fmla="*/ 590550 w 1371872"/>
                  <a:gd name="connsiteY34" fmla="*/ 209791 h 1044816"/>
                  <a:gd name="connsiteX35" fmla="*/ 593725 w 1371872"/>
                  <a:gd name="connsiteY35" fmla="*/ 219316 h 1044816"/>
                  <a:gd name="connsiteX36" fmla="*/ 596900 w 1371872"/>
                  <a:gd name="connsiteY36" fmla="*/ 238366 h 1044816"/>
                  <a:gd name="connsiteX37" fmla="*/ 606425 w 1371872"/>
                  <a:gd name="connsiteY37" fmla="*/ 247891 h 1044816"/>
                  <a:gd name="connsiteX38" fmla="*/ 625475 w 1371872"/>
                  <a:gd name="connsiteY38" fmla="*/ 254241 h 1044816"/>
                  <a:gd name="connsiteX39" fmla="*/ 635000 w 1371872"/>
                  <a:gd name="connsiteY39" fmla="*/ 260591 h 1044816"/>
                  <a:gd name="connsiteX40" fmla="*/ 654050 w 1371872"/>
                  <a:gd name="connsiteY40" fmla="*/ 263766 h 1044816"/>
                  <a:gd name="connsiteX41" fmla="*/ 650875 w 1371872"/>
                  <a:gd name="connsiteY41" fmla="*/ 295516 h 1044816"/>
                  <a:gd name="connsiteX42" fmla="*/ 641350 w 1371872"/>
                  <a:gd name="connsiteY42" fmla="*/ 305041 h 1044816"/>
                  <a:gd name="connsiteX43" fmla="*/ 628650 w 1371872"/>
                  <a:gd name="connsiteY43" fmla="*/ 324091 h 1044816"/>
                  <a:gd name="connsiteX44" fmla="*/ 625475 w 1371872"/>
                  <a:gd name="connsiteY44" fmla="*/ 333616 h 1044816"/>
                  <a:gd name="connsiteX45" fmla="*/ 619125 w 1371872"/>
                  <a:gd name="connsiteY45" fmla="*/ 343141 h 1044816"/>
                  <a:gd name="connsiteX46" fmla="*/ 615950 w 1371872"/>
                  <a:gd name="connsiteY46" fmla="*/ 371716 h 1044816"/>
                  <a:gd name="connsiteX47" fmla="*/ 609600 w 1371872"/>
                  <a:gd name="connsiteY47" fmla="*/ 390766 h 1044816"/>
                  <a:gd name="connsiteX48" fmla="*/ 606425 w 1371872"/>
                  <a:gd name="connsiteY48" fmla="*/ 400291 h 1044816"/>
                  <a:gd name="connsiteX49" fmla="*/ 609600 w 1371872"/>
                  <a:gd name="connsiteY49" fmla="*/ 441566 h 1044816"/>
                  <a:gd name="connsiteX50" fmla="*/ 615950 w 1371872"/>
                  <a:gd name="connsiteY50" fmla="*/ 451091 h 1044816"/>
                  <a:gd name="connsiteX51" fmla="*/ 619125 w 1371872"/>
                  <a:gd name="connsiteY51" fmla="*/ 470141 h 1044816"/>
                  <a:gd name="connsiteX52" fmla="*/ 625475 w 1371872"/>
                  <a:gd name="connsiteY52" fmla="*/ 489191 h 1044816"/>
                  <a:gd name="connsiteX53" fmla="*/ 638175 w 1371872"/>
                  <a:gd name="connsiteY53" fmla="*/ 508241 h 1044816"/>
                  <a:gd name="connsiteX54" fmla="*/ 647700 w 1371872"/>
                  <a:gd name="connsiteY54" fmla="*/ 514591 h 1044816"/>
                  <a:gd name="connsiteX55" fmla="*/ 654050 w 1371872"/>
                  <a:gd name="connsiteY55" fmla="*/ 524116 h 1044816"/>
                  <a:gd name="connsiteX56" fmla="*/ 663575 w 1371872"/>
                  <a:gd name="connsiteY56" fmla="*/ 530466 h 1044816"/>
                  <a:gd name="connsiteX57" fmla="*/ 673100 w 1371872"/>
                  <a:gd name="connsiteY57" fmla="*/ 539991 h 1044816"/>
                  <a:gd name="connsiteX58" fmla="*/ 685800 w 1371872"/>
                  <a:gd name="connsiteY58" fmla="*/ 559041 h 1044816"/>
                  <a:gd name="connsiteX59" fmla="*/ 692150 w 1371872"/>
                  <a:gd name="connsiteY59" fmla="*/ 568566 h 1044816"/>
                  <a:gd name="connsiteX60" fmla="*/ 720725 w 1371872"/>
                  <a:gd name="connsiteY60" fmla="*/ 584441 h 1044816"/>
                  <a:gd name="connsiteX61" fmla="*/ 752475 w 1371872"/>
                  <a:gd name="connsiteY61" fmla="*/ 578091 h 1044816"/>
                  <a:gd name="connsiteX62" fmla="*/ 784225 w 1371872"/>
                  <a:gd name="connsiteY62" fmla="*/ 571741 h 1044816"/>
                  <a:gd name="connsiteX63" fmla="*/ 793750 w 1371872"/>
                  <a:gd name="connsiteY63" fmla="*/ 565391 h 1044816"/>
                  <a:gd name="connsiteX64" fmla="*/ 825500 w 1371872"/>
                  <a:gd name="connsiteY64" fmla="*/ 555866 h 1044816"/>
                  <a:gd name="connsiteX65" fmla="*/ 835025 w 1371872"/>
                  <a:gd name="connsiteY65" fmla="*/ 552691 h 1044816"/>
                  <a:gd name="connsiteX66" fmla="*/ 847725 w 1371872"/>
                  <a:gd name="connsiteY66" fmla="*/ 533641 h 1044816"/>
                  <a:gd name="connsiteX67" fmla="*/ 863600 w 1371872"/>
                  <a:gd name="connsiteY67" fmla="*/ 517766 h 1044816"/>
                  <a:gd name="connsiteX68" fmla="*/ 876300 w 1371872"/>
                  <a:gd name="connsiteY68" fmla="*/ 498716 h 1044816"/>
                  <a:gd name="connsiteX69" fmla="*/ 882650 w 1371872"/>
                  <a:gd name="connsiteY69" fmla="*/ 479666 h 1044816"/>
                  <a:gd name="connsiteX70" fmla="*/ 889000 w 1371872"/>
                  <a:gd name="connsiteY70" fmla="*/ 460616 h 1044816"/>
                  <a:gd name="connsiteX71" fmla="*/ 898525 w 1371872"/>
                  <a:gd name="connsiteY71" fmla="*/ 457441 h 1044816"/>
                  <a:gd name="connsiteX72" fmla="*/ 927100 w 1371872"/>
                  <a:gd name="connsiteY72" fmla="*/ 454266 h 1044816"/>
                  <a:gd name="connsiteX73" fmla="*/ 984250 w 1371872"/>
                  <a:gd name="connsiteY73" fmla="*/ 457441 h 1044816"/>
                  <a:gd name="connsiteX74" fmla="*/ 1003300 w 1371872"/>
                  <a:gd name="connsiteY74" fmla="*/ 463791 h 1044816"/>
                  <a:gd name="connsiteX75" fmla="*/ 1012825 w 1371872"/>
                  <a:gd name="connsiteY75" fmla="*/ 470141 h 1044816"/>
                  <a:gd name="connsiteX76" fmla="*/ 1019175 w 1371872"/>
                  <a:gd name="connsiteY76" fmla="*/ 489191 h 1044816"/>
                  <a:gd name="connsiteX77" fmla="*/ 1012825 w 1371872"/>
                  <a:gd name="connsiteY77" fmla="*/ 520941 h 1044816"/>
                  <a:gd name="connsiteX78" fmla="*/ 1000125 w 1371872"/>
                  <a:gd name="connsiteY78" fmla="*/ 539991 h 1044816"/>
                  <a:gd name="connsiteX79" fmla="*/ 968375 w 1371872"/>
                  <a:gd name="connsiteY79" fmla="*/ 587616 h 1044816"/>
                  <a:gd name="connsiteX80" fmla="*/ 955675 w 1371872"/>
                  <a:gd name="connsiteY80" fmla="*/ 616191 h 1044816"/>
                  <a:gd name="connsiteX81" fmla="*/ 946150 w 1371872"/>
                  <a:gd name="connsiteY81" fmla="*/ 622541 h 1044816"/>
                  <a:gd name="connsiteX82" fmla="*/ 942975 w 1371872"/>
                  <a:gd name="connsiteY82" fmla="*/ 632066 h 1044816"/>
                  <a:gd name="connsiteX83" fmla="*/ 936625 w 1371872"/>
                  <a:gd name="connsiteY83" fmla="*/ 641591 h 1044816"/>
                  <a:gd name="connsiteX84" fmla="*/ 933450 w 1371872"/>
                  <a:gd name="connsiteY84" fmla="*/ 657466 h 1044816"/>
                  <a:gd name="connsiteX85" fmla="*/ 927100 w 1371872"/>
                  <a:gd name="connsiteY85" fmla="*/ 676516 h 1044816"/>
                  <a:gd name="connsiteX86" fmla="*/ 968375 w 1371872"/>
                  <a:gd name="connsiteY86" fmla="*/ 686041 h 1044816"/>
                  <a:gd name="connsiteX87" fmla="*/ 977900 w 1371872"/>
                  <a:gd name="connsiteY87" fmla="*/ 682866 h 1044816"/>
                  <a:gd name="connsiteX88" fmla="*/ 1006475 w 1371872"/>
                  <a:gd name="connsiteY88" fmla="*/ 679691 h 1044816"/>
                  <a:gd name="connsiteX89" fmla="*/ 1016000 w 1371872"/>
                  <a:gd name="connsiteY89" fmla="*/ 673341 h 1044816"/>
                  <a:gd name="connsiteX90" fmla="*/ 1041400 w 1371872"/>
                  <a:gd name="connsiteY90" fmla="*/ 666991 h 1044816"/>
                  <a:gd name="connsiteX91" fmla="*/ 1066800 w 1371872"/>
                  <a:gd name="connsiteY91" fmla="*/ 670166 h 1044816"/>
                  <a:gd name="connsiteX92" fmla="*/ 1082675 w 1371872"/>
                  <a:gd name="connsiteY92" fmla="*/ 686041 h 1044816"/>
                  <a:gd name="connsiteX93" fmla="*/ 1095375 w 1371872"/>
                  <a:gd name="connsiteY93" fmla="*/ 692391 h 1044816"/>
                  <a:gd name="connsiteX94" fmla="*/ 1111250 w 1371872"/>
                  <a:gd name="connsiteY94" fmla="*/ 708266 h 1044816"/>
                  <a:gd name="connsiteX95" fmla="*/ 1120775 w 1371872"/>
                  <a:gd name="connsiteY95" fmla="*/ 727316 h 1044816"/>
                  <a:gd name="connsiteX96" fmla="*/ 1111250 w 1371872"/>
                  <a:gd name="connsiteY96" fmla="*/ 774941 h 1044816"/>
                  <a:gd name="connsiteX97" fmla="*/ 1104900 w 1371872"/>
                  <a:gd name="connsiteY97" fmla="*/ 784466 h 1044816"/>
                  <a:gd name="connsiteX98" fmla="*/ 1108075 w 1371872"/>
                  <a:gd name="connsiteY98" fmla="*/ 793991 h 1044816"/>
                  <a:gd name="connsiteX99" fmla="*/ 1114425 w 1371872"/>
                  <a:gd name="connsiteY99" fmla="*/ 803516 h 1044816"/>
                  <a:gd name="connsiteX100" fmla="*/ 1111250 w 1371872"/>
                  <a:gd name="connsiteY100" fmla="*/ 819391 h 1044816"/>
                  <a:gd name="connsiteX101" fmla="*/ 1104900 w 1371872"/>
                  <a:gd name="connsiteY101" fmla="*/ 857491 h 1044816"/>
                  <a:gd name="connsiteX102" fmla="*/ 1120775 w 1371872"/>
                  <a:gd name="connsiteY102" fmla="*/ 920991 h 1044816"/>
                  <a:gd name="connsiteX103" fmla="*/ 1130300 w 1371872"/>
                  <a:gd name="connsiteY103" fmla="*/ 924166 h 1044816"/>
                  <a:gd name="connsiteX104" fmla="*/ 1146175 w 1371872"/>
                  <a:gd name="connsiteY104" fmla="*/ 946391 h 1044816"/>
                  <a:gd name="connsiteX105" fmla="*/ 1155700 w 1371872"/>
                  <a:gd name="connsiteY105" fmla="*/ 952741 h 1044816"/>
                  <a:gd name="connsiteX106" fmla="*/ 1196975 w 1371872"/>
                  <a:gd name="connsiteY106" fmla="*/ 959091 h 1044816"/>
                  <a:gd name="connsiteX107" fmla="*/ 1241425 w 1371872"/>
                  <a:gd name="connsiteY107" fmla="*/ 949566 h 1044816"/>
                  <a:gd name="connsiteX108" fmla="*/ 1247775 w 1371872"/>
                  <a:gd name="connsiteY108" fmla="*/ 940041 h 1044816"/>
                  <a:gd name="connsiteX109" fmla="*/ 1292225 w 1371872"/>
                  <a:gd name="connsiteY109" fmla="*/ 946391 h 1044816"/>
                  <a:gd name="connsiteX110" fmla="*/ 1301750 w 1371872"/>
                  <a:gd name="connsiteY110" fmla="*/ 952741 h 1044816"/>
                  <a:gd name="connsiteX111" fmla="*/ 1320800 w 1371872"/>
                  <a:gd name="connsiteY111" fmla="*/ 959091 h 1044816"/>
                  <a:gd name="connsiteX112" fmla="*/ 1330325 w 1371872"/>
                  <a:gd name="connsiteY112" fmla="*/ 962266 h 1044816"/>
                  <a:gd name="connsiteX113" fmla="*/ 1349375 w 1371872"/>
                  <a:gd name="connsiteY113" fmla="*/ 978141 h 1044816"/>
                  <a:gd name="connsiteX114" fmla="*/ 1368425 w 1371872"/>
                  <a:gd name="connsiteY114" fmla="*/ 990841 h 1044816"/>
                  <a:gd name="connsiteX115" fmla="*/ 1371600 w 1371872"/>
                  <a:gd name="connsiteY115" fmla="*/ 1000366 h 1044816"/>
                  <a:gd name="connsiteX116" fmla="*/ 1352550 w 1371872"/>
                  <a:gd name="connsiteY116" fmla="*/ 1009891 h 1044816"/>
                  <a:gd name="connsiteX117" fmla="*/ 1336675 w 1371872"/>
                  <a:gd name="connsiteY117" fmla="*/ 1038466 h 1044816"/>
                  <a:gd name="connsiteX118" fmla="*/ 1317625 w 1371872"/>
                  <a:gd name="connsiteY118" fmla="*/ 1044816 h 1044816"/>
                  <a:gd name="connsiteX119" fmla="*/ 1308100 w 1371872"/>
                  <a:gd name="connsiteY119" fmla="*/ 1041641 h 1044816"/>
                  <a:gd name="connsiteX120" fmla="*/ 1304925 w 1371872"/>
                  <a:gd name="connsiteY120" fmla="*/ 1032116 h 1044816"/>
                  <a:gd name="connsiteX121" fmla="*/ 1301750 w 1371872"/>
                  <a:gd name="connsiteY121" fmla="*/ 997191 h 1044816"/>
                  <a:gd name="connsiteX122" fmla="*/ 1298575 w 1371872"/>
                  <a:gd name="connsiteY122" fmla="*/ 987666 h 1044816"/>
                  <a:gd name="connsiteX123" fmla="*/ 1285875 w 1371872"/>
                  <a:gd name="connsiteY123" fmla="*/ 981316 h 1044816"/>
                  <a:gd name="connsiteX124" fmla="*/ 1260475 w 1371872"/>
                  <a:gd name="connsiteY124" fmla="*/ 984491 h 1044816"/>
                  <a:gd name="connsiteX125" fmla="*/ 1247775 w 1371872"/>
                  <a:gd name="connsiteY125" fmla="*/ 1013066 h 1044816"/>
                  <a:gd name="connsiteX126" fmla="*/ 1235075 w 1371872"/>
                  <a:gd name="connsiteY126" fmla="*/ 1022591 h 1044816"/>
                  <a:gd name="connsiteX127" fmla="*/ 1216025 w 1371872"/>
                  <a:gd name="connsiteY127" fmla="*/ 1035291 h 1044816"/>
                  <a:gd name="connsiteX128" fmla="*/ 1193800 w 1371872"/>
                  <a:gd name="connsiteY128" fmla="*/ 1032116 h 1044816"/>
                  <a:gd name="connsiteX129" fmla="*/ 1174750 w 1371872"/>
                  <a:gd name="connsiteY129" fmla="*/ 1016241 h 1044816"/>
                  <a:gd name="connsiteX130" fmla="*/ 1155700 w 1371872"/>
                  <a:gd name="connsiteY130" fmla="*/ 1009891 h 1044816"/>
                  <a:gd name="connsiteX131" fmla="*/ 1123950 w 1371872"/>
                  <a:gd name="connsiteY131" fmla="*/ 1003541 h 1044816"/>
                  <a:gd name="connsiteX132" fmla="*/ 1114425 w 1371872"/>
                  <a:gd name="connsiteY132" fmla="*/ 994016 h 1044816"/>
                  <a:gd name="connsiteX133" fmla="*/ 1108075 w 1371872"/>
                  <a:gd name="connsiteY133" fmla="*/ 984491 h 1044816"/>
                  <a:gd name="connsiteX134" fmla="*/ 1092200 w 1371872"/>
                  <a:gd name="connsiteY134" fmla="*/ 981316 h 1044816"/>
                  <a:gd name="connsiteX135" fmla="*/ 1082675 w 1371872"/>
                  <a:gd name="connsiteY135" fmla="*/ 978141 h 1044816"/>
                  <a:gd name="connsiteX136" fmla="*/ 1079500 w 1371872"/>
                  <a:gd name="connsiteY136" fmla="*/ 968616 h 1044816"/>
                  <a:gd name="connsiteX137" fmla="*/ 1066800 w 1371872"/>
                  <a:gd name="connsiteY137" fmla="*/ 949566 h 1044816"/>
                  <a:gd name="connsiteX138" fmla="*/ 1060450 w 1371872"/>
                  <a:gd name="connsiteY138" fmla="*/ 940041 h 1044816"/>
                  <a:gd name="connsiteX139" fmla="*/ 1050925 w 1371872"/>
                  <a:gd name="connsiteY139" fmla="*/ 930516 h 1044816"/>
                  <a:gd name="connsiteX140" fmla="*/ 1047750 w 1371872"/>
                  <a:gd name="connsiteY140" fmla="*/ 949566 h 1044816"/>
                  <a:gd name="connsiteX141" fmla="*/ 1031875 w 1371872"/>
                  <a:gd name="connsiteY141" fmla="*/ 946391 h 1044816"/>
                  <a:gd name="connsiteX142" fmla="*/ 1019175 w 1371872"/>
                  <a:gd name="connsiteY142" fmla="*/ 927341 h 1044816"/>
                  <a:gd name="connsiteX143" fmla="*/ 1016000 w 1371872"/>
                  <a:gd name="connsiteY143" fmla="*/ 914641 h 1044816"/>
                  <a:gd name="connsiteX144" fmla="*/ 1006475 w 1371872"/>
                  <a:gd name="connsiteY144" fmla="*/ 886066 h 1044816"/>
                  <a:gd name="connsiteX145" fmla="*/ 1000125 w 1371872"/>
                  <a:gd name="connsiteY145" fmla="*/ 867016 h 1044816"/>
                  <a:gd name="connsiteX146" fmla="*/ 990600 w 1371872"/>
                  <a:gd name="connsiteY146" fmla="*/ 847966 h 1044816"/>
                  <a:gd name="connsiteX147" fmla="*/ 981075 w 1371872"/>
                  <a:gd name="connsiteY147" fmla="*/ 841616 h 1044816"/>
                  <a:gd name="connsiteX148" fmla="*/ 965200 w 1371872"/>
                  <a:gd name="connsiteY148" fmla="*/ 819391 h 1044816"/>
                  <a:gd name="connsiteX149" fmla="*/ 955675 w 1371872"/>
                  <a:gd name="connsiteY149" fmla="*/ 809866 h 1044816"/>
                  <a:gd name="connsiteX150" fmla="*/ 952500 w 1371872"/>
                  <a:gd name="connsiteY150" fmla="*/ 800341 h 1044816"/>
                  <a:gd name="connsiteX151" fmla="*/ 942975 w 1371872"/>
                  <a:gd name="connsiteY151" fmla="*/ 803516 h 1044816"/>
                  <a:gd name="connsiteX152" fmla="*/ 901700 w 1371872"/>
                  <a:gd name="connsiteY152" fmla="*/ 800341 h 1044816"/>
                  <a:gd name="connsiteX153" fmla="*/ 882650 w 1371872"/>
                  <a:gd name="connsiteY153" fmla="*/ 793991 h 1044816"/>
                  <a:gd name="connsiteX154" fmla="*/ 873125 w 1371872"/>
                  <a:gd name="connsiteY154" fmla="*/ 787641 h 1044816"/>
                  <a:gd name="connsiteX155" fmla="*/ 854075 w 1371872"/>
                  <a:gd name="connsiteY155" fmla="*/ 771766 h 1044816"/>
                  <a:gd name="connsiteX156" fmla="*/ 838200 w 1371872"/>
                  <a:gd name="connsiteY156" fmla="*/ 768591 h 1044816"/>
                  <a:gd name="connsiteX157" fmla="*/ 828675 w 1371872"/>
                  <a:gd name="connsiteY157" fmla="*/ 762241 h 1044816"/>
                  <a:gd name="connsiteX158" fmla="*/ 793750 w 1371872"/>
                  <a:gd name="connsiteY158" fmla="*/ 755891 h 1044816"/>
                  <a:gd name="connsiteX159" fmla="*/ 784225 w 1371872"/>
                  <a:gd name="connsiteY159" fmla="*/ 749541 h 1044816"/>
                  <a:gd name="connsiteX160" fmla="*/ 774700 w 1371872"/>
                  <a:gd name="connsiteY160" fmla="*/ 740016 h 1044816"/>
                  <a:gd name="connsiteX161" fmla="*/ 765175 w 1371872"/>
                  <a:gd name="connsiteY161" fmla="*/ 736841 h 1044816"/>
                  <a:gd name="connsiteX162" fmla="*/ 727075 w 1371872"/>
                  <a:gd name="connsiteY162" fmla="*/ 711441 h 1044816"/>
                  <a:gd name="connsiteX163" fmla="*/ 717550 w 1371872"/>
                  <a:gd name="connsiteY163" fmla="*/ 701916 h 1044816"/>
                  <a:gd name="connsiteX164" fmla="*/ 692150 w 1371872"/>
                  <a:gd name="connsiteY164" fmla="*/ 692391 h 1044816"/>
                  <a:gd name="connsiteX165" fmla="*/ 682625 w 1371872"/>
                  <a:gd name="connsiteY165" fmla="*/ 673341 h 1044816"/>
                  <a:gd name="connsiteX166" fmla="*/ 673100 w 1371872"/>
                  <a:gd name="connsiteY166" fmla="*/ 679691 h 1044816"/>
                  <a:gd name="connsiteX167" fmla="*/ 647700 w 1371872"/>
                  <a:gd name="connsiteY167" fmla="*/ 692391 h 1044816"/>
                  <a:gd name="connsiteX168" fmla="*/ 638175 w 1371872"/>
                  <a:gd name="connsiteY168" fmla="*/ 701916 h 1044816"/>
                  <a:gd name="connsiteX169" fmla="*/ 622300 w 1371872"/>
                  <a:gd name="connsiteY169" fmla="*/ 705091 h 1044816"/>
                  <a:gd name="connsiteX170" fmla="*/ 612775 w 1371872"/>
                  <a:gd name="connsiteY170" fmla="*/ 708266 h 1044816"/>
                  <a:gd name="connsiteX171" fmla="*/ 558800 w 1371872"/>
                  <a:gd name="connsiteY171" fmla="*/ 692391 h 1044816"/>
                  <a:gd name="connsiteX172" fmla="*/ 549275 w 1371872"/>
                  <a:gd name="connsiteY172" fmla="*/ 686041 h 1044816"/>
                  <a:gd name="connsiteX173" fmla="*/ 530225 w 1371872"/>
                  <a:gd name="connsiteY173" fmla="*/ 679691 h 1044816"/>
                  <a:gd name="connsiteX174" fmla="*/ 520700 w 1371872"/>
                  <a:gd name="connsiteY174" fmla="*/ 673341 h 1044816"/>
                  <a:gd name="connsiteX175" fmla="*/ 511175 w 1371872"/>
                  <a:gd name="connsiteY175" fmla="*/ 670166 h 1044816"/>
                  <a:gd name="connsiteX176" fmla="*/ 492125 w 1371872"/>
                  <a:gd name="connsiteY176" fmla="*/ 657466 h 1044816"/>
                  <a:gd name="connsiteX177" fmla="*/ 473075 w 1371872"/>
                  <a:gd name="connsiteY177" fmla="*/ 644766 h 1044816"/>
                  <a:gd name="connsiteX178" fmla="*/ 454025 w 1371872"/>
                  <a:gd name="connsiteY178" fmla="*/ 638416 h 1044816"/>
                  <a:gd name="connsiteX179" fmla="*/ 415925 w 1371872"/>
                  <a:gd name="connsiteY179" fmla="*/ 619366 h 1044816"/>
                  <a:gd name="connsiteX180" fmla="*/ 406400 w 1371872"/>
                  <a:gd name="connsiteY180" fmla="*/ 616191 h 1044816"/>
                  <a:gd name="connsiteX181" fmla="*/ 396875 w 1371872"/>
                  <a:gd name="connsiteY181" fmla="*/ 613016 h 1044816"/>
                  <a:gd name="connsiteX182" fmla="*/ 387350 w 1371872"/>
                  <a:gd name="connsiteY182" fmla="*/ 606666 h 1044816"/>
                  <a:gd name="connsiteX183" fmla="*/ 377825 w 1371872"/>
                  <a:gd name="connsiteY183" fmla="*/ 603491 h 1044816"/>
                  <a:gd name="connsiteX184" fmla="*/ 368300 w 1371872"/>
                  <a:gd name="connsiteY184" fmla="*/ 593966 h 1044816"/>
                  <a:gd name="connsiteX185" fmla="*/ 349250 w 1371872"/>
                  <a:gd name="connsiteY185" fmla="*/ 587616 h 1044816"/>
                  <a:gd name="connsiteX186" fmla="*/ 327025 w 1371872"/>
                  <a:gd name="connsiteY186" fmla="*/ 562216 h 1044816"/>
                  <a:gd name="connsiteX187" fmla="*/ 307975 w 1371872"/>
                  <a:gd name="connsiteY187" fmla="*/ 552691 h 1044816"/>
                  <a:gd name="connsiteX188" fmla="*/ 288925 w 1371872"/>
                  <a:gd name="connsiteY188" fmla="*/ 539991 h 1044816"/>
                  <a:gd name="connsiteX189" fmla="*/ 282575 w 1371872"/>
                  <a:gd name="connsiteY189" fmla="*/ 520941 h 1044816"/>
                  <a:gd name="connsiteX190" fmla="*/ 279400 w 1371872"/>
                  <a:gd name="connsiteY190" fmla="*/ 511416 h 1044816"/>
                  <a:gd name="connsiteX191" fmla="*/ 282575 w 1371872"/>
                  <a:gd name="connsiteY191" fmla="*/ 498716 h 1044816"/>
                  <a:gd name="connsiteX192" fmla="*/ 285750 w 1371872"/>
                  <a:gd name="connsiteY192" fmla="*/ 489191 h 1044816"/>
                  <a:gd name="connsiteX193" fmla="*/ 282575 w 1371872"/>
                  <a:gd name="connsiteY193" fmla="*/ 463791 h 1044816"/>
                  <a:gd name="connsiteX194" fmla="*/ 276225 w 1371872"/>
                  <a:gd name="connsiteY194" fmla="*/ 454266 h 1044816"/>
                  <a:gd name="connsiteX195" fmla="*/ 269875 w 1371872"/>
                  <a:gd name="connsiteY195" fmla="*/ 435216 h 1044816"/>
                  <a:gd name="connsiteX196" fmla="*/ 266700 w 1371872"/>
                  <a:gd name="connsiteY196" fmla="*/ 409816 h 1044816"/>
                  <a:gd name="connsiteX197" fmla="*/ 257175 w 1371872"/>
                  <a:gd name="connsiteY197" fmla="*/ 403466 h 1044816"/>
                  <a:gd name="connsiteX198" fmla="*/ 254000 w 1371872"/>
                  <a:gd name="connsiteY198" fmla="*/ 393941 h 1044816"/>
                  <a:gd name="connsiteX199" fmla="*/ 247650 w 1371872"/>
                  <a:gd name="connsiteY199" fmla="*/ 384416 h 1044816"/>
                  <a:gd name="connsiteX200" fmla="*/ 238125 w 1371872"/>
                  <a:gd name="connsiteY200" fmla="*/ 352666 h 1044816"/>
                  <a:gd name="connsiteX201" fmla="*/ 225425 w 1371872"/>
                  <a:gd name="connsiteY201" fmla="*/ 333616 h 1044816"/>
                  <a:gd name="connsiteX202" fmla="*/ 212725 w 1371872"/>
                  <a:gd name="connsiteY202" fmla="*/ 314566 h 1044816"/>
                  <a:gd name="connsiteX203" fmla="*/ 203200 w 1371872"/>
                  <a:gd name="connsiteY203" fmla="*/ 308216 h 1044816"/>
                  <a:gd name="connsiteX204" fmla="*/ 196850 w 1371872"/>
                  <a:gd name="connsiteY204" fmla="*/ 298691 h 1044816"/>
                  <a:gd name="connsiteX205" fmla="*/ 190500 w 1371872"/>
                  <a:gd name="connsiteY205" fmla="*/ 279641 h 1044816"/>
                  <a:gd name="connsiteX206" fmla="*/ 187325 w 1371872"/>
                  <a:gd name="connsiteY206" fmla="*/ 257416 h 1044816"/>
                  <a:gd name="connsiteX207" fmla="*/ 177800 w 1371872"/>
                  <a:gd name="connsiteY207" fmla="*/ 247891 h 1044816"/>
                  <a:gd name="connsiteX208" fmla="*/ 165100 w 1371872"/>
                  <a:gd name="connsiteY208" fmla="*/ 228841 h 1044816"/>
                  <a:gd name="connsiteX209" fmla="*/ 165100 w 1371872"/>
                  <a:gd name="connsiteY209" fmla="*/ 228841 h 1044816"/>
                  <a:gd name="connsiteX210" fmla="*/ 158750 w 1371872"/>
                  <a:gd name="connsiteY210" fmla="*/ 209791 h 1044816"/>
                  <a:gd name="connsiteX211" fmla="*/ 139700 w 1371872"/>
                  <a:gd name="connsiteY211" fmla="*/ 181216 h 1044816"/>
                  <a:gd name="connsiteX212" fmla="*/ 133350 w 1371872"/>
                  <a:gd name="connsiteY212" fmla="*/ 162166 h 1044816"/>
                  <a:gd name="connsiteX213" fmla="*/ 130175 w 1371872"/>
                  <a:gd name="connsiteY213" fmla="*/ 152641 h 1044816"/>
                  <a:gd name="connsiteX214" fmla="*/ 120650 w 1371872"/>
                  <a:gd name="connsiteY214" fmla="*/ 124066 h 1044816"/>
                  <a:gd name="connsiteX215" fmla="*/ 117475 w 1371872"/>
                  <a:gd name="connsiteY215" fmla="*/ 114541 h 1044816"/>
                  <a:gd name="connsiteX216" fmla="*/ 114300 w 1371872"/>
                  <a:gd name="connsiteY216" fmla="*/ 105016 h 1044816"/>
                  <a:gd name="connsiteX217" fmla="*/ 107950 w 1371872"/>
                  <a:gd name="connsiteY217" fmla="*/ 95491 h 1044816"/>
                  <a:gd name="connsiteX218" fmla="*/ 98425 w 1371872"/>
                  <a:gd name="connsiteY218" fmla="*/ 89141 h 104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1371872" h="1044816">
                    <a:moveTo>
                      <a:pt x="0" y="6591"/>
                    </a:moveTo>
                    <a:cubicBezTo>
                      <a:pt x="5292" y="4474"/>
                      <a:pt x="10182" y="512"/>
                      <a:pt x="15875" y="241"/>
                    </a:cubicBezTo>
                    <a:cubicBezTo>
                      <a:pt x="43340" y="-1067"/>
                      <a:pt x="63466" y="3200"/>
                      <a:pt x="88900" y="6591"/>
                    </a:cubicBezTo>
                    <a:lnTo>
                      <a:pt x="114300" y="9766"/>
                    </a:lnTo>
                    <a:cubicBezTo>
                      <a:pt x="117475" y="11883"/>
                      <a:pt x="121127" y="13418"/>
                      <a:pt x="123825" y="16116"/>
                    </a:cubicBezTo>
                    <a:cubicBezTo>
                      <a:pt x="126523" y="18814"/>
                      <a:pt x="127195" y="23257"/>
                      <a:pt x="130175" y="25641"/>
                    </a:cubicBezTo>
                    <a:cubicBezTo>
                      <a:pt x="132788" y="27732"/>
                      <a:pt x="136525" y="27758"/>
                      <a:pt x="139700" y="28816"/>
                    </a:cubicBezTo>
                    <a:cubicBezTo>
                      <a:pt x="142875" y="31991"/>
                      <a:pt x="145776" y="35466"/>
                      <a:pt x="149225" y="38341"/>
                    </a:cubicBezTo>
                    <a:cubicBezTo>
                      <a:pt x="152156" y="40784"/>
                      <a:pt x="155337" y="42984"/>
                      <a:pt x="158750" y="44691"/>
                    </a:cubicBezTo>
                    <a:cubicBezTo>
                      <a:pt x="161743" y="46188"/>
                      <a:pt x="164940" y="47588"/>
                      <a:pt x="168275" y="47866"/>
                    </a:cubicBezTo>
                    <a:cubicBezTo>
                      <a:pt x="190448" y="49714"/>
                      <a:pt x="212725" y="49983"/>
                      <a:pt x="234950" y="51041"/>
                    </a:cubicBezTo>
                    <a:cubicBezTo>
                      <a:pt x="238125" y="53158"/>
                      <a:pt x="241062" y="55684"/>
                      <a:pt x="244475" y="57391"/>
                    </a:cubicBezTo>
                    <a:cubicBezTo>
                      <a:pt x="258015" y="64161"/>
                      <a:pt x="265213" y="59320"/>
                      <a:pt x="282575" y="57391"/>
                    </a:cubicBezTo>
                    <a:cubicBezTo>
                      <a:pt x="285750" y="56333"/>
                      <a:pt x="289487" y="56307"/>
                      <a:pt x="292100" y="54216"/>
                    </a:cubicBezTo>
                    <a:cubicBezTo>
                      <a:pt x="295080" y="51832"/>
                      <a:pt x="295214" y="46713"/>
                      <a:pt x="298450" y="44691"/>
                    </a:cubicBezTo>
                    <a:cubicBezTo>
                      <a:pt x="304126" y="41143"/>
                      <a:pt x="317500" y="38341"/>
                      <a:pt x="317500" y="38341"/>
                    </a:cubicBezTo>
                    <a:cubicBezTo>
                      <a:pt x="320675" y="36224"/>
                      <a:pt x="323612" y="33698"/>
                      <a:pt x="327025" y="31991"/>
                    </a:cubicBezTo>
                    <a:cubicBezTo>
                      <a:pt x="353315" y="18846"/>
                      <a:pt x="318778" y="40664"/>
                      <a:pt x="346075" y="22466"/>
                    </a:cubicBezTo>
                    <a:cubicBezTo>
                      <a:pt x="351597" y="23255"/>
                      <a:pt x="370152" y="24553"/>
                      <a:pt x="377825" y="28816"/>
                    </a:cubicBezTo>
                    <a:cubicBezTo>
                      <a:pt x="384496" y="32522"/>
                      <a:pt x="390525" y="37283"/>
                      <a:pt x="396875" y="41516"/>
                    </a:cubicBezTo>
                    <a:lnTo>
                      <a:pt x="415925" y="54216"/>
                    </a:lnTo>
                    <a:lnTo>
                      <a:pt x="425450" y="60566"/>
                    </a:lnTo>
                    <a:cubicBezTo>
                      <a:pt x="449696" y="96935"/>
                      <a:pt x="429522" y="60219"/>
                      <a:pt x="441325" y="111366"/>
                    </a:cubicBezTo>
                    <a:cubicBezTo>
                      <a:pt x="442183" y="115084"/>
                      <a:pt x="444439" y="118869"/>
                      <a:pt x="447675" y="120891"/>
                    </a:cubicBezTo>
                    <a:cubicBezTo>
                      <a:pt x="453351" y="124439"/>
                      <a:pt x="466725" y="127241"/>
                      <a:pt x="466725" y="127241"/>
                    </a:cubicBezTo>
                    <a:cubicBezTo>
                      <a:pt x="469900" y="126183"/>
                      <a:pt x="473324" y="125691"/>
                      <a:pt x="476250" y="124066"/>
                    </a:cubicBezTo>
                    <a:cubicBezTo>
                      <a:pt x="482921" y="120360"/>
                      <a:pt x="487715" y="112209"/>
                      <a:pt x="495300" y="111366"/>
                    </a:cubicBezTo>
                    <a:lnTo>
                      <a:pt x="523875" y="108191"/>
                    </a:lnTo>
                    <a:cubicBezTo>
                      <a:pt x="533400" y="109249"/>
                      <a:pt x="543552" y="107807"/>
                      <a:pt x="552450" y="111366"/>
                    </a:cubicBezTo>
                    <a:cubicBezTo>
                      <a:pt x="555557" y="112609"/>
                      <a:pt x="555152" y="117578"/>
                      <a:pt x="555625" y="120891"/>
                    </a:cubicBezTo>
                    <a:cubicBezTo>
                      <a:pt x="557278" y="132463"/>
                      <a:pt x="556351" y="144386"/>
                      <a:pt x="558800" y="155816"/>
                    </a:cubicBezTo>
                    <a:cubicBezTo>
                      <a:pt x="559600" y="159547"/>
                      <a:pt x="563443" y="161928"/>
                      <a:pt x="565150" y="165341"/>
                    </a:cubicBezTo>
                    <a:cubicBezTo>
                      <a:pt x="570315" y="175670"/>
                      <a:pt x="565576" y="175292"/>
                      <a:pt x="574675" y="184391"/>
                    </a:cubicBezTo>
                    <a:cubicBezTo>
                      <a:pt x="577373" y="187089"/>
                      <a:pt x="581025" y="188624"/>
                      <a:pt x="584200" y="190741"/>
                    </a:cubicBezTo>
                    <a:lnTo>
                      <a:pt x="590550" y="209791"/>
                    </a:lnTo>
                    <a:cubicBezTo>
                      <a:pt x="591608" y="212966"/>
                      <a:pt x="593175" y="216015"/>
                      <a:pt x="593725" y="219316"/>
                    </a:cubicBezTo>
                    <a:cubicBezTo>
                      <a:pt x="594783" y="225666"/>
                      <a:pt x="594285" y="232483"/>
                      <a:pt x="596900" y="238366"/>
                    </a:cubicBezTo>
                    <a:cubicBezTo>
                      <a:pt x="598724" y="242469"/>
                      <a:pt x="602500" y="245710"/>
                      <a:pt x="606425" y="247891"/>
                    </a:cubicBezTo>
                    <a:cubicBezTo>
                      <a:pt x="612276" y="251142"/>
                      <a:pt x="625475" y="254241"/>
                      <a:pt x="625475" y="254241"/>
                    </a:cubicBezTo>
                    <a:cubicBezTo>
                      <a:pt x="628650" y="256358"/>
                      <a:pt x="631380" y="259384"/>
                      <a:pt x="635000" y="260591"/>
                    </a:cubicBezTo>
                    <a:cubicBezTo>
                      <a:pt x="641107" y="262627"/>
                      <a:pt x="651386" y="257905"/>
                      <a:pt x="654050" y="263766"/>
                    </a:cubicBezTo>
                    <a:cubicBezTo>
                      <a:pt x="658451" y="273449"/>
                      <a:pt x="654003" y="285350"/>
                      <a:pt x="650875" y="295516"/>
                    </a:cubicBezTo>
                    <a:cubicBezTo>
                      <a:pt x="649555" y="299808"/>
                      <a:pt x="644107" y="301497"/>
                      <a:pt x="641350" y="305041"/>
                    </a:cubicBezTo>
                    <a:cubicBezTo>
                      <a:pt x="636665" y="311065"/>
                      <a:pt x="632883" y="317741"/>
                      <a:pt x="628650" y="324091"/>
                    </a:cubicBezTo>
                    <a:cubicBezTo>
                      <a:pt x="626794" y="326876"/>
                      <a:pt x="626972" y="330623"/>
                      <a:pt x="625475" y="333616"/>
                    </a:cubicBezTo>
                    <a:cubicBezTo>
                      <a:pt x="623768" y="337029"/>
                      <a:pt x="621242" y="339966"/>
                      <a:pt x="619125" y="343141"/>
                    </a:cubicBezTo>
                    <a:cubicBezTo>
                      <a:pt x="618067" y="352666"/>
                      <a:pt x="617830" y="362318"/>
                      <a:pt x="615950" y="371716"/>
                    </a:cubicBezTo>
                    <a:cubicBezTo>
                      <a:pt x="614637" y="378280"/>
                      <a:pt x="611717" y="384416"/>
                      <a:pt x="609600" y="390766"/>
                    </a:cubicBezTo>
                    <a:lnTo>
                      <a:pt x="606425" y="400291"/>
                    </a:lnTo>
                    <a:cubicBezTo>
                      <a:pt x="607483" y="414049"/>
                      <a:pt x="607057" y="428003"/>
                      <a:pt x="609600" y="441566"/>
                    </a:cubicBezTo>
                    <a:cubicBezTo>
                      <a:pt x="610303" y="445317"/>
                      <a:pt x="614743" y="447471"/>
                      <a:pt x="615950" y="451091"/>
                    </a:cubicBezTo>
                    <a:cubicBezTo>
                      <a:pt x="617986" y="457198"/>
                      <a:pt x="617564" y="463896"/>
                      <a:pt x="619125" y="470141"/>
                    </a:cubicBezTo>
                    <a:cubicBezTo>
                      <a:pt x="620748" y="476635"/>
                      <a:pt x="623358" y="482841"/>
                      <a:pt x="625475" y="489191"/>
                    </a:cubicBezTo>
                    <a:cubicBezTo>
                      <a:pt x="629388" y="500930"/>
                      <a:pt x="627198" y="499094"/>
                      <a:pt x="638175" y="508241"/>
                    </a:cubicBezTo>
                    <a:cubicBezTo>
                      <a:pt x="641106" y="510684"/>
                      <a:pt x="644525" y="512474"/>
                      <a:pt x="647700" y="514591"/>
                    </a:cubicBezTo>
                    <a:cubicBezTo>
                      <a:pt x="649817" y="517766"/>
                      <a:pt x="651352" y="521418"/>
                      <a:pt x="654050" y="524116"/>
                    </a:cubicBezTo>
                    <a:cubicBezTo>
                      <a:pt x="656748" y="526814"/>
                      <a:pt x="660644" y="528023"/>
                      <a:pt x="663575" y="530466"/>
                    </a:cubicBezTo>
                    <a:cubicBezTo>
                      <a:pt x="667024" y="533341"/>
                      <a:pt x="669925" y="536816"/>
                      <a:pt x="673100" y="539991"/>
                    </a:cubicBezTo>
                    <a:cubicBezTo>
                      <a:pt x="678680" y="556730"/>
                      <a:pt x="672587" y="543186"/>
                      <a:pt x="685800" y="559041"/>
                    </a:cubicBezTo>
                    <a:cubicBezTo>
                      <a:pt x="688243" y="561972"/>
                      <a:pt x="689278" y="566053"/>
                      <a:pt x="692150" y="568566"/>
                    </a:cubicBezTo>
                    <a:cubicBezTo>
                      <a:pt x="705587" y="580323"/>
                      <a:pt x="707643" y="580080"/>
                      <a:pt x="720725" y="584441"/>
                    </a:cubicBezTo>
                    <a:cubicBezTo>
                      <a:pt x="765042" y="577055"/>
                      <a:pt x="719321" y="585196"/>
                      <a:pt x="752475" y="578091"/>
                    </a:cubicBezTo>
                    <a:cubicBezTo>
                      <a:pt x="763028" y="575830"/>
                      <a:pt x="784225" y="571741"/>
                      <a:pt x="784225" y="571741"/>
                    </a:cubicBezTo>
                    <a:cubicBezTo>
                      <a:pt x="787400" y="569624"/>
                      <a:pt x="790263" y="566941"/>
                      <a:pt x="793750" y="565391"/>
                    </a:cubicBezTo>
                    <a:cubicBezTo>
                      <a:pt x="807331" y="559355"/>
                      <a:pt x="812570" y="559560"/>
                      <a:pt x="825500" y="555866"/>
                    </a:cubicBezTo>
                    <a:cubicBezTo>
                      <a:pt x="828718" y="554947"/>
                      <a:pt x="831850" y="553749"/>
                      <a:pt x="835025" y="552691"/>
                    </a:cubicBezTo>
                    <a:cubicBezTo>
                      <a:pt x="840605" y="535952"/>
                      <a:pt x="834512" y="549496"/>
                      <a:pt x="847725" y="533641"/>
                    </a:cubicBezTo>
                    <a:cubicBezTo>
                      <a:pt x="860954" y="517766"/>
                      <a:pt x="846138" y="529408"/>
                      <a:pt x="863600" y="517766"/>
                    </a:cubicBezTo>
                    <a:cubicBezTo>
                      <a:pt x="874104" y="486254"/>
                      <a:pt x="856481" y="534391"/>
                      <a:pt x="876300" y="498716"/>
                    </a:cubicBezTo>
                    <a:cubicBezTo>
                      <a:pt x="879551" y="492865"/>
                      <a:pt x="880533" y="486016"/>
                      <a:pt x="882650" y="479666"/>
                    </a:cubicBezTo>
                    <a:lnTo>
                      <a:pt x="889000" y="460616"/>
                    </a:lnTo>
                    <a:cubicBezTo>
                      <a:pt x="890058" y="457441"/>
                      <a:pt x="895224" y="457991"/>
                      <a:pt x="898525" y="457441"/>
                    </a:cubicBezTo>
                    <a:cubicBezTo>
                      <a:pt x="907978" y="455865"/>
                      <a:pt x="917575" y="455324"/>
                      <a:pt x="927100" y="454266"/>
                    </a:cubicBezTo>
                    <a:cubicBezTo>
                      <a:pt x="946150" y="455324"/>
                      <a:pt x="965318" y="455074"/>
                      <a:pt x="984250" y="457441"/>
                    </a:cubicBezTo>
                    <a:cubicBezTo>
                      <a:pt x="990892" y="458271"/>
                      <a:pt x="1003300" y="463791"/>
                      <a:pt x="1003300" y="463791"/>
                    </a:cubicBezTo>
                    <a:cubicBezTo>
                      <a:pt x="1006475" y="465908"/>
                      <a:pt x="1010803" y="466905"/>
                      <a:pt x="1012825" y="470141"/>
                    </a:cubicBezTo>
                    <a:cubicBezTo>
                      <a:pt x="1016373" y="475817"/>
                      <a:pt x="1019175" y="489191"/>
                      <a:pt x="1019175" y="489191"/>
                    </a:cubicBezTo>
                    <a:cubicBezTo>
                      <a:pt x="1018386" y="494713"/>
                      <a:pt x="1017088" y="513268"/>
                      <a:pt x="1012825" y="520941"/>
                    </a:cubicBezTo>
                    <a:cubicBezTo>
                      <a:pt x="1009119" y="527612"/>
                      <a:pt x="1004358" y="533641"/>
                      <a:pt x="1000125" y="539991"/>
                    </a:cubicBezTo>
                    <a:lnTo>
                      <a:pt x="968375" y="587616"/>
                    </a:lnTo>
                    <a:cubicBezTo>
                      <a:pt x="955800" y="606479"/>
                      <a:pt x="968599" y="603267"/>
                      <a:pt x="955675" y="616191"/>
                    </a:cubicBezTo>
                    <a:cubicBezTo>
                      <a:pt x="952977" y="618889"/>
                      <a:pt x="949325" y="620424"/>
                      <a:pt x="946150" y="622541"/>
                    </a:cubicBezTo>
                    <a:cubicBezTo>
                      <a:pt x="945092" y="625716"/>
                      <a:pt x="944472" y="629073"/>
                      <a:pt x="942975" y="632066"/>
                    </a:cubicBezTo>
                    <a:cubicBezTo>
                      <a:pt x="941268" y="635479"/>
                      <a:pt x="937965" y="638018"/>
                      <a:pt x="936625" y="641591"/>
                    </a:cubicBezTo>
                    <a:cubicBezTo>
                      <a:pt x="934730" y="646644"/>
                      <a:pt x="934870" y="652260"/>
                      <a:pt x="933450" y="657466"/>
                    </a:cubicBezTo>
                    <a:cubicBezTo>
                      <a:pt x="931689" y="663924"/>
                      <a:pt x="927100" y="676516"/>
                      <a:pt x="927100" y="676516"/>
                    </a:cubicBezTo>
                    <a:cubicBezTo>
                      <a:pt x="952377" y="693367"/>
                      <a:pt x="938595" y="690295"/>
                      <a:pt x="968375" y="686041"/>
                    </a:cubicBezTo>
                    <a:cubicBezTo>
                      <a:pt x="971550" y="684983"/>
                      <a:pt x="974599" y="683416"/>
                      <a:pt x="977900" y="682866"/>
                    </a:cubicBezTo>
                    <a:cubicBezTo>
                      <a:pt x="987353" y="681290"/>
                      <a:pt x="997178" y="682015"/>
                      <a:pt x="1006475" y="679691"/>
                    </a:cubicBezTo>
                    <a:cubicBezTo>
                      <a:pt x="1010177" y="678766"/>
                      <a:pt x="1012587" y="675048"/>
                      <a:pt x="1016000" y="673341"/>
                    </a:cubicBezTo>
                    <a:cubicBezTo>
                      <a:pt x="1022509" y="670087"/>
                      <a:pt x="1035362" y="668199"/>
                      <a:pt x="1041400" y="666991"/>
                    </a:cubicBezTo>
                    <a:cubicBezTo>
                      <a:pt x="1049867" y="668049"/>
                      <a:pt x="1058568" y="667921"/>
                      <a:pt x="1066800" y="670166"/>
                    </a:cubicBezTo>
                    <a:cubicBezTo>
                      <a:pt x="1080644" y="673942"/>
                      <a:pt x="1073064" y="678032"/>
                      <a:pt x="1082675" y="686041"/>
                    </a:cubicBezTo>
                    <a:cubicBezTo>
                      <a:pt x="1086311" y="689071"/>
                      <a:pt x="1091142" y="690274"/>
                      <a:pt x="1095375" y="692391"/>
                    </a:cubicBezTo>
                    <a:cubicBezTo>
                      <a:pt x="1112308" y="717791"/>
                      <a:pt x="1090083" y="687099"/>
                      <a:pt x="1111250" y="708266"/>
                    </a:cubicBezTo>
                    <a:cubicBezTo>
                      <a:pt x="1117405" y="714421"/>
                      <a:pt x="1118193" y="719569"/>
                      <a:pt x="1120775" y="727316"/>
                    </a:cubicBezTo>
                    <a:cubicBezTo>
                      <a:pt x="1119547" y="738368"/>
                      <a:pt x="1118754" y="763684"/>
                      <a:pt x="1111250" y="774941"/>
                    </a:cubicBezTo>
                    <a:lnTo>
                      <a:pt x="1104900" y="784466"/>
                    </a:lnTo>
                    <a:cubicBezTo>
                      <a:pt x="1105958" y="787641"/>
                      <a:pt x="1106578" y="790998"/>
                      <a:pt x="1108075" y="793991"/>
                    </a:cubicBezTo>
                    <a:cubicBezTo>
                      <a:pt x="1109782" y="797404"/>
                      <a:pt x="1113952" y="799730"/>
                      <a:pt x="1114425" y="803516"/>
                    </a:cubicBezTo>
                    <a:cubicBezTo>
                      <a:pt x="1115094" y="808871"/>
                      <a:pt x="1112421" y="814123"/>
                      <a:pt x="1111250" y="819391"/>
                    </a:cubicBezTo>
                    <a:cubicBezTo>
                      <a:pt x="1105256" y="846362"/>
                      <a:pt x="1110081" y="816041"/>
                      <a:pt x="1104900" y="857491"/>
                    </a:cubicBezTo>
                    <a:cubicBezTo>
                      <a:pt x="1108619" y="909553"/>
                      <a:pt x="1099835" y="889581"/>
                      <a:pt x="1120775" y="920991"/>
                    </a:cubicBezTo>
                    <a:cubicBezTo>
                      <a:pt x="1122631" y="923776"/>
                      <a:pt x="1127125" y="923108"/>
                      <a:pt x="1130300" y="924166"/>
                    </a:cubicBezTo>
                    <a:cubicBezTo>
                      <a:pt x="1124712" y="940931"/>
                      <a:pt x="1124340" y="931835"/>
                      <a:pt x="1146175" y="946391"/>
                    </a:cubicBezTo>
                    <a:cubicBezTo>
                      <a:pt x="1149350" y="948508"/>
                      <a:pt x="1152080" y="951534"/>
                      <a:pt x="1155700" y="952741"/>
                    </a:cubicBezTo>
                    <a:cubicBezTo>
                      <a:pt x="1175315" y="959279"/>
                      <a:pt x="1161895" y="955583"/>
                      <a:pt x="1196975" y="959091"/>
                    </a:cubicBezTo>
                    <a:cubicBezTo>
                      <a:pt x="1214076" y="957536"/>
                      <a:pt x="1229232" y="961759"/>
                      <a:pt x="1241425" y="949566"/>
                    </a:cubicBezTo>
                    <a:cubicBezTo>
                      <a:pt x="1244123" y="946868"/>
                      <a:pt x="1245658" y="943216"/>
                      <a:pt x="1247775" y="940041"/>
                    </a:cubicBezTo>
                    <a:cubicBezTo>
                      <a:pt x="1256698" y="940852"/>
                      <a:pt x="1280009" y="940283"/>
                      <a:pt x="1292225" y="946391"/>
                    </a:cubicBezTo>
                    <a:cubicBezTo>
                      <a:pt x="1295638" y="948098"/>
                      <a:pt x="1298263" y="951191"/>
                      <a:pt x="1301750" y="952741"/>
                    </a:cubicBezTo>
                    <a:cubicBezTo>
                      <a:pt x="1307867" y="955459"/>
                      <a:pt x="1314450" y="956974"/>
                      <a:pt x="1320800" y="959091"/>
                    </a:cubicBezTo>
                    <a:lnTo>
                      <a:pt x="1330325" y="962266"/>
                    </a:lnTo>
                    <a:cubicBezTo>
                      <a:pt x="1364362" y="984957"/>
                      <a:pt x="1312705" y="949620"/>
                      <a:pt x="1349375" y="978141"/>
                    </a:cubicBezTo>
                    <a:cubicBezTo>
                      <a:pt x="1355399" y="982826"/>
                      <a:pt x="1368425" y="990841"/>
                      <a:pt x="1368425" y="990841"/>
                    </a:cubicBezTo>
                    <a:cubicBezTo>
                      <a:pt x="1369483" y="994016"/>
                      <a:pt x="1372843" y="997259"/>
                      <a:pt x="1371600" y="1000366"/>
                    </a:cubicBezTo>
                    <a:cubicBezTo>
                      <a:pt x="1369706" y="1005100"/>
                      <a:pt x="1356560" y="1008554"/>
                      <a:pt x="1352550" y="1009891"/>
                    </a:cubicBezTo>
                    <a:cubicBezTo>
                      <a:pt x="1346962" y="1026656"/>
                      <a:pt x="1351231" y="1016631"/>
                      <a:pt x="1336675" y="1038466"/>
                    </a:cubicBezTo>
                    <a:cubicBezTo>
                      <a:pt x="1332962" y="1044035"/>
                      <a:pt x="1317625" y="1044816"/>
                      <a:pt x="1317625" y="1044816"/>
                    </a:cubicBezTo>
                    <a:cubicBezTo>
                      <a:pt x="1314450" y="1043758"/>
                      <a:pt x="1310467" y="1044008"/>
                      <a:pt x="1308100" y="1041641"/>
                    </a:cubicBezTo>
                    <a:cubicBezTo>
                      <a:pt x="1305733" y="1039274"/>
                      <a:pt x="1305398" y="1035429"/>
                      <a:pt x="1304925" y="1032116"/>
                    </a:cubicBezTo>
                    <a:cubicBezTo>
                      <a:pt x="1303272" y="1020544"/>
                      <a:pt x="1303403" y="1008763"/>
                      <a:pt x="1301750" y="997191"/>
                    </a:cubicBezTo>
                    <a:cubicBezTo>
                      <a:pt x="1301277" y="993878"/>
                      <a:pt x="1300942" y="990033"/>
                      <a:pt x="1298575" y="987666"/>
                    </a:cubicBezTo>
                    <a:cubicBezTo>
                      <a:pt x="1295228" y="984319"/>
                      <a:pt x="1290108" y="983433"/>
                      <a:pt x="1285875" y="981316"/>
                    </a:cubicBezTo>
                    <a:cubicBezTo>
                      <a:pt x="1277408" y="982374"/>
                      <a:pt x="1268397" y="981322"/>
                      <a:pt x="1260475" y="984491"/>
                    </a:cubicBezTo>
                    <a:cubicBezTo>
                      <a:pt x="1254669" y="986813"/>
                      <a:pt x="1247864" y="1012800"/>
                      <a:pt x="1247775" y="1013066"/>
                    </a:cubicBezTo>
                    <a:cubicBezTo>
                      <a:pt x="1246102" y="1018086"/>
                      <a:pt x="1239410" y="1019556"/>
                      <a:pt x="1235075" y="1022591"/>
                    </a:cubicBezTo>
                    <a:cubicBezTo>
                      <a:pt x="1228823" y="1026968"/>
                      <a:pt x="1216025" y="1035291"/>
                      <a:pt x="1216025" y="1035291"/>
                    </a:cubicBezTo>
                    <a:cubicBezTo>
                      <a:pt x="1208617" y="1034233"/>
                      <a:pt x="1200968" y="1034266"/>
                      <a:pt x="1193800" y="1032116"/>
                    </a:cubicBezTo>
                    <a:cubicBezTo>
                      <a:pt x="1181500" y="1028426"/>
                      <a:pt x="1185842" y="1022403"/>
                      <a:pt x="1174750" y="1016241"/>
                    </a:cubicBezTo>
                    <a:cubicBezTo>
                      <a:pt x="1168899" y="1012990"/>
                      <a:pt x="1162050" y="1012008"/>
                      <a:pt x="1155700" y="1009891"/>
                    </a:cubicBezTo>
                    <a:cubicBezTo>
                      <a:pt x="1139075" y="1004349"/>
                      <a:pt x="1149488" y="1007189"/>
                      <a:pt x="1123950" y="1003541"/>
                    </a:cubicBezTo>
                    <a:cubicBezTo>
                      <a:pt x="1120775" y="1000366"/>
                      <a:pt x="1117300" y="997465"/>
                      <a:pt x="1114425" y="994016"/>
                    </a:cubicBezTo>
                    <a:cubicBezTo>
                      <a:pt x="1111982" y="991085"/>
                      <a:pt x="1111388" y="986384"/>
                      <a:pt x="1108075" y="984491"/>
                    </a:cubicBezTo>
                    <a:cubicBezTo>
                      <a:pt x="1103390" y="981814"/>
                      <a:pt x="1097435" y="982625"/>
                      <a:pt x="1092200" y="981316"/>
                    </a:cubicBezTo>
                    <a:cubicBezTo>
                      <a:pt x="1088953" y="980504"/>
                      <a:pt x="1085850" y="979199"/>
                      <a:pt x="1082675" y="978141"/>
                    </a:cubicBezTo>
                    <a:cubicBezTo>
                      <a:pt x="1081617" y="974966"/>
                      <a:pt x="1081125" y="971542"/>
                      <a:pt x="1079500" y="968616"/>
                    </a:cubicBezTo>
                    <a:cubicBezTo>
                      <a:pt x="1075794" y="961945"/>
                      <a:pt x="1071033" y="955916"/>
                      <a:pt x="1066800" y="949566"/>
                    </a:cubicBezTo>
                    <a:cubicBezTo>
                      <a:pt x="1064683" y="946391"/>
                      <a:pt x="1063148" y="942739"/>
                      <a:pt x="1060450" y="940041"/>
                    </a:cubicBezTo>
                    <a:lnTo>
                      <a:pt x="1050925" y="930516"/>
                    </a:lnTo>
                    <a:cubicBezTo>
                      <a:pt x="1052647" y="935681"/>
                      <a:pt x="1058989" y="946355"/>
                      <a:pt x="1047750" y="949566"/>
                    </a:cubicBezTo>
                    <a:cubicBezTo>
                      <a:pt x="1042561" y="951049"/>
                      <a:pt x="1037167" y="947449"/>
                      <a:pt x="1031875" y="946391"/>
                    </a:cubicBezTo>
                    <a:cubicBezTo>
                      <a:pt x="1027642" y="940041"/>
                      <a:pt x="1021026" y="934745"/>
                      <a:pt x="1019175" y="927341"/>
                    </a:cubicBezTo>
                    <a:cubicBezTo>
                      <a:pt x="1018117" y="923108"/>
                      <a:pt x="1017254" y="918821"/>
                      <a:pt x="1016000" y="914641"/>
                    </a:cubicBezTo>
                    <a:lnTo>
                      <a:pt x="1006475" y="886066"/>
                    </a:lnTo>
                    <a:lnTo>
                      <a:pt x="1000125" y="867016"/>
                    </a:lnTo>
                    <a:cubicBezTo>
                      <a:pt x="997543" y="859269"/>
                      <a:pt x="996755" y="854121"/>
                      <a:pt x="990600" y="847966"/>
                    </a:cubicBezTo>
                    <a:cubicBezTo>
                      <a:pt x="987902" y="845268"/>
                      <a:pt x="984250" y="843733"/>
                      <a:pt x="981075" y="841616"/>
                    </a:cubicBezTo>
                    <a:cubicBezTo>
                      <a:pt x="976049" y="834078"/>
                      <a:pt x="971107" y="826283"/>
                      <a:pt x="965200" y="819391"/>
                    </a:cubicBezTo>
                    <a:cubicBezTo>
                      <a:pt x="962278" y="815982"/>
                      <a:pt x="958850" y="813041"/>
                      <a:pt x="955675" y="809866"/>
                    </a:cubicBezTo>
                    <a:cubicBezTo>
                      <a:pt x="954617" y="806691"/>
                      <a:pt x="955493" y="801838"/>
                      <a:pt x="952500" y="800341"/>
                    </a:cubicBezTo>
                    <a:cubicBezTo>
                      <a:pt x="949507" y="798844"/>
                      <a:pt x="946322" y="803516"/>
                      <a:pt x="942975" y="803516"/>
                    </a:cubicBezTo>
                    <a:cubicBezTo>
                      <a:pt x="929176" y="803516"/>
                      <a:pt x="915458" y="801399"/>
                      <a:pt x="901700" y="800341"/>
                    </a:cubicBezTo>
                    <a:cubicBezTo>
                      <a:pt x="895350" y="798224"/>
                      <a:pt x="888219" y="797704"/>
                      <a:pt x="882650" y="793991"/>
                    </a:cubicBezTo>
                    <a:cubicBezTo>
                      <a:pt x="879475" y="791874"/>
                      <a:pt x="876056" y="790084"/>
                      <a:pt x="873125" y="787641"/>
                    </a:cubicBezTo>
                    <a:cubicBezTo>
                      <a:pt x="866387" y="782026"/>
                      <a:pt x="862675" y="774991"/>
                      <a:pt x="854075" y="771766"/>
                    </a:cubicBezTo>
                    <a:cubicBezTo>
                      <a:pt x="849022" y="769871"/>
                      <a:pt x="843492" y="769649"/>
                      <a:pt x="838200" y="768591"/>
                    </a:cubicBezTo>
                    <a:cubicBezTo>
                      <a:pt x="835025" y="766474"/>
                      <a:pt x="832088" y="763948"/>
                      <a:pt x="828675" y="762241"/>
                    </a:cubicBezTo>
                    <a:cubicBezTo>
                      <a:pt x="818886" y="757347"/>
                      <a:pt x="802506" y="756985"/>
                      <a:pt x="793750" y="755891"/>
                    </a:cubicBezTo>
                    <a:cubicBezTo>
                      <a:pt x="790575" y="753774"/>
                      <a:pt x="787156" y="751984"/>
                      <a:pt x="784225" y="749541"/>
                    </a:cubicBezTo>
                    <a:cubicBezTo>
                      <a:pt x="780776" y="746666"/>
                      <a:pt x="778436" y="742507"/>
                      <a:pt x="774700" y="740016"/>
                    </a:cubicBezTo>
                    <a:cubicBezTo>
                      <a:pt x="771915" y="738160"/>
                      <a:pt x="768350" y="737899"/>
                      <a:pt x="765175" y="736841"/>
                    </a:cubicBezTo>
                    <a:lnTo>
                      <a:pt x="727075" y="711441"/>
                    </a:lnTo>
                    <a:cubicBezTo>
                      <a:pt x="723339" y="708950"/>
                      <a:pt x="721358" y="704296"/>
                      <a:pt x="717550" y="701916"/>
                    </a:cubicBezTo>
                    <a:cubicBezTo>
                      <a:pt x="713211" y="699204"/>
                      <a:pt x="698483" y="694502"/>
                      <a:pt x="692150" y="692391"/>
                    </a:cubicBezTo>
                    <a:cubicBezTo>
                      <a:pt x="691110" y="689271"/>
                      <a:pt x="687021" y="674220"/>
                      <a:pt x="682625" y="673341"/>
                    </a:cubicBezTo>
                    <a:cubicBezTo>
                      <a:pt x="678883" y="672593"/>
                      <a:pt x="676275" y="677574"/>
                      <a:pt x="673100" y="679691"/>
                    </a:cubicBezTo>
                    <a:cubicBezTo>
                      <a:pt x="666429" y="699704"/>
                      <a:pt x="675764" y="681165"/>
                      <a:pt x="647700" y="692391"/>
                    </a:cubicBezTo>
                    <a:cubicBezTo>
                      <a:pt x="643531" y="694059"/>
                      <a:pt x="642191" y="699908"/>
                      <a:pt x="638175" y="701916"/>
                    </a:cubicBezTo>
                    <a:cubicBezTo>
                      <a:pt x="633348" y="704329"/>
                      <a:pt x="627535" y="703782"/>
                      <a:pt x="622300" y="705091"/>
                    </a:cubicBezTo>
                    <a:cubicBezTo>
                      <a:pt x="619053" y="705903"/>
                      <a:pt x="615950" y="707208"/>
                      <a:pt x="612775" y="708266"/>
                    </a:cubicBezTo>
                    <a:cubicBezTo>
                      <a:pt x="570250" y="704400"/>
                      <a:pt x="587576" y="711575"/>
                      <a:pt x="558800" y="692391"/>
                    </a:cubicBezTo>
                    <a:cubicBezTo>
                      <a:pt x="555625" y="690274"/>
                      <a:pt x="552895" y="687248"/>
                      <a:pt x="549275" y="686041"/>
                    </a:cubicBezTo>
                    <a:lnTo>
                      <a:pt x="530225" y="679691"/>
                    </a:lnTo>
                    <a:cubicBezTo>
                      <a:pt x="527050" y="677574"/>
                      <a:pt x="524113" y="675048"/>
                      <a:pt x="520700" y="673341"/>
                    </a:cubicBezTo>
                    <a:cubicBezTo>
                      <a:pt x="517707" y="671844"/>
                      <a:pt x="513960" y="672022"/>
                      <a:pt x="511175" y="670166"/>
                    </a:cubicBezTo>
                    <a:cubicBezTo>
                      <a:pt x="487392" y="654311"/>
                      <a:pt x="514773" y="665015"/>
                      <a:pt x="492125" y="657466"/>
                    </a:cubicBezTo>
                    <a:cubicBezTo>
                      <a:pt x="485775" y="653233"/>
                      <a:pt x="480315" y="647179"/>
                      <a:pt x="473075" y="644766"/>
                    </a:cubicBezTo>
                    <a:lnTo>
                      <a:pt x="454025" y="638416"/>
                    </a:lnTo>
                    <a:cubicBezTo>
                      <a:pt x="429406" y="622003"/>
                      <a:pt x="442215" y="628129"/>
                      <a:pt x="415925" y="619366"/>
                    </a:cubicBezTo>
                    <a:lnTo>
                      <a:pt x="406400" y="616191"/>
                    </a:lnTo>
                    <a:lnTo>
                      <a:pt x="396875" y="613016"/>
                    </a:lnTo>
                    <a:cubicBezTo>
                      <a:pt x="393700" y="610899"/>
                      <a:pt x="390763" y="608373"/>
                      <a:pt x="387350" y="606666"/>
                    </a:cubicBezTo>
                    <a:cubicBezTo>
                      <a:pt x="384357" y="605169"/>
                      <a:pt x="380610" y="605347"/>
                      <a:pt x="377825" y="603491"/>
                    </a:cubicBezTo>
                    <a:cubicBezTo>
                      <a:pt x="374089" y="601000"/>
                      <a:pt x="372225" y="596147"/>
                      <a:pt x="368300" y="593966"/>
                    </a:cubicBezTo>
                    <a:cubicBezTo>
                      <a:pt x="362449" y="590715"/>
                      <a:pt x="349250" y="587616"/>
                      <a:pt x="349250" y="587616"/>
                    </a:cubicBezTo>
                    <a:cubicBezTo>
                      <a:pt x="333375" y="577033"/>
                      <a:pt x="341842" y="584441"/>
                      <a:pt x="327025" y="562216"/>
                    </a:cubicBezTo>
                    <a:cubicBezTo>
                      <a:pt x="323508" y="556940"/>
                      <a:pt x="313408" y="554502"/>
                      <a:pt x="307975" y="552691"/>
                    </a:cubicBezTo>
                    <a:cubicBezTo>
                      <a:pt x="301625" y="548458"/>
                      <a:pt x="291338" y="547231"/>
                      <a:pt x="288925" y="539991"/>
                    </a:cubicBezTo>
                    <a:lnTo>
                      <a:pt x="282575" y="520941"/>
                    </a:lnTo>
                    <a:lnTo>
                      <a:pt x="279400" y="511416"/>
                    </a:lnTo>
                    <a:cubicBezTo>
                      <a:pt x="280458" y="507183"/>
                      <a:pt x="281376" y="502912"/>
                      <a:pt x="282575" y="498716"/>
                    </a:cubicBezTo>
                    <a:cubicBezTo>
                      <a:pt x="283494" y="495498"/>
                      <a:pt x="285750" y="492538"/>
                      <a:pt x="285750" y="489191"/>
                    </a:cubicBezTo>
                    <a:cubicBezTo>
                      <a:pt x="285750" y="480658"/>
                      <a:pt x="284820" y="472023"/>
                      <a:pt x="282575" y="463791"/>
                    </a:cubicBezTo>
                    <a:cubicBezTo>
                      <a:pt x="281571" y="460110"/>
                      <a:pt x="277775" y="457753"/>
                      <a:pt x="276225" y="454266"/>
                    </a:cubicBezTo>
                    <a:cubicBezTo>
                      <a:pt x="273507" y="448149"/>
                      <a:pt x="269875" y="435216"/>
                      <a:pt x="269875" y="435216"/>
                    </a:cubicBezTo>
                    <a:cubicBezTo>
                      <a:pt x="268817" y="426749"/>
                      <a:pt x="269869" y="417738"/>
                      <a:pt x="266700" y="409816"/>
                    </a:cubicBezTo>
                    <a:cubicBezTo>
                      <a:pt x="265283" y="406273"/>
                      <a:pt x="259559" y="406446"/>
                      <a:pt x="257175" y="403466"/>
                    </a:cubicBezTo>
                    <a:cubicBezTo>
                      <a:pt x="255084" y="400853"/>
                      <a:pt x="255497" y="396934"/>
                      <a:pt x="254000" y="393941"/>
                    </a:cubicBezTo>
                    <a:cubicBezTo>
                      <a:pt x="252293" y="390528"/>
                      <a:pt x="249767" y="387591"/>
                      <a:pt x="247650" y="384416"/>
                    </a:cubicBezTo>
                    <a:cubicBezTo>
                      <a:pt x="245875" y="377317"/>
                      <a:pt x="241217" y="357304"/>
                      <a:pt x="238125" y="352666"/>
                    </a:cubicBezTo>
                    <a:lnTo>
                      <a:pt x="225425" y="333616"/>
                    </a:lnTo>
                    <a:lnTo>
                      <a:pt x="212725" y="314566"/>
                    </a:lnTo>
                    <a:cubicBezTo>
                      <a:pt x="210608" y="311391"/>
                      <a:pt x="206375" y="310333"/>
                      <a:pt x="203200" y="308216"/>
                    </a:cubicBezTo>
                    <a:cubicBezTo>
                      <a:pt x="201083" y="305041"/>
                      <a:pt x="198400" y="302178"/>
                      <a:pt x="196850" y="298691"/>
                    </a:cubicBezTo>
                    <a:cubicBezTo>
                      <a:pt x="194132" y="292574"/>
                      <a:pt x="190500" y="279641"/>
                      <a:pt x="190500" y="279641"/>
                    </a:cubicBezTo>
                    <a:cubicBezTo>
                      <a:pt x="189442" y="272233"/>
                      <a:pt x="190104" y="264364"/>
                      <a:pt x="187325" y="257416"/>
                    </a:cubicBezTo>
                    <a:cubicBezTo>
                      <a:pt x="185657" y="253247"/>
                      <a:pt x="180557" y="251435"/>
                      <a:pt x="177800" y="247891"/>
                    </a:cubicBezTo>
                    <a:cubicBezTo>
                      <a:pt x="173115" y="241867"/>
                      <a:pt x="169333" y="235191"/>
                      <a:pt x="165100" y="228841"/>
                    </a:cubicBezTo>
                    <a:lnTo>
                      <a:pt x="165100" y="228841"/>
                    </a:lnTo>
                    <a:cubicBezTo>
                      <a:pt x="162983" y="222491"/>
                      <a:pt x="162463" y="215360"/>
                      <a:pt x="158750" y="209791"/>
                    </a:cubicBezTo>
                    <a:lnTo>
                      <a:pt x="139700" y="181216"/>
                    </a:lnTo>
                    <a:cubicBezTo>
                      <a:pt x="135987" y="175647"/>
                      <a:pt x="135467" y="168516"/>
                      <a:pt x="133350" y="162166"/>
                    </a:cubicBezTo>
                    <a:lnTo>
                      <a:pt x="130175" y="152641"/>
                    </a:lnTo>
                    <a:lnTo>
                      <a:pt x="120650" y="124066"/>
                    </a:lnTo>
                    <a:lnTo>
                      <a:pt x="117475" y="114541"/>
                    </a:lnTo>
                    <a:cubicBezTo>
                      <a:pt x="116417" y="111366"/>
                      <a:pt x="116156" y="107801"/>
                      <a:pt x="114300" y="105016"/>
                    </a:cubicBezTo>
                    <a:cubicBezTo>
                      <a:pt x="112183" y="101841"/>
                      <a:pt x="110648" y="98189"/>
                      <a:pt x="107950" y="95491"/>
                    </a:cubicBezTo>
                    <a:cubicBezTo>
                      <a:pt x="105252" y="92793"/>
                      <a:pt x="98425" y="89141"/>
                      <a:pt x="98425" y="89141"/>
                    </a:cubicBezTo>
                  </a:path>
                </a:pathLst>
              </a:custGeom>
              <a:noFill/>
              <a:ln w="28575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0" y="0"/>
                <a:ext cx="141591" cy="406400"/>
              </a:xfrm>
              <a:custGeom>
                <a:avLst/>
                <a:gdLst>
                  <a:gd name="connsiteX0" fmla="*/ 114299 w 141591"/>
                  <a:gd name="connsiteY0" fmla="*/ 82550 h 406400"/>
                  <a:gd name="connsiteX1" fmla="*/ 104774 w 141591"/>
                  <a:gd name="connsiteY1" fmla="*/ 66675 h 406400"/>
                  <a:gd name="connsiteX2" fmla="*/ 95249 w 141591"/>
                  <a:gd name="connsiteY2" fmla="*/ 63500 h 406400"/>
                  <a:gd name="connsiteX3" fmla="*/ 92074 w 141591"/>
                  <a:gd name="connsiteY3" fmla="*/ 47625 h 406400"/>
                  <a:gd name="connsiteX4" fmla="*/ 82549 w 141591"/>
                  <a:gd name="connsiteY4" fmla="*/ 38100 h 406400"/>
                  <a:gd name="connsiteX5" fmla="*/ 79374 w 141591"/>
                  <a:gd name="connsiteY5" fmla="*/ 60325 h 406400"/>
                  <a:gd name="connsiteX6" fmla="*/ 73024 w 141591"/>
                  <a:gd name="connsiteY6" fmla="*/ 69850 h 406400"/>
                  <a:gd name="connsiteX7" fmla="*/ 69849 w 141591"/>
                  <a:gd name="connsiteY7" fmla="*/ 79375 h 406400"/>
                  <a:gd name="connsiteX8" fmla="*/ 73024 w 141591"/>
                  <a:gd name="connsiteY8" fmla="*/ 139700 h 406400"/>
                  <a:gd name="connsiteX9" fmla="*/ 82549 w 141591"/>
                  <a:gd name="connsiteY9" fmla="*/ 146050 h 406400"/>
                  <a:gd name="connsiteX10" fmla="*/ 79374 w 141591"/>
                  <a:gd name="connsiteY10" fmla="*/ 168275 h 406400"/>
                  <a:gd name="connsiteX11" fmla="*/ 85724 w 141591"/>
                  <a:gd name="connsiteY11" fmla="*/ 219075 h 406400"/>
                  <a:gd name="connsiteX12" fmla="*/ 92074 w 141591"/>
                  <a:gd name="connsiteY12" fmla="*/ 228600 h 406400"/>
                  <a:gd name="connsiteX13" fmla="*/ 104774 w 141591"/>
                  <a:gd name="connsiteY13" fmla="*/ 257175 h 406400"/>
                  <a:gd name="connsiteX14" fmla="*/ 107949 w 141591"/>
                  <a:gd name="connsiteY14" fmla="*/ 295275 h 406400"/>
                  <a:gd name="connsiteX15" fmla="*/ 117474 w 141591"/>
                  <a:gd name="connsiteY15" fmla="*/ 304800 h 406400"/>
                  <a:gd name="connsiteX16" fmla="*/ 120649 w 141591"/>
                  <a:gd name="connsiteY16" fmla="*/ 314325 h 406400"/>
                  <a:gd name="connsiteX17" fmla="*/ 123824 w 141591"/>
                  <a:gd name="connsiteY17" fmla="*/ 330200 h 406400"/>
                  <a:gd name="connsiteX18" fmla="*/ 126999 w 141591"/>
                  <a:gd name="connsiteY18" fmla="*/ 349250 h 406400"/>
                  <a:gd name="connsiteX19" fmla="*/ 136524 w 141591"/>
                  <a:gd name="connsiteY19" fmla="*/ 355600 h 406400"/>
                  <a:gd name="connsiteX20" fmla="*/ 136524 w 141591"/>
                  <a:gd name="connsiteY20" fmla="*/ 400050 h 406400"/>
                  <a:gd name="connsiteX21" fmla="*/ 126999 w 141591"/>
                  <a:gd name="connsiteY21" fmla="*/ 406400 h 406400"/>
                  <a:gd name="connsiteX22" fmla="*/ 107949 w 141591"/>
                  <a:gd name="connsiteY22" fmla="*/ 396875 h 406400"/>
                  <a:gd name="connsiteX23" fmla="*/ 104774 w 141591"/>
                  <a:gd name="connsiteY23" fmla="*/ 374650 h 406400"/>
                  <a:gd name="connsiteX24" fmla="*/ 88899 w 141591"/>
                  <a:gd name="connsiteY24" fmla="*/ 358775 h 406400"/>
                  <a:gd name="connsiteX25" fmla="*/ 82549 w 141591"/>
                  <a:gd name="connsiteY25" fmla="*/ 349250 h 406400"/>
                  <a:gd name="connsiteX26" fmla="*/ 73024 w 141591"/>
                  <a:gd name="connsiteY26" fmla="*/ 342900 h 406400"/>
                  <a:gd name="connsiteX27" fmla="*/ 69849 w 141591"/>
                  <a:gd name="connsiteY27" fmla="*/ 333375 h 406400"/>
                  <a:gd name="connsiteX28" fmla="*/ 63499 w 141591"/>
                  <a:gd name="connsiteY28" fmla="*/ 323850 h 406400"/>
                  <a:gd name="connsiteX29" fmla="*/ 60324 w 141591"/>
                  <a:gd name="connsiteY29" fmla="*/ 266700 h 406400"/>
                  <a:gd name="connsiteX30" fmla="*/ 31749 w 141591"/>
                  <a:gd name="connsiteY30" fmla="*/ 241300 h 406400"/>
                  <a:gd name="connsiteX31" fmla="*/ 19049 w 141591"/>
                  <a:gd name="connsiteY31" fmla="*/ 228600 h 406400"/>
                  <a:gd name="connsiteX32" fmla="*/ 3174 w 141591"/>
                  <a:gd name="connsiteY32" fmla="*/ 200025 h 406400"/>
                  <a:gd name="connsiteX33" fmla="*/ 12699 w 141591"/>
                  <a:gd name="connsiteY33" fmla="*/ 196850 h 406400"/>
                  <a:gd name="connsiteX34" fmla="*/ 47624 w 141591"/>
                  <a:gd name="connsiteY34" fmla="*/ 193675 h 406400"/>
                  <a:gd name="connsiteX35" fmla="*/ 41274 w 141591"/>
                  <a:gd name="connsiteY35" fmla="*/ 174625 h 406400"/>
                  <a:gd name="connsiteX36" fmla="*/ 38099 w 141591"/>
                  <a:gd name="connsiteY36" fmla="*/ 165100 h 406400"/>
                  <a:gd name="connsiteX37" fmla="*/ 25399 w 141591"/>
                  <a:gd name="connsiteY37" fmla="*/ 146050 h 406400"/>
                  <a:gd name="connsiteX38" fmla="*/ 19049 w 141591"/>
                  <a:gd name="connsiteY38" fmla="*/ 123825 h 406400"/>
                  <a:gd name="connsiteX39" fmla="*/ 12699 w 141591"/>
                  <a:gd name="connsiteY39" fmla="*/ 101600 h 406400"/>
                  <a:gd name="connsiteX40" fmla="*/ 3174 w 141591"/>
                  <a:gd name="connsiteY40" fmla="*/ 82550 h 406400"/>
                  <a:gd name="connsiteX41" fmla="*/ 3174 w 141591"/>
                  <a:gd name="connsiteY41" fmla="*/ 15875 h 406400"/>
                  <a:gd name="connsiteX42" fmla="*/ 6349 w 141591"/>
                  <a:gd name="connsiteY42" fmla="*/ 6350 h 406400"/>
                  <a:gd name="connsiteX43" fmla="*/ 12699 w 141591"/>
                  <a:gd name="connsiteY43" fmla="*/ 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1591" h="406400">
                    <a:moveTo>
                      <a:pt x="114299" y="82550"/>
                    </a:moveTo>
                    <a:cubicBezTo>
                      <a:pt x="111124" y="77258"/>
                      <a:pt x="109138" y="71039"/>
                      <a:pt x="104774" y="66675"/>
                    </a:cubicBezTo>
                    <a:cubicBezTo>
                      <a:pt x="102407" y="64308"/>
                      <a:pt x="97105" y="66285"/>
                      <a:pt x="95249" y="63500"/>
                    </a:cubicBezTo>
                    <a:cubicBezTo>
                      <a:pt x="92256" y="59010"/>
                      <a:pt x="94487" y="52452"/>
                      <a:pt x="92074" y="47625"/>
                    </a:cubicBezTo>
                    <a:cubicBezTo>
                      <a:pt x="90066" y="43609"/>
                      <a:pt x="85724" y="41275"/>
                      <a:pt x="82549" y="38100"/>
                    </a:cubicBezTo>
                    <a:cubicBezTo>
                      <a:pt x="81491" y="45508"/>
                      <a:pt x="81524" y="53157"/>
                      <a:pt x="79374" y="60325"/>
                    </a:cubicBezTo>
                    <a:cubicBezTo>
                      <a:pt x="78278" y="63980"/>
                      <a:pt x="74731" y="66437"/>
                      <a:pt x="73024" y="69850"/>
                    </a:cubicBezTo>
                    <a:cubicBezTo>
                      <a:pt x="71527" y="72843"/>
                      <a:pt x="70907" y="76200"/>
                      <a:pt x="69849" y="79375"/>
                    </a:cubicBezTo>
                    <a:cubicBezTo>
                      <a:pt x="70907" y="99483"/>
                      <a:pt x="69256" y="119919"/>
                      <a:pt x="73024" y="139700"/>
                    </a:cubicBezTo>
                    <a:cubicBezTo>
                      <a:pt x="73738" y="143448"/>
                      <a:pt x="81721" y="142325"/>
                      <a:pt x="82549" y="146050"/>
                    </a:cubicBezTo>
                    <a:cubicBezTo>
                      <a:pt x="84172" y="153355"/>
                      <a:pt x="80432" y="160867"/>
                      <a:pt x="79374" y="168275"/>
                    </a:cubicBezTo>
                    <a:cubicBezTo>
                      <a:pt x="79621" y="170502"/>
                      <a:pt x="84125" y="213745"/>
                      <a:pt x="85724" y="219075"/>
                    </a:cubicBezTo>
                    <a:cubicBezTo>
                      <a:pt x="86820" y="222730"/>
                      <a:pt x="90524" y="225113"/>
                      <a:pt x="92074" y="228600"/>
                    </a:cubicBezTo>
                    <a:cubicBezTo>
                      <a:pt x="107187" y="262605"/>
                      <a:pt x="90403" y="235619"/>
                      <a:pt x="104774" y="257175"/>
                    </a:cubicBezTo>
                    <a:cubicBezTo>
                      <a:pt x="105832" y="269875"/>
                      <a:pt x="104665" y="282961"/>
                      <a:pt x="107949" y="295275"/>
                    </a:cubicBezTo>
                    <a:cubicBezTo>
                      <a:pt x="109106" y="299614"/>
                      <a:pt x="114983" y="301064"/>
                      <a:pt x="117474" y="304800"/>
                    </a:cubicBezTo>
                    <a:cubicBezTo>
                      <a:pt x="119330" y="307585"/>
                      <a:pt x="119837" y="311078"/>
                      <a:pt x="120649" y="314325"/>
                    </a:cubicBezTo>
                    <a:cubicBezTo>
                      <a:pt x="121958" y="319560"/>
                      <a:pt x="122859" y="324891"/>
                      <a:pt x="123824" y="330200"/>
                    </a:cubicBezTo>
                    <a:cubicBezTo>
                      <a:pt x="124976" y="336534"/>
                      <a:pt x="124120" y="343492"/>
                      <a:pt x="126999" y="349250"/>
                    </a:cubicBezTo>
                    <a:cubicBezTo>
                      <a:pt x="128706" y="352663"/>
                      <a:pt x="133349" y="353483"/>
                      <a:pt x="136524" y="355600"/>
                    </a:cubicBezTo>
                    <a:cubicBezTo>
                      <a:pt x="142161" y="372511"/>
                      <a:pt x="144315" y="374730"/>
                      <a:pt x="136524" y="400050"/>
                    </a:cubicBezTo>
                    <a:cubicBezTo>
                      <a:pt x="135402" y="403697"/>
                      <a:pt x="130174" y="404283"/>
                      <a:pt x="126999" y="406400"/>
                    </a:cubicBezTo>
                    <a:cubicBezTo>
                      <a:pt x="122773" y="404991"/>
                      <a:pt x="110090" y="401692"/>
                      <a:pt x="107949" y="396875"/>
                    </a:cubicBezTo>
                    <a:cubicBezTo>
                      <a:pt x="104910" y="390036"/>
                      <a:pt x="106924" y="381818"/>
                      <a:pt x="104774" y="374650"/>
                    </a:cubicBezTo>
                    <a:cubicBezTo>
                      <a:pt x="102128" y="365831"/>
                      <a:pt x="95778" y="363361"/>
                      <a:pt x="88899" y="358775"/>
                    </a:cubicBezTo>
                    <a:cubicBezTo>
                      <a:pt x="86782" y="355600"/>
                      <a:pt x="85247" y="351948"/>
                      <a:pt x="82549" y="349250"/>
                    </a:cubicBezTo>
                    <a:cubicBezTo>
                      <a:pt x="79851" y="346552"/>
                      <a:pt x="75408" y="345880"/>
                      <a:pt x="73024" y="342900"/>
                    </a:cubicBezTo>
                    <a:cubicBezTo>
                      <a:pt x="70933" y="340287"/>
                      <a:pt x="71346" y="336368"/>
                      <a:pt x="69849" y="333375"/>
                    </a:cubicBezTo>
                    <a:cubicBezTo>
                      <a:pt x="68142" y="329962"/>
                      <a:pt x="65616" y="327025"/>
                      <a:pt x="63499" y="323850"/>
                    </a:cubicBezTo>
                    <a:cubicBezTo>
                      <a:pt x="62441" y="304800"/>
                      <a:pt x="65666" y="285016"/>
                      <a:pt x="60324" y="266700"/>
                    </a:cubicBezTo>
                    <a:cubicBezTo>
                      <a:pt x="57699" y="257701"/>
                      <a:pt x="40620" y="247214"/>
                      <a:pt x="31749" y="241300"/>
                    </a:cubicBezTo>
                    <a:cubicBezTo>
                      <a:pt x="23282" y="215900"/>
                      <a:pt x="35982" y="245533"/>
                      <a:pt x="19049" y="228600"/>
                    </a:cubicBezTo>
                    <a:cubicBezTo>
                      <a:pt x="8132" y="217683"/>
                      <a:pt x="7167" y="212003"/>
                      <a:pt x="3174" y="200025"/>
                    </a:cubicBezTo>
                    <a:cubicBezTo>
                      <a:pt x="6349" y="198967"/>
                      <a:pt x="9386" y="197323"/>
                      <a:pt x="12699" y="196850"/>
                    </a:cubicBezTo>
                    <a:cubicBezTo>
                      <a:pt x="24271" y="195197"/>
                      <a:pt x="38397" y="200852"/>
                      <a:pt x="47624" y="193675"/>
                    </a:cubicBezTo>
                    <a:cubicBezTo>
                      <a:pt x="52908" y="189566"/>
                      <a:pt x="43391" y="180975"/>
                      <a:pt x="41274" y="174625"/>
                    </a:cubicBezTo>
                    <a:cubicBezTo>
                      <a:pt x="40216" y="171450"/>
                      <a:pt x="39955" y="167885"/>
                      <a:pt x="38099" y="165100"/>
                    </a:cubicBezTo>
                    <a:lnTo>
                      <a:pt x="25399" y="146050"/>
                    </a:lnTo>
                    <a:cubicBezTo>
                      <a:pt x="15473" y="106348"/>
                      <a:pt x="28159" y="155709"/>
                      <a:pt x="19049" y="123825"/>
                    </a:cubicBezTo>
                    <a:cubicBezTo>
                      <a:pt x="17693" y="119078"/>
                      <a:pt x="15237" y="106675"/>
                      <a:pt x="12699" y="101600"/>
                    </a:cubicBezTo>
                    <a:cubicBezTo>
                      <a:pt x="389" y="76981"/>
                      <a:pt x="11154" y="106491"/>
                      <a:pt x="3174" y="82550"/>
                    </a:cubicBezTo>
                    <a:cubicBezTo>
                      <a:pt x="219" y="47086"/>
                      <a:pt x="-2172" y="47951"/>
                      <a:pt x="3174" y="15875"/>
                    </a:cubicBezTo>
                    <a:cubicBezTo>
                      <a:pt x="3724" y="12574"/>
                      <a:pt x="4627" y="9220"/>
                      <a:pt x="6349" y="6350"/>
                    </a:cubicBezTo>
                    <a:cubicBezTo>
                      <a:pt x="7889" y="3783"/>
                      <a:pt x="10582" y="2117"/>
                      <a:pt x="12699" y="0"/>
                    </a:cubicBezTo>
                  </a:path>
                </a:pathLst>
              </a:custGeom>
              <a:noFill/>
              <a:ln w="28575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07950" y="63500"/>
                <a:ext cx="19270" cy="35591"/>
              </a:xfrm>
              <a:custGeom>
                <a:avLst/>
                <a:gdLst>
                  <a:gd name="connsiteX0" fmla="*/ 209 w 19270"/>
                  <a:gd name="connsiteY0" fmla="*/ 468 h 35591"/>
                  <a:gd name="connsiteX1" fmla="*/ 9734 w 19270"/>
                  <a:gd name="connsiteY1" fmla="*/ 16343 h 35591"/>
                  <a:gd name="connsiteX2" fmla="*/ 19259 w 19270"/>
                  <a:gd name="connsiteY2" fmla="*/ 35393 h 35591"/>
                  <a:gd name="connsiteX3" fmla="*/ 209 w 19270"/>
                  <a:gd name="connsiteY3" fmla="*/ 468 h 3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70" h="35591">
                    <a:moveTo>
                      <a:pt x="209" y="468"/>
                    </a:moveTo>
                    <a:cubicBezTo>
                      <a:pt x="-1378" y="-2707"/>
                      <a:pt x="6463" y="11110"/>
                      <a:pt x="9734" y="16343"/>
                    </a:cubicBezTo>
                    <a:cubicBezTo>
                      <a:pt x="14721" y="24322"/>
                      <a:pt x="17701" y="26046"/>
                      <a:pt x="19259" y="35393"/>
                    </a:cubicBezTo>
                    <a:cubicBezTo>
                      <a:pt x="19781" y="38525"/>
                      <a:pt x="1796" y="3643"/>
                      <a:pt x="209" y="468"/>
                    </a:cubicBezTo>
                    <a:close/>
                  </a:path>
                </a:pathLst>
              </a:custGeom>
              <a:ln w="28575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1126541" y="453543"/>
              <a:ext cx="951891" cy="539750"/>
            </a:xfrm>
            <a:custGeom>
              <a:avLst/>
              <a:gdLst>
                <a:gd name="connsiteX0" fmla="*/ 946150 w 951891"/>
                <a:gd name="connsiteY0" fmla="*/ 539750 h 539750"/>
                <a:gd name="connsiteX1" fmla="*/ 946150 w 951891"/>
                <a:gd name="connsiteY1" fmla="*/ 454025 h 539750"/>
                <a:gd name="connsiteX2" fmla="*/ 933450 w 951891"/>
                <a:gd name="connsiteY2" fmla="*/ 434975 h 539750"/>
                <a:gd name="connsiteX3" fmla="*/ 914400 w 951891"/>
                <a:gd name="connsiteY3" fmla="*/ 396875 h 539750"/>
                <a:gd name="connsiteX4" fmla="*/ 908050 w 951891"/>
                <a:gd name="connsiteY4" fmla="*/ 377825 h 539750"/>
                <a:gd name="connsiteX5" fmla="*/ 901700 w 951891"/>
                <a:gd name="connsiteY5" fmla="*/ 368300 h 539750"/>
                <a:gd name="connsiteX6" fmla="*/ 895350 w 951891"/>
                <a:gd name="connsiteY6" fmla="*/ 349250 h 539750"/>
                <a:gd name="connsiteX7" fmla="*/ 889000 w 951891"/>
                <a:gd name="connsiteY7" fmla="*/ 339725 h 539750"/>
                <a:gd name="connsiteX8" fmla="*/ 882650 w 951891"/>
                <a:gd name="connsiteY8" fmla="*/ 320675 h 539750"/>
                <a:gd name="connsiteX9" fmla="*/ 869950 w 951891"/>
                <a:gd name="connsiteY9" fmla="*/ 301625 h 539750"/>
                <a:gd name="connsiteX10" fmla="*/ 857250 w 951891"/>
                <a:gd name="connsiteY10" fmla="*/ 273050 h 539750"/>
                <a:gd name="connsiteX11" fmla="*/ 854075 w 951891"/>
                <a:gd name="connsiteY11" fmla="*/ 263525 h 539750"/>
                <a:gd name="connsiteX12" fmla="*/ 844550 w 951891"/>
                <a:gd name="connsiteY12" fmla="*/ 257175 h 539750"/>
                <a:gd name="connsiteX13" fmla="*/ 828675 w 951891"/>
                <a:gd name="connsiteY13" fmla="*/ 238125 h 539750"/>
                <a:gd name="connsiteX14" fmla="*/ 815975 w 951891"/>
                <a:gd name="connsiteY14" fmla="*/ 219075 h 539750"/>
                <a:gd name="connsiteX15" fmla="*/ 796925 w 951891"/>
                <a:gd name="connsiteY15" fmla="*/ 212725 h 539750"/>
                <a:gd name="connsiteX16" fmla="*/ 787400 w 951891"/>
                <a:gd name="connsiteY16" fmla="*/ 209550 h 539750"/>
                <a:gd name="connsiteX17" fmla="*/ 777875 w 951891"/>
                <a:gd name="connsiteY17" fmla="*/ 203200 h 539750"/>
                <a:gd name="connsiteX18" fmla="*/ 755650 w 951891"/>
                <a:gd name="connsiteY18" fmla="*/ 196850 h 539750"/>
                <a:gd name="connsiteX19" fmla="*/ 682625 w 951891"/>
                <a:gd name="connsiteY19" fmla="*/ 196850 h 539750"/>
                <a:gd name="connsiteX20" fmla="*/ 673100 w 951891"/>
                <a:gd name="connsiteY20" fmla="*/ 190500 h 539750"/>
                <a:gd name="connsiteX21" fmla="*/ 657225 w 951891"/>
                <a:gd name="connsiteY21" fmla="*/ 177800 h 539750"/>
                <a:gd name="connsiteX22" fmla="*/ 638175 w 951891"/>
                <a:gd name="connsiteY22" fmla="*/ 165100 h 539750"/>
                <a:gd name="connsiteX23" fmla="*/ 628650 w 951891"/>
                <a:gd name="connsiteY23" fmla="*/ 158750 h 539750"/>
                <a:gd name="connsiteX24" fmla="*/ 619125 w 951891"/>
                <a:gd name="connsiteY24" fmla="*/ 149225 h 539750"/>
                <a:gd name="connsiteX25" fmla="*/ 581025 w 951891"/>
                <a:gd name="connsiteY25" fmla="*/ 146050 h 539750"/>
                <a:gd name="connsiteX26" fmla="*/ 549275 w 951891"/>
                <a:gd name="connsiteY26" fmla="*/ 149225 h 539750"/>
                <a:gd name="connsiteX27" fmla="*/ 495300 w 951891"/>
                <a:gd name="connsiteY27" fmla="*/ 142875 h 539750"/>
                <a:gd name="connsiteX28" fmla="*/ 479425 w 951891"/>
                <a:gd name="connsiteY28" fmla="*/ 130175 h 539750"/>
                <a:gd name="connsiteX29" fmla="*/ 463550 w 951891"/>
                <a:gd name="connsiteY29" fmla="*/ 111125 h 539750"/>
                <a:gd name="connsiteX30" fmla="*/ 444500 w 951891"/>
                <a:gd name="connsiteY30" fmla="*/ 104775 h 539750"/>
                <a:gd name="connsiteX31" fmla="*/ 434975 w 951891"/>
                <a:gd name="connsiteY31" fmla="*/ 101600 h 539750"/>
                <a:gd name="connsiteX32" fmla="*/ 415925 w 951891"/>
                <a:gd name="connsiteY32" fmla="*/ 88900 h 539750"/>
                <a:gd name="connsiteX33" fmla="*/ 406400 w 951891"/>
                <a:gd name="connsiteY33" fmla="*/ 79375 h 539750"/>
                <a:gd name="connsiteX34" fmla="*/ 387350 w 951891"/>
                <a:gd name="connsiteY34" fmla="*/ 73025 h 539750"/>
                <a:gd name="connsiteX35" fmla="*/ 368300 w 951891"/>
                <a:gd name="connsiteY35" fmla="*/ 66675 h 539750"/>
                <a:gd name="connsiteX36" fmla="*/ 358775 w 951891"/>
                <a:gd name="connsiteY36" fmla="*/ 63500 h 539750"/>
                <a:gd name="connsiteX37" fmla="*/ 349250 w 951891"/>
                <a:gd name="connsiteY37" fmla="*/ 57150 h 539750"/>
                <a:gd name="connsiteX38" fmla="*/ 342900 w 951891"/>
                <a:gd name="connsiteY38" fmla="*/ 47625 h 539750"/>
                <a:gd name="connsiteX39" fmla="*/ 323850 w 951891"/>
                <a:gd name="connsiteY39" fmla="*/ 41275 h 539750"/>
                <a:gd name="connsiteX40" fmla="*/ 314325 w 951891"/>
                <a:gd name="connsiteY40" fmla="*/ 38100 h 539750"/>
                <a:gd name="connsiteX41" fmla="*/ 304800 w 951891"/>
                <a:gd name="connsiteY41" fmla="*/ 34925 h 539750"/>
                <a:gd name="connsiteX42" fmla="*/ 276225 w 951891"/>
                <a:gd name="connsiteY42" fmla="*/ 22225 h 539750"/>
                <a:gd name="connsiteX43" fmla="*/ 266700 w 951891"/>
                <a:gd name="connsiteY43" fmla="*/ 19050 h 539750"/>
                <a:gd name="connsiteX44" fmla="*/ 247650 w 951891"/>
                <a:gd name="connsiteY44" fmla="*/ 6350 h 539750"/>
                <a:gd name="connsiteX45" fmla="*/ 228600 w 951891"/>
                <a:gd name="connsiteY45" fmla="*/ 0 h 539750"/>
                <a:gd name="connsiteX46" fmla="*/ 158750 w 951891"/>
                <a:gd name="connsiteY46" fmla="*/ 6350 h 539750"/>
                <a:gd name="connsiteX47" fmla="*/ 139700 w 951891"/>
                <a:gd name="connsiteY47" fmla="*/ 12700 h 539750"/>
                <a:gd name="connsiteX48" fmla="*/ 111125 w 951891"/>
                <a:gd name="connsiteY48" fmla="*/ 22225 h 539750"/>
                <a:gd name="connsiteX49" fmla="*/ 85725 w 951891"/>
                <a:gd name="connsiteY49" fmla="*/ 25400 h 539750"/>
                <a:gd name="connsiteX50" fmla="*/ 76200 w 951891"/>
                <a:gd name="connsiteY50" fmla="*/ 31750 h 539750"/>
                <a:gd name="connsiteX51" fmla="*/ 69850 w 951891"/>
                <a:gd name="connsiteY51" fmla="*/ 41275 h 539750"/>
                <a:gd name="connsiteX52" fmla="*/ 60325 w 951891"/>
                <a:gd name="connsiteY52" fmla="*/ 44450 h 539750"/>
                <a:gd name="connsiteX53" fmla="*/ 53975 w 951891"/>
                <a:gd name="connsiteY53" fmla="*/ 53975 h 539750"/>
                <a:gd name="connsiteX54" fmla="*/ 25400 w 951891"/>
                <a:gd name="connsiteY54" fmla="*/ 69850 h 539750"/>
                <a:gd name="connsiteX55" fmla="*/ 9525 w 951891"/>
                <a:gd name="connsiteY55" fmla="*/ 88900 h 539750"/>
                <a:gd name="connsiteX56" fmla="*/ 3175 w 951891"/>
                <a:gd name="connsiteY56" fmla="*/ 98425 h 539750"/>
                <a:gd name="connsiteX57" fmla="*/ 0 w 951891"/>
                <a:gd name="connsiteY57" fmla="*/ 1079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951891" h="539750">
                  <a:moveTo>
                    <a:pt x="946150" y="539750"/>
                  </a:moveTo>
                  <a:cubicBezTo>
                    <a:pt x="952671" y="507146"/>
                    <a:pt x="954861" y="502809"/>
                    <a:pt x="946150" y="454025"/>
                  </a:cubicBezTo>
                  <a:cubicBezTo>
                    <a:pt x="944808" y="446512"/>
                    <a:pt x="935863" y="442215"/>
                    <a:pt x="933450" y="434975"/>
                  </a:cubicBezTo>
                  <a:cubicBezTo>
                    <a:pt x="924687" y="408685"/>
                    <a:pt x="930813" y="421494"/>
                    <a:pt x="914400" y="396875"/>
                  </a:cubicBezTo>
                  <a:cubicBezTo>
                    <a:pt x="910687" y="391306"/>
                    <a:pt x="910167" y="384175"/>
                    <a:pt x="908050" y="377825"/>
                  </a:cubicBezTo>
                  <a:cubicBezTo>
                    <a:pt x="906843" y="374205"/>
                    <a:pt x="903250" y="371787"/>
                    <a:pt x="901700" y="368300"/>
                  </a:cubicBezTo>
                  <a:cubicBezTo>
                    <a:pt x="898982" y="362183"/>
                    <a:pt x="897467" y="355600"/>
                    <a:pt x="895350" y="349250"/>
                  </a:cubicBezTo>
                  <a:cubicBezTo>
                    <a:pt x="894143" y="345630"/>
                    <a:pt x="890550" y="343212"/>
                    <a:pt x="889000" y="339725"/>
                  </a:cubicBezTo>
                  <a:cubicBezTo>
                    <a:pt x="886282" y="333608"/>
                    <a:pt x="886363" y="326244"/>
                    <a:pt x="882650" y="320675"/>
                  </a:cubicBezTo>
                  <a:cubicBezTo>
                    <a:pt x="878417" y="314325"/>
                    <a:pt x="872363" y="308865"/>
                    <a:pt x="869950" y="301625"/>
                  </a:cubicBezTo>
                  <a:cubicBezTo>
                    <a:pt x="853568" y="252478"/>
                    <a:pt x="872344" y="303239"/>
                    <a:pt x="857250" y="273050"/>
                  </a:cubicBezTo>
                  <a:cubicBezTo>
                    <a:pt x="855753" y="270057"/>
                    <a:pt x="856166" y="266138"/>
                    <a:pt x="854075" y="263525"/>
                  </a:cubicBezTo>
                  <a:cubicBezTo>
                    <a:pt x="851691" y="260545"/>
                    <a:pt x="847725" y="259292"/>
                    <a:pt x="844550" y="257175"/>
                  </a:cubicBezTo>
                  <a:cubicBezTo>
                    <a:pt x="821859" y="223138"/>
                    <a:pt x="857196" y="274795"/>
                    <a:pt x="828675" y="238125"/>
                  </a:cubicBezTo>
                  <a:cubicBezTo>
                    <a:pt x="823990" y="232101"/>
                    <a:pt x="820208" y="225425"/>
                    <a:pt x="815975" y="219075"/>
                  </a:cubicBezTo>
                  <a:cubicBezTo>
                    <a:pt x="812262" y="213506"/>
                    <a:pt x="803275" y="214842"/>
                    <a:pt x="796925" y="212725"/>
                  </a:cubicBezTo>
                  <a:lnTo>
                    <a:pt x="787400" y="209550"/>
                  </a:lnTo>
                  <a:cubicBezTo>
                    <a:pt x="784225" y="207433"/>
                    <a:pt x="781288" y="204907"/>
                    <a:pt x="777875" y="203200"/>
                  </a:cubicBezTo>
                  <a:cubicBezTo>
                    <a:pt x="773320" y="200923"/>
                    <a:pt x="759719" y="197867"/>
                    <a:pt x="755650" y="196850"/>
                  </a:cubicBezTo>
                  <a:cubicBezTo>
                    <a:pt x="725570" y="202866"/>
                    <a:pt x="729239" y="203509"/>
                    <a:pt x="682625" y="196850"/>
                  </a:cubicBezTo>
                  <a:cubicBezTo>
                    <a:pt x="678847" y="196310"/>
                    <a:pt x="676275" y="192617"/>
                    <a:pt x="673100" y="190500"/>
                  </a:cubicBezTo>
                  <a:cubicBezTo>
                    <a:pt x="658898" y="169198"/>
                    <a:pt x="675628" y="190069"/>
                    <a:pt x="657225" y="177800"/>
                  </a:cubicBezTo>
                  <a:cubicBezTo>
                    <a:pt x="633442" y="161945"/>
                    <a:pt x="660823" y="172649"/>
                    <a:pt x="638175" y="165100"/>
                  </a:cubicBezTo>
                  <a:cubicBezTo>
                    <a:pt x="635000" y="162983"/>
                    <a:pt x="631581" y="161193"/>
                    <a:pt x="628650" y="158750"/>
                  </a:cubicBezTo>
                  <a:cubicBezTo>
                    <a:pt x="625201" y="155875"/>
                    <a:pt x="623464" y="150382"/>
                    <a:pt x="619125" y="149225"/>
                  </a:cubicBezTo>
                  <a:cubicBezTo>
                    <a:pt x="606811" y="145941"/>
                    <a:pt x="593725" y="147108"/>
                    <a:pt x="581025" y="146050"/>
                  </a:cubicBezTo>
                  <a:cubicBezTo>
                    <a:pt x="570442" y="147108"/>
                    <a:pt x="559911" y="149225"/>
                    <a:pt x="549275" y="149225"/>
                  </a:cubicBezTo>
                  <a:cubicBezTo>
                    <a:pt x="517688" y="149225"/>
                    <a:pt x="516948" y="148287"/>
                    <a:pt x="495300" y="142875"/>
                  </a:cubicBezTo>
                  <a:cubicBezTo>
                    <a:pt x="477102" y="115578"/>
                    <a:pt x="501333" y="147702"/>
                    <a:pt x="479425" y="130175"/>
                  </a:cubicBezTo>
                  <a:cubicBezTo>
                    <a:pt x="464155" y="117959"/>
                    <a:pt x="483339" y="122119"/>
                    <a:pt x="463550" y="111125"/>
                  </a:cubicBezTo>
                  <a:cubicBezTo>
                    <a:pt x="457699" y="107874"/>
                    <a:pt x="450850" y="106892"/>
                    <a:pt x="444500" y="104775"/>
                  </a:cubicBezTo>
                  <a:lnTo>
                    <a:pt x="434975" y="101600"/>
                  </a:lnTo>
                  <a:lnTo>
                    <a:pt x="415925" y="88900"/>
                  </a:lnTo>
                  <a:cubicBezTo>
                    <a:pt x="412189" y="86409"/>
                    <a:pt x="410325" y="81556"/>
                    <a:pt x="406400" y="79375"/>
                  </a:cubicBezTo>
                  <a:cubicBezTo>
                    <a:pt x="400549" y="76124"/>
                    <a:pt x="393700" y="75142"/>
                    <a:pt x="387350" y="73025"/>
                  </a:cubicBezTo>
                  <a:lnTo>
                    <a:pt x="368300" y="66675"/>
                  </a:lnTo>
                  <a:lnTo>
                    <a:pt x="358775" y="63500"/>
                  </a:lnTo>
                  <a:cubicBezTo>
                    <a:pt x="355600" y="61383"/>
                    <a:pt x="351948" y="59848"/>
                    <a:pt x="349250" y="57150"/>
                  </a:cubicBezTo>
                  <a:cubicBezTo>
                    <a:pt x="346552" y="54452"/>
                    <a:pt x="346136" y="49647"/>
                    <a:pt x="342900" y="47625"/>
                  </a:cubicBezTo>
                  <a:cubicBezTo>
                    <a:pt x="337224" y="44077"/>
                    <a:pt x="330200" y="43392"/>
                    <a:pt x="323850" y="41275"/>
                  </a:cubicBezTo>
                  <a:lnTo>
                    <a:pt x="314325" y="38100"/>
                  </a:lnTo>
                  <a:lnTo>
                    <a:pt x="304800" y="34925"/>
                  </a:lnTo>
                  <a:cubicBezTo>
                    <a:pt x="289706" y="24862"/>
                    <a:pt x="298895" y="29782"/>
                    <a:pt x="276225" y="22225"/>
                  </a:cubicBezTo>
                  <a:lnTo>
                    <a:pt x="266700" y="19050"/>
                  </a:lnTo>
                  <a:lnTo>
                    <a:pt x="247650" y="6350"/>
                  </a:lnTo>
                  <a:cubicBezTo>
                    <a:pt x="242081" y="2637"/>
                    <a:pt x="228600" y="0"/>
                    <a:pt x="228600" y="0"/>
                  </a:cubicBezTo>
                  <a:cubicBezTo>
                    <a:pt x="216760" y="789"/>
                    <a:pt x="176381" y="2281"/>
                    <a:pt x="158750" y="6350"/>
                  </a:cubicBezTo>
                  <a:cubicBezTo>
                    <a:pt x="152228" y="7855"/>
                    <a:pt x="146050" y="10583"/>
                    <a:pt x="139700" y="12700"/>
                  </a:cubicBezTo>
                  <a:lnTo>
                    <a:pt x="111125" y="22225"/>
                  </a:lnTo>
                  <a:cubicBezTo>
                    <a:pt x="103030" y="24923"/>
                    <a:pt x="94192" y="24342"/>
                    <a:pt x="85725" y="25400"/>
                  </a:cubicBezTo>
                  <a:cubicBezTo>
                    <a:pt x="82550" y="27517"/>
                    <a:pt x="78898" y="29052"/>
                    <a:pt x="76200" y="31750"/>
                  </a:cubicBezTo>
                  <a:cubicBezTo>
                    <a:pt x="73502" y="34448"/>
                    <a:pt x="72830" y="38891"/>
                    <a:pt x="69850" y="41275"/>
                  </a:cubicBezTo>
                  <a:cubicBezTo>
                    <a:pt x="67237" y="43366"/>
                    <a:pt x="63500" y="43392"/>
                    <a:pt x="60325" y="44450"/>
                  </a:cubicBezTo>
                  <a:cubicBezTo>
                    <a:pt x="58208" y="47625"/>
                    <a:pt x="56847" y="51462"/>
                    <a:pt x="53975" y="53975"/>
                  </a:cubicBezTo>
                  <a:cubicBezTo>
                    <a:pt x="40538" y="65732"/>
                    <a:pt x="38482" y="65489"/>
                    <a:pt x="25400" y="69850"/>
                  </a:cubicBezTo>
                  <a:cubicBezTo>
                    <a:pt x="9634" y="93499"/>
                    <a:pt x="29897" y="64454"/>
                    <a:pt x="9525" y="88900"/>
                  </a:cubicBezTo>
                  <a:cubicBezTo>
                    <a:pt x="7082" y="91831"/>
                    <a:pt x="4882" y="95012"/>
                    <a:pt x="3175" y="98425"/>
                  </a:cubicBezTo>
                  <a:cubicBezTo>
                    <a:pt x="1678" y="101418"/>
                    <a:pt x="0" y="107950"/>
                    <a:pt x="0" y="1079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02106" y="936346"/>
              <a:ext cx="1891030" cy="2771777"/>
              <a:chOff x="0" y="0"/>
              <a:chExt cx="1891030" cy="2772368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0" y="204826"/>
                <a:ext cx="260350" cy="927100"/>
              </a:xfrm>
              <a:custGeom>
                <a:avLst/>
                <a:gdLst>
                  <a:gd name="connsiteX0" fmla="*/ 139700 w 260350"/>
                  <a:gd name="connsiteY0" fmla="*/ 0 h 927100"/>
                  <a:gd name="connsiteX1" fmla="*/ 136525 w 260350"/>
                  <a:gd name="connsiteY1" fmla="*/ 19050 h 927100"/>
                  <a:gd name="connsiteX2" fmla="*/ 130175 w 260350"/>
                  <a:gd name="connsiteY2" fmla="*/ 38100 h 927100"/>
                  <a:gd name="connsiteX3" fmla="*/ 133350 w 260350"/>
                  <a:gd name="connsiteY3" fmla="*/ 104775 h 927100"/>
                  <a:gd name="connsiteX4" fmla="*/ 136525 w 260350"/>
                  <a:gd name="connsiteY4" fmla="*/ 114300 h 927100"/>
                  <a:gd name="connsiteX5" fmla="*/ 139700 w 260350"/>
                  <a:gd name="connsiteY5" fmla="*/ 130175 h 927100"/>
                  <a:gd name="connsiteX6" fmla="*/ 127000 w 260350"/>
                  <a:gd name="connsiteY6" fmla="*/ 174625 h 927100"/>
                  <a:gd name="connsiteX7" fmla="*/ 117475 w 260350"/>
                  <a:gd name="connsiteY7" fmla="*/ 177800 h 927100"/>
                  <a:gd name="connsiteX8" fmla="*/ 107950 w 260350"/>
                  <a:gd name="connsiteY8" fmla="*/ 187325 h 927100"/>
                  <a:gd name="connsiteX9" fmla="*/ 98425 w 260350"/>
                  <a:gd name="connsiteY9" fmla="*/ 190500 h 927100"/>
                  <a:gd name="connsiteX10" fmla="*/ 88900 w 260350"/>
                  <a:gd name="connsiteY10" fmla="*/ 196850 h 927100"/>
                  <a:gd name="connsiteX11" fmla="*/ 69850 w 260350"/>
                  <a:gd name="connsiteY11" fmla="*/ 225425 h 927100"/>
                  <a:gd name="connsiteX12" fmla="*/ 66675 w 260350"/>
                  <a:gd name="connsiteY12" fmla="*/ 234950 h 927100"/>
                  <a:gd name="connsiteX13" fmla="*/ 57150 w 260350"/>
                  <a:gd name="connsiteY13" fmla="*/ 241300 h 927100"/>
                  <a:gd name="connsiteX14" fmla="*/ 50800 w 260350"/>
                  <a:gd name="connsiteY14" fmla="*/ 250825 h 927100"/>
                  <a:gd name="connsiteX15" fmla="*/ 31750 w 260350"/>
                  <a:gd name="connsiteY15" fmla="*/ 263525 h 927100"/>
                  <a:gd name="connsiteX16" fmla="*/ 9525 w 260350"/>
                  <a:gd name="connsiteY16" fmla="*/ 288925 h 927100"/>
                  <a:gd name="connsiteX17" fmla="*/ 3175 w 260350"/>
                  <a:gd name="connsiteY17" fmla="*/ 311150 h 927100"/>
                  <a:gd name="connsiteX18" fmla="*/ 0 w 260350"/>
                  <a:gd name="connsiteY18" fmla="*/ 342900 h 927100"/>
                  <a:gd name="connsiteX19" fmla="*/ 9525 w 260350"/>
                  <a:gd name="connsiteY19" fmla="*/ 384175 h 927100"/>
                  <a:gd name="connsiteX20" fmla="*/ 19050 w 260350"/>
                  <a:gd name="connsiteY20" fmla="*/ 387350 h 927100"/>
                  <a:gd name="connsiteX21" fmla="*/ 34925 w 260350"/>
                  <a:gd name="connsiteY21" fmla="*/ 400050 h 927100"/>
                  <a:gd name="connsiteX22" fmla="*/ 41275 w 260350"/>
                  <a:gd name="connsiteY22" fmla="*/ 409575 h 927100"/>
                  <a:gd name="connsiteX23" fmla="*/ 34925 w 260350"/>
                  <a:gd name="connsiteY23" fmla="*/ 419100 h 927100"/>
                  <a:gd name="connsiteX24" fmla="*/ 15875 w 260350"/>
                  <a:gd name="connsiteY24" fmla="*/ 434975 h 927100"/>
                  <a:gd name="connsiteX25" fmla="*/ 6350 w 260350"/>
                  <a:gd name="connsiteY25" fmla="*/ 454025 h 927100"/>
                  <a:gd name="connsiteX26" fmla="*/ 0 w 260350"/>
                  <a:gd name="connsiteY26" fmla="*/ 463550 h 927100"/>
                  <a:gd name="connsiteX27" fmla="*/ 6350 w 260350"/>
                  <a:gd name="connsiteY27" fmla="*/ 530225 h 927100"/>
                  <a:gd name="connsiteX28" fmla="*/ 9525 w 260350"/>
                  <a:gd name="connsiteY28" fmla="*/ 539750 h 927100"/>
                  <a:gd name="connsiteX29" fmla="*/ 15875 w 260350"/>
                  <a:gd name="connsiteY29" fmla="*/ 549275 h 927100"/>
                  <a:gd name="connsiteX30" fmla="*/ 34925 w 260350"/>
                  <a:gd name="connsiteY30" fmla="*/ 555625 h 927100"/>
                  <a:gd name="connsiteX31" fmla="*/ 57150 w 260350"/>
                  <a:gd name="connsiteY31" fmla="*/ 568325 h 927100"/>
                  <a:gd name="connsiteX32" fmla="*/ 66675 w 260350"/>
                  <a:gd name="connsiteY32" fmla="*/ 577850 h 927100"/>
                  <a:gd name="connsiteX33" fmla="*/ 69850 w 260350"/>
                  <a:gd name="connsiteY33" fmla="*/ 587375 h 927100"/>
                  <a:gd name="connsiteX34" fmla="*/ 73025 w 260350"/>
                  <a:gd name="connsiteY34" fmla="*/ 612775 h 927100"/>
                  <a:gd name="connsiteX35" fmla="*/ 95250 w 260350"/>
                  <a:gd name="connsiteY35" fmla="*/ 641350 h 927100"/>
                  <a:gd name="connsiteX36" fmla="*/ 107950 w 260350"/>
                  <a:gd name="connsiteY36" fmla="*/ 660400 h 927100"/>
                  <a:gd name="connsiteX37" fmla="*/ 127000 w 260350"/>
                  <a:gd name="connsiteY37" fmla="*/ 688975 h 927100"/>
                  <a:gd name="connsiteX38" fmla="*/ 130175 w 260350"/>
                  <a:gd name="connsiteY38" fmla="*/ 698500 h 927100"/>
                  <a:gd name="connsiteX39" fmla="*/ 136525 w 260350"/>
                  <a:gd name="connsiteY39" fmla="*/ 708025 h 927100"/>
                  <a:gd name="connsiteX40" fmla="*/ 139700 w 260350"/>
                  <a:gd name="connsiteY40" fmla="*/ 717550 h 927100"/>
                  <a:gd name="connsiteX41" fmla="*/ 161925 w 260350"/>
                  <a:gd name="connsiteY41" fmla="*/ 746125 h 927100"/>
                  <a:gd name="connsiteX42" fmla="*/ 171450 w 260350"/>
                  <a:gd name="connsiteY42" fmla="*/ 774700 h 927100"/>
                  <a:gd name="connsiteX43" fmla="*/ 180975 w 260350"/>
                  <a:gd name="connsiteY43" fmla="*/ 793750 h 927100"/>
                  <a:gd name="connsiteX44" fmla="*/ 190500 w 260350"/>
                  <a:gd name="connsiteY44" fmla="*/ 800100 h 927100"/>
                  <a:gd name="connsiteX45" fmla="*/ 196850 w 260350"/>
                  <a:gd name="connsiteY45" fmla="*/ 819150 h 927100"/>
                  <a:gd name="connsiteX46" fmla="*/ 200025 w 260350"/>
                  <a:gd name="connsiteY46" fmla="*/ 831850 h 927100"/>
                  <a:gd name="connsiteX47" fmla="*/ 206375 w 260350"/>
                  <a:gd name="connsiteY47" fmla="*/ 850900 h 927100"/>
                  <a:gd name="connsiteX48" fmla="*/ 212725 w 260350"/>
                  <a:gd name="connsiteY48" fmla="*/ 860425 h 927100"/>
                  <a:gd name="connsiteX49" fmla="*/ 225425 w 260350"/>
                  <a:gd name="connsiteY49" fmla="*/ 882650 h 927100"/>
                  <a:gd name="connsiteX50" fmla="*/ 228600 w 260350"/>
                  <a:gd name="connsiteY50" fmla="*/ 892175 h 927100"/>
                  <a:gd name="connsiteX51" fmla="*/ 247650 w 260350"/>
                  <a:gd name="connsiteY51" fmla="*/ 908050 h 927100"/>
                  <a:gd name="connsiteX52" fmla="*/ 260350 w 260350"/>
                  <a:gd name="connsiteY52" fmla="*/ 92710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60350" h="927100">
                    <a:moveTo>
                      <a:pt x="139700" y="0"/>
                    </a:moveTo>
                    <a:cubicBezTo>
                      <a:pt x="138642" y="6350"/>
                      <a:pt x="138086" y="12805"/>
                      <a:pt x="136525" y="19050"/>
                    </a:cubicBezTo>
                    <a:cubicBezTo>
                      <a:pt x="134902" y="25544"/>
                      <a:pt x="130175" y="38100"/>
                      <a:pt x="130175" y="38100"/>
                    </a:cubicBezTo>
                    <a:cubicBezTo>
                      <a:pt x="131233" y="60325"/>
                      <a:pt x="131502" y="82602"/>
                      <a:pt x="133350" y="104775"/>
                    </a:cubicBezTo>
                    <a:cubicBezTo>
                      <a:pt x="133628" y="108110"/>
                      <a:pt x="135713" y="111053"/>
                      <a:pt x="136525" y="114300"/>
                    </a:cubicBezTo>
                    <a:cubicBezTo>
                      <a:pt x="137834" y="119535"/>
                      <a:pt x="138642" y="124883"/>
                      <a:pt x="139700" y="130175"/>
                    </a:cubicBezTo>
                    <a:cubicBezTo>
                      <a:pt x="137182" y="160386"/>
                      <a:pt x="146837" y="164707"/>
                      <a:pt x="127000" y="174625"/>
                    </a:cubicBezTo>
                    <a:cubicBezTo>
                      <a:pt x="124007" y="176122"/>
                      <a:pt x="120650" y="176742"/>
                      <a:pt x="117475" y="177800"/>
                    </a:cubicBezTo>
                    <a:cubicBezTo>
                      <a:pt x="114300" y="180975"/>
                      <a:pt x="111686" y="184834"/>
                      <a:pt x="107950" y="187325"/>
                    </a:cubicBezTo>
                    <a:cubicBezTo>
                      <a:pt x="105165" y="189181"/>
                      <a:pt x="101418" y="189003"/>
                      <a:pt x="98425" y="190500"/>
                    </a:cubicBezTo>
                    <a:cubicBezTo>
                      <a:pt x="95012" y="192207"/>
                      <a:pt x="92075" y="194733"/>
                      <a:pt x="88900" y="196850"/>
                    </a:cubicBezTo>
                    <a:lnTo>
                      <a:pt x="69850" y="225425"/>
                    </a:lnTo>
                    <a:cubicBezTo>
                      <a:pt x="67994" y="228210"/>
                      <a:pt x="68766" y="232337"/>
                      <a:pt x="66675" y="234950"/>
                    </a:cubicBezTo>
                    <a:cubicBezTo>
                      <a:pt x="64291" y="237930"/>
                      <a:pt x="60325" y="239183"/>
                      <a:pt x="57150" y="241300"/>
                    </a:cubicBezTo>
                    <a:cubicBezTo>
                      <a:pt x="55033" y="244475"/>
                      <a:pt x="53672" y="248312"/>
                      <a:pt x="50800" y="250825"/>
                    </a:cubicBezTo>
                    <a:cubicBezTo>
                      <a:pt x="45057" y="255851"/>
                      <a:pt x="31750" y="263525"/>
                      <a:pt x="31750" y="263525"/>
                    </a:cubicBezTo>
                    <a:cubicBezTo>
                      <a:pt x="16933" y="285750"/>
                      <a:pt x="25400" y="278342"/>
                      <a:pt x="9525" y="288925"/>
                    </a:cubicBezTo>
                    <a:cubicBezTo>
                      <a:pt x="7263" y="295710"/>
                      <a:pt x="4172" y="304173"/>
                      <a:pt x="3175" y="311150"/>
                    </a:cubicBezTo>
                    <a:cubicBezTo>
                      <a:pt x="1671" y="321679"/>
                      <a:pt x="1058" y="332317"/>
                      <a:pt x="0" y="342900"/>
                    </a:cubicBezTo>
                    <a:cubicBezTo>
                      <a:pt x="223" y="344464"/>
                      <a:pt x="4295" y="382432"/>
                      <a:pt x="9525" y="384175"/>
                    </a:cubicBezTo>
                    <a:lnTo>
                      <a:pt x="19050" y="387350"/>
                    </a:lnTo>
                    <a:cubicBezTo>
                      <a:pt x="37248" y="414647"/>
                      <a:pt x="13017" y="382523"/>
                      <a:pt x="34925" y="400050"/>
                    </a:cubicBezTo>
                    <a:cubicBezTo>
                      <a:pt x="37905" y="402434"/>
                      <a:pt x="39158" y="406400"/>
                      <a:pt x="41275" y="409575"/>
                    </a:cubicBezTo>
                    <a:cubicBezTo>
                      <a:pt x="39158" y="412750"/>
                      <a:pt x="37623" y="416402"/>
                      <a:pt x="34925" y="419100"/>
                    </a:cubicBezTo>
                    <a:cubicBezTo>
                      <a:pt x="9950" y="444075"/>
                      <a:pt x="41882" y="403767"/>
                      <a:pt x="15875" y="434975"/>
                    </a:cubicBezTo>
                    <a:cubicBezTo>
                      <a:pt x="4501" y="448624"/>
                      <a:pt x="13510" y="439706"/>
                      <a:pt x="6350" y="454025"/>
                    </a:cubicBezTo>
                    <a:cubicBezTo>
                      <a:pt x="4643" y="457438"/>
                      <a:pt x="2117" y="460375"/>
                      <a:pt x="0" y="463550"/>
                    </a:cubicBezTo>
                    <a:cubicBezTo>
                      <a:pt x="2277" y="502257"/>
                      <a:pt x="-917" y="504792"/>
                      <a:pt x="6350" y="530225"/>
                    </a:cubicBezTo>
                    <a:cubicBezTo>
                      <a:pt x="7269" y="533443"/>
                      <a:pt x="8028" y="536757"/>
                      <a:pt x="9525" y="539750"/>
                    </a:cubicBezTo>
                    <a:cubicBezTo>
                      <a:pt x="11232" y="543163"/>
                      <a:pt x="12639" y="547253"/>
                      <a:pt x="15875" y="549275"/>
                    </a:cubicBezTo>
                    <a:cubicBezTo>
                      <a:pt x="21551" y="552823"/>
                      <a:pt x="34925" y="555625"/>
                      <a:pt x="34925" y="555625"/>
                    </a:cubicBezTo>
                    <a:cubicBezTo>
                      <a:pt x="60698" y="581398"/>
                      <a:pt x="27302" y="551269"/>
                      <a:pt x="57150" y="568325"/>
                    </a:cubicBezTo>
                    <a:cubicBezTo>
                      <a:pt x="61049" y="570553"/>
                      <a:pt x="63500" y="574675"/>
                      <a:pt x="66675" y="577850"/>
                    </a:cubicBezTo>
                    <a:cubicBezTo>
                      <a:pt x="67733" y="581025"/>
                      <a:pt x="69251" y="584082"/>
                      <a:pt x="69850" y="587375"/>
                    </a:cubicBezTo>
                    <a:cubicBezTo>
                      <a:pt x="71376" y="595770"/>
                      <a:pt x="70155" y="604740"/>
                      <a:pt x="73025" y="612775"/>
                    </a:cubicBezTo>
                    <a:cubicBezTo>
                      <a:pt x="79960" y="632193"/>
                      <a:pt x="85186" y="628410"/>
                      <a:pt x="95250" y="641350"/>
                    </a:cubicBezTo>
                    <a:cubicBezTo>
                      <a:pt x="99935" y="647374"/>
                      <a:pt x="103717" y="654050"/>
                      <a:pt x="107950" y="660400"/>
                    </a:cubicBezTo>
                    <a:lnTo>
                      <a:pt x="127000" y="688975"/>
                    </a:lnTo>
                    <a:cubicBezTo>
                      <a:pt x="128856" y="691760"/>
                      <a:pt x="128678" y="695507"/>
                      <a:pt x="130175" y="698500"/>
                    </a:cubicBezTo>
                    <a:cubicBezTo>
                      <a:pt x="131882" y="701913"/>
                      <a:pt x="134818" y="704612"/>
                      <a:pt x="136525" y="708025"/>
                    </a:cubicBezTo>
                    <a:cubicBezTo>
                      <a:pt x="138022" y="711018"/>
                      <a:pt x="137844" y="714765"/>
                      <a:pt x="139700" y="717550"/>
                    </a:cubicBezTo>
                    <a:cubicBezTo>
                      <a:pt x="150658" y="733987"/>
                      <a:pt x="153471" y="720763"/>
                      <a:pt x="161925" y="746125"/>
                    </a:cubicBezTo>
                    <a:lnTo>
                      <a:pt x="171450" y="774700"/>
                    </a:lnTo>
                    <a:cubicBezTo>
                      <a:pt x="174032" y="782447"/>
                      <a:pt x="174820" y="787595"/>
                      <a:pt x="180975" y="793750"/>
                    </a:cubicBezTo>
                    <a:cubicBezTo>
                      <a:pt x="183673" y="796448"/>
                      <a:pt x="187325" y="797983"/>
                      <a:pt x="190500" y="800100"/>
                    </a:cubicBezTo>
                    <a:cubicBezTo>
                      <a:pt x="192617" y="806450"/>
                      <a:pt x="195227" y="812656"/>
                      <a:pt x="196850" y="819150"/>
                    </a:cubicBezTo>
                    <a:cubicBezTo>
                      <a:pt x="197908" y="823383"/>
                      <a:pt x="198771" y="827670"/>
                      <a:pt x="200025" y="831850"/>
                    </a:cubicBezTo>
                    <a:cubicBezTo>
                      <a:pt x="201948" y="838261"/>
                      <a:pt x="202662" y="845331"/>
                      <a:pt x="206375" y="850900"/>
                    </a:cubicBezTo>
                    <a:lnTo>
                      <a:pt x="212725" y="860425"/>
                    </a:lnTo>
                    <a:cubicBezTo>
                      <a:pt x="219440" y="887285"/>
                      <a:pt x="210292" y="859951"/>
                      <a:pt x="225425" y="882650"/>
                    </a:cubicBezTo>
                    <a:cubicBezTo>
                      <a:pt x="227281" y="885435"/>
                      <a:pt x="226744" y="889390"/>
                      <a:pt x="228600" y="892175"/>
                    </a:cubicBezTo>
                    <a:cubicBezTo>
                      <a:pt x="233489" y="899509"/>
                      <a:pt x="240622" y="903364"/>
                      <a:pt x="247650" y="908050"/>
                    </a:cubicBezTo>
                    <a:lnTo>
                      <a:pt x="260350" y="92710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82880" y="0"/>
                <a:ext cx="1708150" cy="1587849"/>
              </a:xfrm>
              <a:custGeom>
                <a:avLst/>
                <a:gdLst>
                  <a:gd name="connsiteX0" fmla="*/ 0 w 1708150"/>
                  <a:gd name="connsiteY0" fmla="*/ 143224 h 1587849"/>
                  <a:gd name="connsiteX1" fmla="*/ 12700 w 1708150"/>
                  <a:gd name="connsiteY1" fmla="*/ 127349 h 1587849"/>
                  <a:gd name="connsiteX2" fmla="*/ 25400 w 1708150"/>
                  <a:gd name="connsiteY2" fmla="*/ 120999 h 1587849"/>
                  <a:gd name="connsiteX3" fmla="*/ 34925 w 1708150"/>
                  <a:gd name="connsiteY3" fmla="*/ 114649 h 1587849"/>
                  <a:gd name="connsiteX4" fmla="*/ 41275 w 1708150"/>
                  <a:gd name="connsiteY4" fmla="*/ 70199 h 1587849"/>
                  <a:gd name="connsiteX5" fmla="*/ 47625 w 1708150"/>
                  <a:gd name="connsiteY5" fmla="*/ 51149 h 1587849"/>
                  <a:gd name="connsiteX6" fmla="*/ 57150 w 1708150"/>
                  <a:gd name="connsiteY6" fmla="*/ 47974 h 1587849"/>
                  <a:gd name="connsiteX7" fmla="*/ 82550 w 1708150"/>
                  <a:gd name="connsiteY7" fmla="*/ 41624 h 1587849"/>
                  <a:gd name="connsiteX8" fmla="*/ 95250 w 1708150"/>
                  <a:gd name="connsiteY8" fmla="*/ 44799 h 1587849"/>
                  <a:gd name="connsiteX9" fmla="*/ 123825 w 1708150"/>
                  <a:gd name="connsiteY9" fmla="*/ 38449 h 1587849"/>
                  <a:gd name="connsiteX10" fmla="*/ 142875 w 1708150"/>
                  <a:gd name="connsiteY10" fmla="*/ 32099 h 1587849"/>
                  <a:gd name="connsiteX11" fmla="*/ 161925 w 1708150"/>
                  <a:gd name="connsiteY11" fmla="*/ 19399 h 1587849"/>
                  <a:gd name="connsiteX12" fmla="*/ 177800 w 1708150"/>
                  <a:gd name="connsiteY12" fmla="*/ 16224 h 1587849"/>
                  <a:gd name="connsiteX13" fmla="*/ 187325 w 1708150"/>
                  <a:gd name="connsiteY13" fmla="*/ 13049 h 1587849"/>
                  <a:gd name="connsiteX14" fmla="*/ 190500 w 1708150"/>
                  <a:gd name="connsiteY14" fmla="*/ 3524 h 1587849"/>
                  <a:gd name="connsiteX15" fmla="*/ 209550 w 1708150"/>
                  <a:gd name="connsiteY15" fmla="*/ 6699 h 1587849"/>
                  <a:gd name="connsiteX16" fmla="*/ 219075 w 1708150"/>
                  <a:gd name="connsiteY16" fmla="*/ 16224 h 1587849"/>
                  <a:gd name="connsiteX17" fmla="*/ 212725 w 1708150"/>
                  <a:gd name="connsiteY17" fmla="*/ 38449 h 1587849"/>
                  <a:gd name="connsiteX18" fmla="*/ 203200 w 1708150"/>
                  <a:gd name="connsiteY18" fmla="*/ 41624 h 1587849"/>
                  <a:gd name="connsiteX19" fmla="*/ 196850 w 1708150"/>
                  <a:gd name="connsiteY19" fmla="*/ 89249 h 1587849"/>
                  <a:gd name="connsiteX20" fmla="*/ 200025 w 1708150"/>
                  <a:gd name="connsiteY20" fmla="*/ 117824 h 1587849"/>
                  <a:gd name="connsiteX21" fmla="*/ 219075 w 1708150"/>
                  <a:gd name="connsiteY21" fmla="*/ 127349 h 1587849"/>
                  <a:gd name="connsiteX22" fmla="*/ 228600 w 1708150"/>
                  <a:gd name="connsiteY22" fmla="*/ 120999 h 1587849"/>
                  <a:gd name="connsiteX23" fmla="*/ 234950 w 1708150"/>
                  <a:gd name="connsiteY23" fmla="*/ 98774 h 1587849"/>
                  <a:gd name="connsiteX24" fmla="*/ 231775 w 1708150"/>
                  <a:gd name="connsiteY24" fmla="*/ 86074 h 1587849"/>
                  <a:gd name="connsiteX25" fmla="*/ 225425 w 1708150"/>
                  <a:gd name="connsiteY25" fmla="*/ 76549 h 1587849"/>
                  <a:gd name="connsiteX26" fmla="*/ 234950 w 1708150"/>
                  <a:gd name="connsiteY26" fmla="*/ 38449 h 1587849"/>
                  <a:gd name="connsiteX27" fmla="*/ 244475 w 1708150"/>
                  <a:gd name="connsiteY27" fmla="*/ 35274 h 1587849"/>
                  <a:gd name="connsiteX28" fmla="*/ 254000 w 1708150"/>
                  <a:gd name="connsiteY28" fmla="*/ 28924 h 1587849"/>
                  <a:gd name="connsiteX29" fmla="*/ 273050 w 1708150"/>
                  <a:gd name="connsiteY29" fmla="*/ 22574 h 1587849"/>
                  <a:gd name="connsiteX30" fmla="*/ 298450 w 1708150"/>
                  <a:gd name="connsiteY30" fmla="*/ 25749 h 1587849"/>
                  <a:gd name="connsiteX31" fmla="*/ 320675 w 1708150"/>
                  <a:gd name="connsiteY31" fmla="*/ 32099 h 1587849"/>
                  <a:gd name="connsiteX32" fmla="*/ 336550 w 1708150"/>
                  <a:gd name="connsiteY32" fmla="*/ 51149 h 1587849"/>
                  <a:gd name="connsiteX33" fmla="*/ 355600 w 1708150"/>
                  <a:gd name="connsiteY33" fmla="*/ 57499 h 1587849"/>
                  <a:gd name="connsiteX34" fmla="*/ 365125 w 1708150"/>
                  <a:gd name="connsiteY34" fmla="*/ 60674 h 1587849"/>
                  <a:gd name="connsiteX35" fmla="*/ 415925 w 1708150"/>
                  <a:gd name="connsiteY35" fmla="*/ 67024 h 1587849"/>
                  <a:gd name="connsiteX36" fmla="*/ 438150 w 1708150"/>
                  <a:gd name="connsiteY36" fmla="*/ 73374 h 1587849"/>
                  <a:gd name="connsiteX37" fmla="*/ 447675 w 1708150"/>
                  <a:gd name="connsiteY37" fmla="*/ 76549 h 1587849"/>
                  <a:gd name="connsiteX38" fmla="*/ 473075 w 1708150"/>
                  <a:gd name="connsiteY38" fmla="*/ 73374 h 1587849"/>
                  <a:gd name="connsiteX39" fmla="*/ 488950 w 1708150"/>
                  <a:gd name="connsiteY39" fmla="*/ 70199 h 1587849"/>
                  <a:gd name="connsiteX40" fmla="*/ 530225 w 1708150"/>
                  <a:gd name="connsiteY40" fmla="*/ 63849 h 1587849"/>
                  <a:gd name="connsiteX41" fmla="*/ 539750 w 1708150"/>
                  <a:gd name="connsiteY41" fmla="*/ 60674 h 1587849"/>
                  <a:gd name="connsiteX42" fmla="*/ 577850 w 1708150"/>
                  <a:gd name="connsiteY42" fmla="*/ 67024 h 1587849"/>
                  <a:gd name="connsiteX43" fmla="*/ 593725 w 1708150"/>
                  <a:gd name="connsiteY43" fmla="*/ 89249 h 1587849"/>
                  <a:gd name="connsiteX44" fmla="*/ 600075 w 1708150"/>
                  <a:gd name="connsiteY44" fmla="*/ 98774 h 1587849"/>
                  <a:gd name="connsiteX45" fmla="*/ 622300 w 1708150"/>
                  <a:gd name="connsiteY45" fmla="*/ 105124 h 1587849"/>
                  <a:gd name="connsiteX46" fmla="*/ 641350 w 1708150"/>
                  <a:gd name="connsiteY46" fmla="*/ 117824 h 1587849"/>
                  <a:gd name="connsiteX47" fmla="*/ 650875 w 1708150"/>
                  <a:gd name="connsiteY47" fmla="*/ 127349 h 1587849"/>
                  <a:gd name="connsiteX48" fmla="*/ 669925 w 1708150"/>
                  <a:gd name="connsiteY48" fmla="*/ 133699 h 1587849"/>
                  <a:gd name="connsiteX49" fmla="*/ 688975 w 1708150"/>
                  <a:gd name="connsiteY49" fmla="*/ 149574 h 1587849"/>
                  <a:gd name="connsiteX50" fmla="*/ 708025 w 1708150"/>
                  <a:gd name="connsiteY50" fmla="*/ 155924 h 1587849"/>
                  <a:gd name="connsiteX51" fmla="*/ 727075 w 1708150"/>
                  <a:gd name="connsiteY51" fmla="*/ 171799 h 1587849"/>
                  <a:gd name="connsiteX52" fmla="*/ 736600 w 1708150"/>
                  <a:gd name="connsiteY52" fmla="*/ 178149 h 1587849"/>
                  <a:gd name="connsiteX53" fmla="*/ 742950 w 1708150"/>
                  <a:gd name="connsiteY53" fmla="*/ 197199 h 1587849"/>
                  <a:gd name="connsiteX54" fmla="*/ 752475 w 1708150"/>
                  <a:gd name="connsiteY54" fmla="*/ 203549 h 1587849"/>
                  <a:gd name="connsiteX55" fmla="*/ 762000 w 1708150"/>
                  <a:gd name="connsiteY55" fmla="*/ 213074 h 1587849"/>
                  <a:gd name="connsiteX56" fmla="*/ 781050 w 1708150"/>
                  <a:gd name="connsiteY56" fmla="*/ 222599 h 1587849"/>
                  <a:gd name="connsiteX57" fmla="*/ 790575 w 1708150"/>
                  <a:gd name="connsiteY57" fmla="*/ 232124 h 1587849"/>
                  <a:gd name="connsiteX58" fmla="*/ 793750 w 1708150"/>
                  <a:gd name="connsiteY58" fmla="*/ 241649 h 1587849"/>
                  <a:gd name="connsiteX59" fmla="*/ 927100 w 1708150"/>
                  <a:gd name="connsiteY59" fmla="*/ 244824 h 1587849"/>
                  <a:gd name="connsiteX60" fmla="*/ 946150 w 1708150"/>
                  <a:gd name="connsiteY60" fmla="*/ 247999 h 1587849"/>
                  <a:gd name="connsiteX61" fmla="*/ 968375 w 1708150"/>
                  <a:gd name="connsiteY61" fmla="*/ 254349 h 1587849"/>
                  <a:gd name="connsiteX62" fmla="*/ 1006475 w 1708150"/>
                  <a:gd name="connsiteY62" fmla="*/ 279749 h 1587849"/>
                  <a:gd name="connsiteX63" fmla="*/ 1016000 w 1708150"/>
                  <a:gd name="connsiteY63" fmla="*/ 289274 h 1587849"/>
                  <a:gd name="connsiteX64" fmla="*/ 1025525 w 1708150"/>
                  <a:gd name="connsiteY64" fmla="*/ 295624 h 1587849"/>
                  <a:gd name="connsiteX65" fmla="*/ 1031875 w 1708150"/>
                  <a:gd name="connsiteY65" fmla="*/ 305149 h 1587849"/>
                  <a:gd name="connsiteX66" fmla="*/ 1050925 w 1708150"/>
                  <a:gd name="connsiteY66" fmla="*/ 314674 h 1587849"/>
                  <a:gd name="connsiteX67" fmla="*/ 1054100 w 1708150"/>
                  <a:gd name="connsiteY67" fmla="*/ 324199 h 1587849"/>
                  <a:gd name="connsiteX68" fmla="*/ 1066800 w 1708150"/>
                  <a:gd name="connsiteY68" fmla="*/ 343249 h 1587849"/>
                  <a:gd name="connsiteX69" fmla="*/ 1073150 w 1708150"/>
                  <a:gd name="connsiteY69" fmla="*/ 352774 h 1587849"/>
                  <a:gd name="connsiteX70" fmla="*/ 1079500 w 1708150"/>
                  <a:gd name="connsiteY70" fmla="*/ 371824 h 1587849"/>
                  <a:gd name="connsiteX71" fmla="*/ 1089025 w 1708150"/>
                  <a:gd name="connsiteY71" fmla="*/ 400399 h 1587849"/>
                  <a:gd name="connsiteX72" fmla="*/ 1092200 w 1708150"/>
                  <a:gd name="connsiteY72" fmla="*/ 413099 h 1587849"/>
                  <a:gd name="connsiteX73" fmla="*/ 1101725 w 1708150"/>
                  <a:gd name="connsiteY73" fmla="*/ 416274 h 1587849"/>
                  <a:gd name="connsiteX74" fmla="*/ 1114425 w 1708150"/>
                  <a:gd name="connsiteY74" fmla="*/ 435324 h 1587849"/>
                  <a:gd name="connsiteX75" fmla="*/ 1120775 w 1708150"/>
                  <a:gd name="connsiteY75" fmla="*/ 454374 h 1587849"/>
                  <a:gd name="connsiteX76" fmla="*/ 1117600 w 1708150"/>
                  <a:gd name="connsiteY76" fmla="*/ 463899 h 1587849"/>
                  <a:gd name="connsiteX77" fmla="*/ 1108075 w 1708150"/>
                  <a:gd name="connsiteY77" fmla="*/ 473424 h 1587849"/>
                  <a:gd name="connsiteX78" fmla="*/ 1098550 w 1708150"/>
                  <a:gd name="connsiteY78" fmla="*/ 476599 h 1587849"/>
                  <a:gd name="connsiteX79" fmla="*/ 1076325 w 1708150"/>
                  <a:gd name="connsiteY79" fmla="*/ 482949 h 1587849"/>
                  <a:gd name="connsiteX80" fmla="*/ 1057275 w 1708150"/>
                  <a:gd name="connsiteY80" fmla="*/ 498824 h 1587849"/>
                  <a:gd name="connsiteX81" fmla="*/ 1054100 w 1708150"/>
                  <a:gd name="connsiteY81" fmla="*/ 508349 h 1587849"/>
                  <a:gd name="connsiteX82" fmla="*/ 1047750 w 1708150"/>
                  <a:gd name="connsiteY82" fmla="*/ 530574 h 1587849"/>
                  <a:gd name="connsiteX83" fmla="*/ 1057275 w 1708150"/>
                  <a:gd name="connsiteY83" fmla="*/ 549624 h 1587849"/>
                  <a:gd name="connsiteX84" fmla="*/ 1066800 w 1708150"/>
                  <a:gd name="connsiteY84" fmla="*/ 559149 h 1587849"/>
                  <a:gd name="connsiteX85" fmla="*/ 1085850 w 1708150"/>
                  <a:gd name="connsiteY85" fmla="*/ 565499 h 1587849"/>
                  <a:gd name="connsiteX86" fmla="*/ 1095375 w 1708150"/>
                  <a:gd name="connsiteY86" fmla="*/ 562324 h 1587849"/>
                  <a:gd name="connsiteX87" fmla="*/ 1095375 w 1708150"/>
                  <a:gd name="connsiteY87" fmla="*/ 543274 h 1587849"/>
                  <a:gd name="connsiteX88" fmla="*/ 1111250 w 1708150"/>
                  <a:gd name="connsiteY88" fmla="*/ 514699 h 1587849"/>
                  <a:gd name="connsiteX89" fmla="*/ 1127125 w 1708150"/>
                  <a:gd name="connsiteY89" fmla="*/ 501999 h 1587849"/>
                  <a:gd name="connsiteX90" fmla="*/ 1158875 w 1708150"/>
                  <a:gd name="connsiteY90" fmla="*/ 498824 h 1587849"/>
                  <a:gd name="connsiteX91" fmla="*/ 1165225 w 1708150"/>
                  <a:gd name="connsiteY91" fmla="*/ 508349 h 1587849"/>
                  <a:gd name="connsiteX92" fmla="*/ 1162050 w 1708150"/>
                  <a:gd name="connsiteY92" fmla="*/ 530574 h 1587849"/>
                  <a:gd name="connsiteX93" fmla="*/ 1152525 w 1708150"/>
                  <a:gd name="connsiteY93" fmla="*/ 536924 h 1587849"/>
                  <a:gd name="connsiteX94" fmla="*/ 1146175 w 1708150"/>
                  <a:gd name="connsiteY94" fmla="*/ 546449 h 1587849"/>
                  <a:gd name="connsiteX95" fmla="*/ 1149350 w 1708150"/>
                  <a:gd name="connsiteY95" fmla="*/ 571849 h 1587849"/>
                  <a:gd name="connsiteX96" fmla="*/ 1158875 w 1708150"/>
                  <a:gd name="connsiteY96" fmla="*/ 578199 h 1587849"/>
                  <a:gd name="connsiteX97" fmla="*/ 1181100 w 1708150"/>
                  <a:gd name="connsiteY97" fmla="*/ 584549 h 1587849"/>
                  <a:gd name="connsiteX98" fmla="*/ 1187450 w 1708150"/>
                  <a:gd name="connsiteY98" fmla="*/ 575024 h 1587849"/>
                  <a:gd name="connsiteX99" fmla="*/ 1190625 w 1708150"/>
                  <a:gd name="connsiteY99" fmla="*/ 540099 h 1587849"/>
                  <a:gd name="connsiteX100" fmla="*/ 1193800 w 1708150"/>
                  <a:gd name="connsiteY100" fmla="*/ 530574 h 1587849"/>
                  <a:gd name="connsiteX101" fmla="*/ 1212850 w 1708150"/>
                  <a:gd name="connsiteY101" fmla="*/ 521049 h 1587849"/>
                  <a:gd name="connsiteX102" fmla="*/ 1235075 w 1708150"/>
                  <a:gd name="connsiteY102" fmla="*/ 527399 h 1587849"/>
                  <a:gd name="connsiteX103" fmla="*/ 1257300 w 1708150"/>
                  <a:gd name="connsiteY103" fmla="*/ 533749 h 1587849"/>
                  <a:gd name="connsiteX104" fmla="*/ 1270000 w 1708150"/>
                  <a:gd name="connsiteY104" fmla="*/ 540099 h 1587849"/>
                  <a:gd name="connsiteX105" fmla="*/ 1308100 w 1708150"/>
                  <a:gd name="connsiteY105" fmla="*/ 543274 h 1587849"/>
                  <a:gd name="connsiteX106" fmla="*/ 1317625 w 1708150"/>
                  <a:gd name="connsiteY106" fmla="*/ 549624 h 1587849"/>
                  <a:gd name="connsiteX107" fmla="*/ 1320800 w 1708150"/>
                  <a:gd name="connsiteY107" fmla="*/ 559149 h 1587849"/>
                  <a:gd name="connsiteX108" fmla="*/ 1327150 w 1708150"/>
                  <a:gd name="connsiteY108" fmla="*/ 568674 h 1587849"/>
                  <a:gd name="connsiteX109" fmla="*/ 1333500 w 1708150"/>
                  <a:gd name="connsiteY109" fmla="*/ 587724 h 1587849"/>
                  <a:gd name="connsiteX110" fmla="*/ 1362075 w 1708150"/>
                  <a:gd name="connsiteY110" fmla="*/ 603599 h 1587849"/>
                  <a:gd name="connsiteX111" fmla="*/ 1390650 w 1708150"/>
                  <a:gd name="connsiteY111" fmla="*/ 587724 h 1587849"/>
                  <a:gd name="connsiteX112" fmla="*/ 1400175 w 1708150"/>
                  <a:gd name="connsiteY112" fmla="*/ 590899 h 1587849"/>
                  <a:gd name="connsiteX113" fmla="*/ 1419225 w 1708150"/>
                  <a:gd name="connsiteY113" fmla="*/ 603599 h 1587849"/>
                  <a:gd name="connsiteX114" fmla="*/ 1438275 w 1708150"/>
                  <a:gd name="connsiteY114" fmla="*/ 600424 h 1587849"/>
                  <a:gd name="connsiteX115" fmla="*/ 1457325 w 1708150"/>
                  <a:gd name="connsiteY115" fmla="*/ 594074 h 1587849"/>
                  <a:gd name="connsiteX116" fmla="*/ 1476375 w 1708150"/>
                  <a:gd name="connsiteY116" fmla="*/ 600424 h 1587849"/>
                  <a:gd name="connsiteX117" fmla="*/ 1482725 w 1708150"/>
                  <a:gd name="connsiteY117" fmla="*/ 609949 h 1587849"/>
                  <a:gd name="connsiteX118" fmla="*/ 1492250 w 1708150"/>
                  <a:gd name="connsiteY118" fmla="*/ 613124 h 1587849"/>
                  <a:gd name="connsiteX119" fmla="*/ 1527175 w 1708150"/>
                  <a:gd name="connsiteY119" fmla="*/ 622649 h 1587849"/>
                  <a:gd name="connsiteX120" fmla="*/ 1552575 w 1708150"/>
                  <a:gd name="connsiteY120" fmla="*/ 628999 h 1587849"/>
                  <a:gd name="connsiteX121" fmla="*/ 1562100 w 1708150"/>
                  <a:gd name="connsiteY121" fmla="*/ 638524 h 1587849"/>
                  <a:gd name="connsiteX122" fmla="*/ 1581150 w 1708150"/>
                  <a:gd name="connsiteY122" fmla="*/ 644874 h 1587849"/>
                  <a:gd name="connsiteX123" fmla="*/ 1590675 w 1708150"/>
                  <a:gd name="connsiteY123" fmla="*/ 654399 h 1587849"/>
                  <a:gd name="connsiteX124" fmla="*/ 1609725 w 1708150"/>
                  <a:gd name="connsiteY124" fmla="*/ 663924 h 1587849"/>
                  <a:gd name="connsiteX125" fmla="*/ 1619250 w 1708150"/>
                  <a:gd name="connsiteY125" fmla="*/ 673449 h 1587849"/>
                  <a:gd name="connsiteX126" fmla="*/ 1628775 w 1708150"/>
                  <a:gd name="connsiteY126" fmla="*/ 679799 h 1587849"/>
                  <a:gd name="connsiteX127" fmla="*/ 1654175 w 1708150"/>
                  <a:gd name="connsiteY127" fmla="*/ 686149 h 1587849"/>
                  <a:gd name="connsiteX128" fmla="*/ 1663700 w 1708150"/>
                  <a:gd name="connsiteY128" fmla="*/ 692499 h 1587849"/>
                  <a:gd name="connsiteX129" fmla="*/ 1682750 w 1708150"/>
                  <a:gd name="connsiteY129" fmla="*/ 698849 h 1587849"/>
                  <a:gd name="connsiteX130" fmla="*/ 1689100 w 1708150"/>
                  <a:gd name="connsiteY130" fmla="*/ 708374 h 1587849"/>
                  <a:gd name="connsiteX131" fmla="*/ 1695450 w 1708150"/>
                  <a:gd name="connsiteY131" fmla="*/ 755999 h 1587849"/>
                  <a:gd name="connsiteX132" fmla="*/ 1708150 w 1708150"/>
                  <a:gd name="connsiteY132" fmla="*/ 790924 h 1587849"/>
                  <a:gd name="connsiteX133" fmla="*/ 1704975 w 1708150"/>
                  <a:gd name="connsiteY133" fmla="*/ 841724 h 1587849"/>
                  <a:gd name="connsiteX134" fmla="*/ 1701800 w 1708150"/>
                  <a:gd name="connsiteY134" fmla="*/ 851249 h 1587849"/>
                  <a:gd name="connsiteX135" fmla="*/ 1692275 w 1708150"/>
                  <a:gd name="connsiteY135" fmla="*/ 857599 h 1587849"/>
                  <a:gd name="connsiteX136" fmla="*/ 1679575 w 1708150"/>
                  <a:gd name="connsiteY136" fmla="*/ 867124 h 1587849"/>
                  <a:gd name="connsiteX137" fmla="*/ 1670050 w 1708150"/>
                  <a:gd name="connsiteY137" fmla="*/ 870299 h 1587849"/>
                  <a:gd name="connsiteX138" fmla="*/ 1663700 w 1708150"/>
                  <a:gd name="connsiteY138" fmla="*/ 889349 h 1587849"/>
                  <a:gd name="connsiteX139" fmla="*/ 1660525 w 1708150"/>
                  <a:gd name="connsiteY139" fmla="*/ 898874 h 1587849"/>
                  <a:gd name="connsiteX140" fmla="*/ 1641475 w 1708150"/>
                  <a:gd name="connsiteY140" fmla="*/ 927449 h 1587849"/>
                  <a:gd name="connsiteX141" fmla="*/ 1612900 w 1708150"/>
                  <a:gd name="connsiteY141" fmla="*/ 952849 h 1587849"/>
                  <a:gd name="connsiteX142" fmla="*/ 1606550 w 1708150"/>
                  <a:gd name="connsiteY142" fmla="*/ 962374 h 1587849"/>
                  <a:gd name="connsiteX143" fmla="*/ 1597025 w 1708150"/>
                  <a:gd name="connsiteY143" fmla="*/ 968724 h 1587849"/>
                  <a:gd name="connsiteX144" fmla="*/ 1584325 w 1708150"/>
                  <a:gd name="connsiteY144" fmla="*/ 987774 h 1587849"/>
                  <a:gd name="connsiteX145" fmla="*/ 1577975 w 1708150"/>
                  <a:gd name="connsiteY145" fmla="*/ 997299 h 1587849"/>
                  <a:gd name="connsiteX146" fmla="*/ 1558925 w 1708150"/>
                  <a:gd name="connsiteY146" fmla="*/ 1013174 h 1587849"/>
                  <a:gd name="connsiteX147" fmla="*/ 1539875 w 1708150"/>
                  <a:gd name="connsiteY147" fmla="*/ 1029049 h 1587849"/>
                  <a:gd name="connsiteX148" fmla="*/ 1536700 w 1708150"/>
                  <a:gd name="connsiteY148" fmla="*/ 1073499 h 1587849"/>
                  <a:gd name="connsiteX149" fmla="*/ 1533525 w 1708150"/>
                  <a:gd name="connsiteY149" fmla="*/ 1124299 h 1587849"/>
                  <a:gd name="connsiteX150" fmla="*/ 1527175 w 1708150"/>
                  <a:gd name="connsiteY150" fmla="*/ 1143349 h 1587849"/>
                  <a:gd name="connsiteX151" fmla="*/ 1517650 w 1708150"/>
                  <a:gd name="connsiteY151" fmla="*/ 1203674 h 1587849"/>
                  <a:gd name="connsiteX152" fmla="*/ 1508125 w 1708150"/>
                  <a:gd name="connsiteY152" fmla="*/ 1210024 h 1587849"/>
                  <a:gd name="connsiteX153" fmla="*/ 1504950 w 1708150"/>
                  <a:gd name="connsiteY153" fmla="*/ 1219549 h 1587849"/>
                  <a:gd name="connsiteX154" fmla="*/ 1498600 w 1708150"/>
                  <a:gd name="connsiteY154" fmla="*/ 1254474 h 1587849"/>
                  <a:gd name="connsiteX155" fmla="*/ 1495425 w 1708150"/>
                  <a:gd name="connsiteY155" fmla="*/ 1286224 h 1587849"/>
                  <a:gd name="connsiteX156" fmla="*/ 1492250 w 1708150"/>
                  <a:gd name="connsiteY156" fmla="*/ 1295749 h 1587849"/>
                  <a:gd name="connsiteX157" fmla="*/ 1482725 w 1708150"/>
                  <a:gd name="connsiteY157" fmla="*/ 1302099 h 1587849"/>
                  <a:gd name="connsiteX158" fmla="*/ 1470025 w 1708150"/>
                  <a:gd name="connsiteY158" fmla="*/ 1330674 h 1587849"/>
                  <a:gd name="connsiteX159" fmla="*/ 1460500 w 1708150"/>
                  <a:gd name="connsiteY159" fmla="*/ 1337024 h 1587849"/>
                  <a:gd name="connsiteX160" fmla="*/ 1450975 w 1708150"/>
                  <a:gd name="connsiteY160" fmla="*/ 1365599 h 1587849"/>
                  <a:gd name="connsiteX161" fmla="*/ 1441450 w 1708150"/>
                  <a:gd name="connsiteY161" fmla="*/ 1384649 h 1587849"/>
                  <a:gd name="connsiteX162" fmla="*/ 1438275 w 1708150"/>
                  <a:gd name="connsiteY162" fmla="*/ 1394174 h 1587849"/>
                  <a:gd name="connsiteX163" fmla="*/ 1409700 w 1708150"/>
                  <a:gd name="connsiteY163" fmla="*/ 1416399 h 1587849"/>
                  <a:gd name="connsiteX164" fmla="*/ 1403350 w 1708150"/>
                  <a:gd name="connsiteY164" fmla="*/ 1425924 h 1587849"/>
                  <a:gd name="connsiteX165" fmla="*/ 1336675 w 1708150"/>
                  <a:gd name="connsiteY165" fmla="*/ 1435449 h 1587849"/>
                  <a:gd name="connsiteX166" fmla="*/ 1317625 w 1708150"/>
                  <a:gd name="connsiteY166" fmla="*/ 1444974 h 1587849"/>
                  <a:gd name="connsiteX167" fmla="*/ 1289050 w 1708150"/>
                  <a:gd name="connsiteY167" fmla="*/ 1464024 h 1587849"/>
                  <a:gd name="connsiteX168" fmla="*/ 1260475 w 1708150"/>
                  <a:gd name="connsiteY168" fmla="*/ 1467199 h 1587849"/>
                  <a:gd name="connsiteX169" fmla="*/ 1247775 w 1708150"/>
                  <a:gd name="connsiteY169" fmla="*/ 1470374 h 1587849"/>
                  <a:gd name="connsiteX170" fmla="*/ 1235075 w 1708150"/>
                  <a:gd name="connsiteY170" fmla="*/ 1476724 h 1587849"/>
                  <a:gd name="connsiteX171" fmla="*/ 1225550 w 1708150"/>
                  <a:gd name="connsiteY171" fmla="*/ 1479899 h 1587849"/>
                  <a:gd name="connsiteX172" fmla="*/ 1206500 w 1708150"/>
                  <a:gd name="connsiteY172" fmla="*/ 1492599 h 1587849"/>
                  <a:gd name="connsiteX173" fmla="*/ 1200150 w 1708150"/>
                  <a:gd name="connsiteY173" fmla="*/ 1502124 h 1587849"/>
                  <a:gd name="connsiteX174" fmla="*/ 1181100 w 1708150"/>
                  <a:gd name="connsiteY174" fmla="*/ 1521174 h 1587849"/>
                  <a:gd name="connsiteX175" fmla="*/ 1162050 w 1708150"/>
                  <a:gd name="connsiteY175" fmla="*/ 1537049 h 1587849"/>
                  <a:gd name="connsiteX176" fmla="*/ 1155700 w 1708150"/>
                  <a:gd name="connsiteY176" fmla="*/ 1546574 h 1587849"/>
                  <a:gd name="connsiteX177" fmla="*/ 1152525 w 1708150"/>
                  <a:gd name="connsiteY177" fmla="*/ 1556099 h 1587849"/>
                  <a:gd name="connsiteX178" fmla="*/ 1133475 w 1708150"/>
                  <a:gd name="connsiteY178" fmla="*/ 1568799 h 1587849"/>
                  <a:gd name="connsiteX179" fmla="*/ 1130300 w 1708150"/>
                  <a:gd name="connsiteY179" fmla="*/ 1578324 h 1587849"/>
                  <a:gd name="connsiteX180" fmla="*/ 1120775 w 1708150"/>
                  <a:gd name="connsiteY180" fmla="*/ 1581499 h 1587849"/>
                  <a:gd name="connsiteX181" fmla="*/ 1114425 w 1708150"/>
                  <a:gd name="connsiteY181" fmla="*/ 1587849 h 158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1708150" h="1587849">
                    <a:moveTo>
                      <a:pt x="0" y="143224"/>
                    </a:moveTo>
                    <a:cubicBezTo>
                      <a:pt x="4233" y="137932"/>
                      <a:pt x="7600" y="131811"/>
                      <a:pt x="12700" y="127349"/>
                    </a:cubicBezTo>
                    <a:cubicBezTo>
                      <a:pt x="16262" y="124232"/>
                      <a:pt x="21291" y="123347"/>
                      <a:pt x="25400" y="120999"/>
                    </a:cubicBezTo>
                    <a:cubicBezTo>
                      <a:pt x="28713" y="119106"/>
                      <a:pt x="31750" y="116766"/>
                      <a:pt x="34925" y="114649"/>
                    </a:cubicBezTo>
                    <a:cubicBezTo>
                      <a:pt x="43788" y="88060"/>
                      <a:pt x="30841" y="129325"/>
                      <a:pt x="41275" y="70199"/>
                    </a:cubicBezTo>
                    <a:cubicBezTo>
                      <a:pt x="42438" y="63607"/>
                      <a:pt x="45508" y="57499"/>
                      <a:pt x="47625" y="51149"/>
                    </a:cubicBezTo>
                    <a:cubicBezTo>
                      <a:pt x="48683" y="47974"/>
                      <a:pt x="53903" y="48786"/>
                      <a:pt x="57150" y="47974"/>
                    </a:cubicBezTo>
                    <a:lnTo>
                      <a:pt x="82550" y="41624"/>
                    </a:lnTo>
                    <a:cubicBezTo>
                      <a:pt x="86783" y="42682"/>
                      <a:pt x="90886" y="44799"/>
                      <a:pt x="95250" y="44799"/>
                    </a:cubicBezTo>
                    <a:cubicBezTo>
                      <a:pt x="98271" y="44799"/>
                      <a:pt x="119743" y="39674"/>
                      <a:pt x="123825" y="38449"/>
                    </a:cubicBezTo>
                    <a:cubicBezTo>
                      <a:pt x="130236" y="36526"/>
                      <a:pt x="142875" y="32099"/>
                      <a:pt x="142875" y="32099"/>
                    </a:cubicBezTo>
                    <a:lnTo>
                      <a:pt x="161925" y="19399"/>
                    </a:lnTo>
                    <a:cubicBezTo>
                      <a:pt x="166415" y="16406"/>
                      <a:pt x="172565" y="17533"/>
                      <a:pt x="177800" y="16224"/>
                    </a:cubicBezTo>
                    <a:cubicBezTo>
                      <a:pt x="181047" y="15412"/>
                      <a:pt x="184150" y="14107"/>
                      <a:pt x="187325" y="13049"/>
                    </a:cubicBezTo>
                    <a:cubicBezTo>
                      <a:pt x="188383" y="9874"/>
                      <a:pt x="188133" y="5891"/>
                      <a:pt x="190500" y="3524"/>
                    </a:cubicBezTo>
                    <a:cubicBezTo>
                      <a:pt x="197884" y="-3860"/>
                      <a:pt x="203809" y="1915"/>
                      <a:pt x="209550" y="6699"/>
                    </a:cubicBezTo>
                    <a:cubicBezTo>
                      <a:pt x="212999" y="9574"/>
                      <a:pt x="215900" y="13049"/>
                      <a:pt x="219075" y="16224"/>
                    </a:cubicBezTo>
                    <a:cubicBezTo>
                      <a:pt x="219048" y="16334"/>
                      <a:pt x="214243" y="36931"/>
                      <a:pt x="212725" y="38449"/>
                    </a:cubicBezTo>
                    <a:cubicBezTo>
                      <a:pt x="210358" y="40816"/>
                      <a:pt x="206375" y="40566"/>
                      <a:pt x="203200" y="41624"/>
                    </a:cubicBezTo>
                    <a:cubicBezTo>
                      <a:pt x="196902" y="60519"/>
                      <a:pt x="196850" y="58173"/>
                      <a:pt x="196850" y="89249"/>
                    </a:cubicBezTo>
                    <a:cubicBezTo>
                      <a:pt x="196850" y="98833"/>
                      <a:pt x="196750" y="108817"/>
                      <a:pt x="200025" y="117824"/>
                    </a:cubicBezTo>
                    <a:cubicBezTo>
                      <a:pt x="201723" y="122493"/>
                      <a:pt x="215237" y="126070"/>
                      <a:pt x="219075" y="127349"/>
                    </a:cubicBezTo>
                    <a:cubicBezTo>
                      <a:pt x="222250" y="125232"/>
                      <a:pt x="226216" y="123979"/>
                      <a:pt x="228600" y="120999"/>
                    </a:cubicBezTo>
                    <a:cubicBezTo>
                      <a:pt x="230256" y="118929"/>
                      <a:pt x="234743" y="99604"/>
                      <a:pt x="234950" y="98774"/>
                    </a:cubicBezTo>
                    <a:cubicBezTo>
                      <a:pt x="233892" y="94541"/>
                      <a:pt x="233494" y="90085"/>
                      <a:pt x="231775" y="86074"/>
                    </a:cubicBezTo>
                    <a:cubicBezTo>
                      <a:pt x="230272" y="82567"/>
                      <a:pt x="225742" y="80352"/>
                      <a:pt x="225425" y="76549"/>
                    </a:cubicBezTo>
                    <a:cubicBezTo>
                      <a:pt x="224723" y="68129"/>
                      <a:pt x="224995" y="46413"/>
                      <a:pt x="234950" y="38449"/>
                    </a:cubicBezTo>
                    <a:cubicBezTo>
                      <a:pt x="237563" y="36358"/>
                      <a:pt x="241300" y="36332"/>
                      <a:pt x="244475" y="35274"/>
                    </a:cubicBezTo>
                    <a:cubicBezTo>
                      <a:pt x="247650" y="33157"/>
                      <a:pt x="250513" y="30474"/>
                      <a:pt x="254000" y="28924"/>
                    </a:cubicBezTo>
                    <a:cubicBezTo>
                      <a:pt x="260117" y="26206"/>
                      <a:pt x="273050" y="22574"/>
                      <a:pt x="273050" y="22574"/>
                    </a:cubicBezTo>
                    <a:cubicBezTo>
                      <a:pt x="281517" y="23632"/>
                      <a:pt x="290034" y="24346"/>
                      <a:pt x="298450" y="25749"/>
                    </a:cubicBezTo>
                    <a:cubicBezTo>
                      <a:pt x="306423" y="27078"/>
                      <a:pt x="313126" y="29583"/>
                      <a:pt x="320675" y="32099"/>
                    </a:cubicBezTo>
                    <a:cubicBezTo>
                      <a:pt x="324627" y="38027"/>
                      <a:pt x="330079" y="47554"/>
                      <a:pt x="336550" y="51149"/>
                    </a:cubicBezTo>
                    <a:cubicBezTo>
                      <a:pt x="342401" y="54400"/>
                      <a:pt x="349250" y="55382"/>
                      <a:pt x="355600" y="57499"/>
                    </a:cubicBezTo>
                    <a:lnTo>
                      <a:pt x="365125" y="60674"/>
                    </a:lnTo>
                    <a:cubicBezTo>
                      <a:pt x="387741" y="68213"/>
                      <a:pt x="371313" y="63592"/>
                      <a:pt x="415925" y="67024"/>
                    </a:cubicBezTo>
                    <a:cubicBezTo>
                      <a:pt x="438763" y="74637"/>
                      <a:pt x="410243" y="65401"/>
                      <a:pt x="438150" y="73374"/>
                    </a:cubicBezTo>
                    <a:cubicBezTo>
                      <a:pt x="441368" y="74293"/>
                      <a:pt x="444500" y="75491"/>
                      <a:pt x="447675" y="76549"/>
                    </a:cubicBezTo>
                    <a:cubicBezTo>
                      <a:pt x="456142" y="75491"/>
                      <a:pt x="464642" y="74671"/>
                      <a:pt x="473075" y="73374"/>
                    </a:cubicBezTo>
                    <a:cubicBezTo>
                      <a:pt x="478409" y="72553"/>
                      <a:pt x="483641" y="71164"/>
                      <a:pt x="488950" y="70199"/>
                    </a:cubicBezTo>
                    <a:cubicBezTo>
                      <a:pt x="505103" y="67262"/>
                      <a:pt x="513576" y="66227"/>
                      <a:pt x="530225" y="63849"/>
                    </a:cubicBezTo>
                    <a:cubicBezTo>
                      <a:pt x="533400" y="62791"/>
                      <a:pt x="536403" y="60674"/>
                      <a:pt x="539750" y="60674"/>
                    </a:cubicBezTo>
                    <a:cubicBezTo>
                      <a:pt x="561018" y="60674"/>
                      <a:pt x="562947" y="62056"/>
                      <a:pt x="577850" y="67024"/>
                    </a:cubicBezTo>
                    <a:cubicBezTo>
                      <a:pt x="585258" y="89249"/>
                      <a:pt x="577850" y="83957"/>
                      <a:pt x="593725" y="89249"/>
                    </a:cubicBezTo>
                    <a:cubicBezTo>
                      <a:pt x="595842" y="92424"/>
                      <a:pt x="597095" y="96390"/>
                      <a:pt x="600075" y="98774"/>
                    </a:cubicBezTo>
                    <a:cubicBezTo>
                      <a:pt x="602145" y="100430"/>
                      <a:pt x="621470" y="104917"/>
                      <a:pt x="622300" y="105124"/>
                    </a:cubicBezTo>
                    <a:lnTo>
                      <a:pt x="641350" y="117824"/>
                    </a:lnTo>
                    <a:cubicBezTo>
                      <a:pt x="645086" y="120315"/>
                      <a:pt x="646950" y="125168"/>
                      <a:pt x="650875" y="127349"/>
                    </a:cubicBezTo>
                    <a:cubicBezTo>
                      <a:pt x="656726" y="130600"/>
                      <a:pt x="669925" y="133699"/>
                      <a:pt x="669925" y="133699"/>
                    </a:cubicBezTo>
                    <a:cubicBezTo>
                      <a:pt x="675907" y="139681"/>
                      <a:pt x="681018" y="146038"/>
                      <a:pt x="688975" y="149574"/>
                    </a:cubicBezTo>
                    <a:cubicBezTo>
                      <a:pt x="695092" y="152292"/>
                      <a:pt x="708025" y="155924"/>
                      <a:pt x="708025" y="155924"/>
                    </a:cubicBezTo>
                    <a:cubicBezTo>
                      <a:pt x="731674" y="171690"/>
                      <a:pt x="702629" y="151427"/>
                      <a:pt x="727075" y="171799"/>
                    </a:cubicBezTo>
                    <a:cubicBezTo>
                      <a:pt x="730006" y="174242"/>
                      <a:pt x="733425" y="176032"/>
                      <a:pt x="736600" y="178149"/>
                    </a:cubicBezTo>
                    <a:lnTo>
                      <a:pt x="742950" y="197199"/>
                    </a:lnTo>
                    <a:cubicBezTo>
                      <a:pt x="744157" y="200819"/>
                      <a:pt x="749544" y="201106"/>
                      <a:pt x="752475" y="203549"/>
                    </a:cubicBezTo>
                    <a:cubicBezTo>
                      <a:pt x="755924" y="206424"/>
                      <a:pt x="758551" y="210199"/>
                      <a:pt x="762000" y="213074"/>
                    </a:cubicBezTo>
                    <a:cubicBezTo>
                      <a:pt x="770206" y="219913"/>
                      <a:pt x="771504" y="219417"/>
                      <a:pt x="781050" y="222599"/>
                    </a:cubicBezTo>
                    <a:cubicBezTo>
                      <a:pt x="784225" y="225774"/>
                      <a:pt x="788084" y="228388"/>
                      <a:pt x="790575" y="232124"/>
                    </a:cubicBezTo>
                    <a:cubicBezTo>
                      <a:pt x="792431" y="234909"/>
                      <a:pt x="790418" y="241339"/>
                      <a:pt x="793750" y="241649"/>
                    </a:cubicBezTo>
                    <a:cubicBezTo>
                      <a:pt x="838021" y="245767"/>
                      <a:pt x="882650" y="243766"/>
                      <a:pt x="927100" y="244824"/>
                    </a:cubicBezTo>
                    <a:cubicBezTo>
                      <a:pt x="933450" y="245882"/>
                      <a:pt x="939837" y="246736"/>
                      <a:pt x="946150" y="247999"/>
                    </a:cubicBezTo>
                    <a:cubicBezTo>
                      <a:pt x="956117" y="249992"/>
                      <a:pt x="959297" y="251323"/>
                      <a:pt x="968375" y="254349"/>
                    </a:cubicBezTo>
                    <a:lnTo>
                      <a:pt x="1006475" y="279749"/>
                    </a:lnTo>
                    <a:cubicBezTo>
                      <a:pt x="1010211" y="282240"/>
                      <a:pt x="1012551" y="286399"/>
                      <a:pt x="1016000" y="289274"/>
                    </a:cubicBezTo>
                    <a:cubicBezTo>
                      <a:pt x="1018931" y="291717"/>
                      <a:pt x="1022350" y="293507"/>
                      <a:pt x="1025525" y="295624"/>
                    </a:cubicBezTo>
                    <a:cubicBezTo>
                      <a:pt x="1027642" y="298799"/>
                      <a:pt x="1029177" y="302451"/>
                      <a:pt x="1031875" y="305149"/>
                    </a:cubicBezTo>
                    <a:cubicBezTo>
                      <a:pt x="1038030" y="311304"/>
                      <a:pt x="1043178" y="312092"/>
                      <a:pt x="1050925" y="314674"/>
                    </a:cubicBezTo>
                    <a:cubicBezTo>
                      <a:pt x="1051983" y="317849"/>
                      <a:pt x="1052475" y="321273"/>
                      <a:pt x="1054100" y="324199"/>
                    </a:cubicBezTo>
                    <a:cubicBezTo>
                      <a:pt x="1057806" y="330870"/>
                      <a:pt x="1062567" y="336899"/>
                      <a:pt x="1066800" y="343249"/>
                    </a:cubicBezTo>
                    <a:lnTo>
                      <a:pt x="1073150" y="352774"/>
                    </a:lnTo>
                    <a:cubicBezTo>
                      <a:pt x="1076863" y="358343"/>
                      <a:pt x="1077383" y="365474"/>
                      <a:pt x="1079500" y="371824"/>
                    </a:cubicBezTo>
                    <a:lnTo>
                      <a:pt x="1089025" y="400399"/>
                    </a:lnTo>
                    <a:cubicBezTo>
                      <a:pt x="1090405" y="404539"/>
                      <a:pt x="1089474" y="409692"/>
                      <a:pt x="1092200" y="413099"/>
                    </a:cubicBezTo>
                    <a:cubicBezTo>
                      <a:pt x="1094291" y="415712"/>
                      <a:pt x="1098550" y="415216"/>
                      <a:pt x="1101725" y="416274"/>
                    </a:cubicBezTo>
                    <a:cubicBezTo>
                      <a:pt x="1105958" y="422624"/>
                      <a:pt x="1112012" y="428084"/>
                      <a:pt x="1114425" y="435324"/>
                    </a:cubicBezTo>
                    <a:lnTo>
                      <a:pt x="1120775" y="454374"/>
                    </a:lnTo>
                    <a:cubicBezTo>
                      <a:pt x="1119717" y="457549"/>
                      <a:pt x="1119456" y="461114"/>
                      <a:pt x="1117600" y="463899"/>
                    </a:cubicBezTo>
                    <a:cubicBezTo>
                      <a:pt x="1115109" y="467635"/>
                      <a:pt x="1111811" y="470933"/>
                      <a:pt x="1108075" y="473424"/>
                    </a:cubicBezTo>
                    <a:cubicBezTo>
                      <a:pt x="1105290" y="475280"/>
                      <a:pt x="1101768" y="475680"/>
                      <a:pt x="1098550" y="476599"/>
                    </a:cubicBezTo>
                    <a:cubicBezTo>
                      <a:pt x="1070643" y="484572"/>
                      <a:pt x="1099163" y="475336"/>
                      <a:pt x="1076325" y="482949"/>
                    </a:cubicBezTo>
                    <a:cubicBezTo>
                      <a:pt x="1069297" y="487635"/>
                      <a:pt x="1062164" y="491490"/>
                      <a:pt x="1057275" y="498824"/>
                    </a:cubicBezTo>
                    <a:cubicBezTo>
                      <a:pt x="1055419" y="501609"/>
                      <a:pt x="1055019" y="505131"/>
                      <a:pt x="1054100" y="508349"/>
                    </a:cubicBezTo>
                    <a:cubicBezTo>
                      <a:pt x="1046127" y="536256"/>
                      <a:pt x="1055363" y="507736"/>
                      <a:pt x="1047750" y="530574"/>
                    </a:cubicBezTo>
                    <a:cubicBezTo>
                      <a:pt x="1050932" y="540120"/>
                      <a:pt x="1050436" y="541418"/>
                      <a:pt x="1057275" y="549624"/>
                    </a:cubicBezTo>
                    <a:cubicBezTo>
                      <a:pt x="1060150" y="553073"/>
                      <a:pt x="1062875" y="556968"/>
                      <a:pt x="1066800" y="559149"/>
                    </a:cubicBezTo>
                    <a:cubicBezTo>
                      <a:pt x="1072651" y="562400"/>
                      <a:pt x="1085850" y="565499"/>
                      <a:pt x="1085850" y="565499"/>
                    </a:cubicBezTo>
                    <a:cubicBezTo>
                      <a:pt x="1089025" y="564441"/>
                      <a:pt x="1093008" y="564691"/>
                      <a:pt x="1095375" y="562324"/>
                    </a:cubicBezTo>
                    <a:cubicBezTo>
                      <a:pt x="1101725" y="555974"/>
                      <a:pt x="1097492" y="549624"/>
                      <a:pt x="1095375" y="543274"/>
                    </a:cubicBezTo>
                    <a:cubicBezTo>
                      <a:pt x="1105507" y="512879"/>
                      <a:pt x="1095408" y="533710"/>
                      <a:pt x="1111250" y="514699"/>
                    </a:cubicBezTo>
                    <a:cubicBezTo>
                      <a:pt x="1122297" y="501442"/>
                      <a:pt x="1111488" y="507211"/>
                      <a:pt x="1127125" y="501999"/>
                    </a:cubicBezTo>
                    <a:cubicBezTo>
                      <a:pt x="1139278" y="493897"/>
                      <a:pt x="1139930" y="490404"/>
                      <a:pt x="1158875" y="498824"/>
                    </a:cubicBezTo>
                    <a:cubicBezTo>
                      <a:pt x="1162362" y="500374"/>
                      <a:pt x="1163108" y="505174"/>
                      <a:pt x="1165225" y="508349"/>
                    </a:cubicBezTo>
                    <a:cubicBezTo>
                      <a:pt x="1164167" y="515757"/>
                      <a:pt x="1165089" y="523735"/>
                      <a:pt x="1162050" y="530574"/>
                    </a:cubicBezTo>
                    <a:cubicBezTo>
                      <a:pt x="1160500" y="534061"/>
                      <a:pt x="1155223" y="534226"/>
                      <a:pt x="1152525" y="536924"/>
                    </a:cubicBezTo>
                    <a:cubicBezTo>
                      <a:pt x="1149827" y="539622"/>
                      <a:pt x="1148292" y="543274"/>
                      <a:pt x="1146175" y="546449"/>
                    </a:cubicBezTo>
                    <a:cubicBezTo>
                      <a:pt x="1147233" y="554916"/>
                      <a:pt x="1146181" y="563927"/>
                      <a:pt x="1149350" y="571849"/>
                    </a:cubicBezTo>
                    <a:cubicBezTo>
                      <a:pt x="1150767" y="575392"/>
                      <a:pt x="1155462" y="576492"/>
                      <a:pt x="1158875" y="578199"/>
                    </a:cubicBezTo>
                    <a:cubicBezTo>
                      <a:pt x="1163430" y="580476"/>
                      <a:pt x="1177031" y="583532"/>
                      <a:pt x="1181100" y="584549"/>
                    </a:cubicBezTo>
                    <a:cubicBezTo>
                      <a:pt x="1183217" y="581374"/>
                      <a:pt x="1186650" y="578755"/>
                      <a:pt x="1187450" y="575024"/>
                    </a:cubicBezTo>
                    <a:cubicBezTo>
                      <a:pt x="1189899" y="563594"/>
                      <a:pt x="1188972" y="551671"/>
                      <a:pt x="1190625" y="540099"/>
                    </a:cubicBezTo>
                    <a:cubicBezTo>
                      <a:pt x="1191098" y="536786"/>
                      <a:pt x="1191709" y="533187"/>
                      <a:pt x="1193800" y="530574"/>
                    </a:cubicBezTo>
                    <a:cubicBezTo>
                      <a:pt x="1198276" y="524979"/>
                      <a:pt x="1206575" y="523141"/>
                      <a:pt x="1212850" y="521049"/>
                    </a:cubicBezTo>
                    <a:cubicBezTo>
                      <a:pt x="1252552" y="530975"/>
                      <a:pt x="1203191" y="518289"/>
                      <a:pt x="1235075" y="527399"/>
                    </a:cubicBezTo>
                    <a:cubicBezTo>
                      <a:pt x="1243131" y="529701"/>
                      <a:pt x="1249687" y="530486"/>
                      <a:pt x="1257300" y="533749"/>
                    </a:cubicBezTo>
                    <a:cubicBezTo>
                      <a:pt x="1261650" y="535613"/>
                      <a:pt x="1265348" y="539227"/>
                      <a:pt x="1270000" y="540099"/>
                    </a:cubicBezTo>
                    <a:cubicBezTo>
                      <a:pt x="1282526" y="542448"/>
                      <a:pt x="1295400" y="542216"/>
                      <a:pt x="1308100" y="543274"/>
                    </a:cubicBezTo>
                    <a:cubicBezTo>
                      <a:pt x="1311275" y="545391"/>
                      <a:pt x="1315241" y="546644"/>
                      <a:pt x="1317625" y="549624"/>
                    </a:cubicBezTo>
                    <a:cubicBezTo>
                      <a:pt x="1319716" y="552237"/>
                      <a:pt x="1319303" y="556156"/>
                      <a:pt x="1320800" y="559149"/>
                    </a:cubicBezTo>
                    <a:cubicBezTo>
                      <a:pt x="1322507" y="562562"/>
                      <a:pt x="1325600" y="565187"/>
                      <a:pt x="1327150" y="568674"/>
                    </a:cubicBezTo>
                    <a:cubicBezTo>
                      <a:pt x="1329868" y="574791"/>
                      <a:pt x="1331383" y="581374"/>
                      <a:pt x="1333500" y="587724"/>
                    </a:cubicBezTo>
                    <a:cubicBezTo>
                      <a:pt x="1336229" y="595912"/>
                      <a:pt x="1353688" y="600803"/>
                      <a:pt x="1362075" y="603599"/>
                    </a:cubicBezTo>
                    <a:cubicBezTo>
                      <a:pt x="1370792" y="577449"/>
                      <a:pt x="1361799" y="583602"/>
                      <a:pt x="1390650" y="587724"/>
                    </a:cubicBezTo>
                    <a:cubicBezTo>
                      <a:pt x="1393825" y="588782"/>
                      <a:pt x="1397249" y="589274"/>
                      <a:pt x="1400175" y="590899"/>
                    </a:cubicBezTo>
                    <a:cubicBezTo>
                      <a:pt x="1406846" y="594605"/>
                      <a:pt x="1419225" y="603599"/>
                      <a:pt x="1419225" y="603599"/>
                    </a:cubicBezTo>
                    <a:cubicBezTo>
                      <a:pt x="1425575" y="602541"/>
                      <a:pt x="1432030" y="601985"/>
                      <a:pt x="1438275" y="600424"/>
                    </a:cubicBezTo>
                    <a:cubicBezTo>
                      <a:pt x="1444769" y="598801"/>
                      <a:pt x="1457325" y="594074"/>
                      <a:pt x="1457325" y="594074"/>
                    </a:cubicBezTo>
                    <a:lnTo>
                      <a:pt x="1476375" y="600424"/>
                    </a:lnTo>
                    <a:cubicBezTo>
                      <a:pt x="1479995" y="601631"/>
                      <a:pt x="1479745" y="607565"/>
                      <a:pt x="1482725" y="609949"/>
                    </a:cubicBezTo>
                    <a:cubicBezTo>
                      <a:pt x="1485338" y="612040"/>
                      <a:pt x="1489075" y="612066"/>
                      <a:pt x="1492250" y="613124"/>
                    </a:cubicBezTo>
                    <a:cubicBezTo>
                      <a:pt x="1515790" y="628817"/>
                      <a:pt x="1503816" y="627321"/>
                      <a:pt x="1527175" y="622649"/>
                    </a:cubicBezTo>
                    <a:cubicBezTo>
                      <a:pt x="1529465" y="623107"/>
                      <a:pt x="1548391" y="626210"/>
                      <a:pt x="1552575" y="628999"/>
                    </a:cubicBezTo>
                    <a:cubicBezTo>
                      <a:pt x="1556311" y="631490"/>
                      <a:pt x="1558175" y="636343"/>
                      <a:pt x="1562100" y="638524"/>
                    </a:cubicBezTo>
                    <a:cubicBezTo>
                      <a:pt x="1567951" y="641775"/>
                      <a:pt x="1581150" y="644874"/>
                      <a:pt x="1581150" y="644874"/>
                    </a:cubicBezTo>
                    <a:cubicBezTo>
                      <a:pt x="1584325" y="648049"/>
                      <a:pt x="1586939" y="651908"/>
                      <a:pt x="1590675" y="654399"/>
                    </a:cubicBezTo>
                    <a:cubicBezTo>
                      <a:pt x="1619314" y="673492"/>
                      <a:pt x="1579750" y="638945"/>
                      <a:pt x="1609725" y="663924"/>
                    </a:cubicBezTo>
                    <a:cubicBezTo>
                      <a:pt x="1613174" y="666799"/>
                      <a:pt x="1615801" y="670574"/>
                      <a:pt x="1619250" y="673449"/>
                    </a:cubicBezTo>
                    <a:cubicBezTo>
                      <a:pt x="1622181" y="675892"/>
                      <a:pt x="1625362" y="678092"/>
                      <a:pt x="1628775" y="679799"/>
                    </a:cubicBezTo>
                    <a:cubicBezTo>
                      <a:pt x="1635284" y="683053"/>
                      <a:pt x="1648137" y="684941"/>
                      <a:pt x="1654175" y="686149"/>
                    </a:cubicBezTo>
                    <a:cubicBezTo>
                      <a:pt x="1657350" y="688266"/>
                      <a:pt x="1660213" y="690949"/>
                      <a:pt x="1663700" y="692499"/>
                    </a:cubicBezTo>
                    <a:cubicBezTo>
                      <a:pt x="1669817" y="695217"/>
                      <a:pt x="1682750" y="698849"/>
                      <a:pt x="1682750" y="698849"/>
                    </a:cubicBezTo>
                    <a:cubicBezTo>
                      <a:pt x="1684867" y="702024"/>
                      <a:pt x="1687393" y="704961"/>
                      <a:pt x="1689100" y="708374"/>
                    </a:cubicBezTo>
                    <a:cubicBezTo>
                      <a:pt x="1695797" y="721769"/>
                      <a:pt x="1693930" y="745866"/>
                      <a:pt x="1695450" y="755999"/>
                    </a:cubicBezTo>
                    <a:cubicBezTo>
                      <a:pt x="1698970" y="779468"/>
                      <a:pt x="1698601" y="776600"/>
                      <a:pt x="1708150" y="790924"/>
                    </a:cubicBezTo>
                    <a:cubicBezTo>
                      <a:pt x="1707092" y="807857"/>
                      <a:pt x="1706751" y="824851"/>
                      <a:pt x="1704975" y="841724"/>
                    </a:cubicBezTo>
                    <a:cubicBezTo>
                      <a:pt x="1704625" y="845052"/>
                      <a:pt x="1703891" y="848636"/>
                      <a:pt x="1701800" y="851249"/>
                    </a:cubicBezTo>
                    <a:cubicBezTo>
                      <a:pt x="1699416" y="854229"/>
                      <a:pt x="1695380" y="855381"/>
                      <a:pt x="1692275" y="857599"/>
                    </a:cubicBezTo>
                    <a:cubicBezTo>
                      <a:pt x="1687969" y="860675"/>
                      <a:pt x="1684169" y="864499"/>
                      <a:pt x="1679575" y="867124"/>
                    </a:cubicBezTo>
                    <a:cubicBezTo>
                      <a:pt x="1676669" y="868784"/>
                      <a:pt x="1673225" y="869241"/>
                      <a:pt x="1670050" y="870299"/>
                    </a:cubicBezTo>
                    <a:lnTo>
                      <a:pt x="1663700" y="889349"/>
                    </a:lnTo>
                    <a:cubicBezTo>
                      <a:pt x="1662642" y="892524"/>
                      <a:pt x="1662381" y="896089"/>
                      <a:pt x="1660525" y="898874"/>
                    </a:cubicBezTo>
                    <a:lnTo>
                      <a:pt x="1641475" y="927449"/>
                    </a:lnTo>
                    <a:cubicBezTo>
                      <a:pt x="1632776" y="940498"/>
                      <a:pt x="1624352" y="945214"/>
                      <a:pt x="1612900" y="952849"/>
                    </a:cubicBezTo>
                    <a:cubicBezTo>
                      <a:pt x="1610783" y="956024"/>
                      <a:pt x="1609248" y="959676"/>
                      <a:pt x="1606550" y="962374"/>
                    </a:cubicBezTo>
                    <a:cubicBezTo>
                      <a:pt x="1603852" y="965072"/>
                      <a:pt x="1599538" y="965852"/>
                      <a:pt x="1597025" y="968724"/>
                    </a:cubicBezTo>
                    <a:cubicBezTo>
                      <a:pt x="1591999" y="974467"/>
                      <a:pt x="1588558" y="981424"/>
                      <a:pt x="1584325" y="987774"/>
                    </a:cubicBezTo>
                    <a:cubicBezTo>
                      <a:pt x="1582208" y="990949"/>
                      <a:pt x="1581150" y="995182"/>
                      <a:pt x="1577975" y="997299"/>
                    </a:cubicBezTo>
                    <a:cubicBezTo>
                      <a:pt x="1554326" y="1013065"/>
                      <a:pt x="1583371" y="992802"/>
                      <a:pt x="1558925" y="1013174"/>
                    </a:cubicBezTo>
                    <a:cubicBezTo>
                      <a:pt x="1532403" y="1035276"/>
                      <a:pt x="1567702" y="1001222"/>
                      <a:pt x="1539875" y="1029049"/>
                    </a:cubicBezTo>
                    <a:cubicBezTo>
                      <a:pt x="1538817" y="1043866"/>
                      <a:pt x="1537688" y="1058677"/>
                      <a:pt x="1536700" y="1073499"/>
                    </a:cubicBezTo>
                    <a:cubicBezTo>
                      <a:pt x="1535571" y="1090428"/>
                      <a:pt x="1535817" y="1107488"/>
                      <a:pt x="1533525" y="1124299"/>
                    </a:cubicBezTo>
                    <a:cubicBezTo>
                      <a:pt x="1532621" y="1130931"/>
                      <a:pt x="1527175" y="1143349"/>
                      <a:pt x="1527175" y="1143349"/>
                    </a:cubicBezTo>
                    <a:cubicBezTo>
                      <a:pt x="1523487" y="1191298"/>
                      <a:pt x="1528364" y="1171533"/>
                      <a:pt x="1517650" y="1203674"/>
                    </a:cubicBezTo>
                    <a:cubicBezTo>
                      <a:pt x="1516443" y="1207294"/>
                      <a:pt x="1511300" y="1207907"/>
                      <a:pt x="1508125" y="1210024"/>
                    </a:cubicBezTo>
                    <a:cubicBezTo>
                      <a:pt x="1507067" y="1213199"/>
                      <a:pt x="1505549" y="1216256"/>
                      <a:pt x="1504950" y="1219549"/>
                    </a:cubicBezTo>
                    <a:cubicBezTo>
                      <a:pt x="1497770" y="1259040"/>
                      <a:pt x="1505881" y="1232630"/>
                      <a:pt x="1498600" y="1254474"/>
                    </a:cubicBezTo>
                    <a:cubicBezTo>
                      <a:pt x="1497542" y="1265057"/>
                      <a:pt x="1497042" y="1275712"/>
                      <a:pt x="1495425" y="1286224"/>
                    </a:cubicBezTo>
                    <a:cubicBezTo>
                      <a:pt x="1494916" y="1289532"/>
                      <a:pt x="1494341" y="1293136"/>
                      <a:pt x="1492250" y="1295749"/>
                    </a:cubicBezTo>
                    <a:cubicBezTo>
                      <a:pt x="1489866" y="1298729"/>
                      <a:pt x="1485900" y="1299982"/>
                      <a:pt x="1482725" y="1302099"/>
                    </a:cubicBezTo>
                    <a:cubicBezTo>
                      <a:pt x="1479581" y="1311530"/>
                      <a:pt x="1477572" y="1323127"/>
                      <a:pt x="1470025" y="1330674"/>
                    </a:cubicBezTo>
                    <a:cubicBezTo>
                      <a:pt x="1467327" y="1333372"/>
                      <a:pt x="1463675" y="1334907"/>
                      <a:pt x="1460500" y="1337024"/>
                    </a:cubicBezTo>
                    <a:cubicBezTo>
                      <a:pt x="1449452" y="1353596"/>
                      <a:pt x="1456678" y="1339933"/>
                      <a:pt x="1450975" y="1365599"/>
                    </a:cubicBezTo>
                    <a:cubicBezTo>
                      <a:pt x="1447783" y="1379964"/>
                      <a:pt x="1448300" y="1370949"/>
                      <a:pt x="1441450" y="1384649"/>
                    </a:cubicBezTo>
                    <a:cubicBezTo>
                      <a:pt x="1439953" y="1387642"/>
                      <a:pt x="1440642" y="1391807"/>
                      <a:pt x="1438275" y="1394174"/>
                    </a:cubicBezTo>
                    <a:cubicBezTo>
                      <a:pt x="1402874" y="1429575"/>
                      <a:pt x="1432044" y="1389587"/>
                      <a:pt x="1409700" y="1416399"/>
                    </a:cubicBezTo>
                    <a:cubicBezTo>
                      <a:pt x="1407257" y="1419330"/>
                      <a:pt x="1406586" y="1423902"/>
                      <a:pt x="1403350" y="1425924"/>
                    </a:cubicBezTo>
                    <a:cubicBezTo>
                      <a:pt x="1387043" y="1436116"/>
                      <a:pt x="1348582" y="1434655"/>
                      <a:pt x="1336675" y="1435449"/>
                    </a:cubicBezTo>
                    <a:cubicBezTo>
                      <a:pt x="1294390" y="1463639"/>
                      <a:pt x="1357060" y="1423066"/>
                      <a:pt x="1317625" y="1444974"/>
                    </a:cubicBezTo>
                    <a:lnTo>
                      <a:pt x="1289050" y="1464024"/>
                    </a:lnTo>
                    <a:cubicBezTo>
                      <a:pt x="1281076" y="1469340"/>
                      <a:pt x="1270000" y="1466141"/>
                      <a:pt x="1260475" y="1467199"/>
                    </a:cubicBezTo>
                    <a:cubicBezTo>
                      <a:pt x="1256242" y="1468257"/>
                      <a:pt x="1251861" y="1468842"/>
                      <a:pt x="1247775" y="1470374"/>
                    </a:cubicBezTo>
                    <a:cubicBezTo>
                      <a:pt x="1243343" y="1472036"/>
                      <a:pt x="1239425" y="1474860"/>
                      <a:pt x="1235075" y="1476724"/>
                    </a:cubicBezTo>
                    <a:cubicBezTo>
                      <a:pt x="1231999" y="1478042"/>
                      <a:pt x="1228725" y="1478841"/>
                      <a:pt x="1225550" y="1479899"/>
                    </a:cubicBezTo>
                    <a:lnTo>
                      <a:pt x="1206500" y="1492599"/>
                    </a:lnTo>
                    <a:cubicBezTo>
                      <a:pt x="1203325" y="1494716"/>
                      <a:pt x="1202685" y="1499272"/>
                      <a:pt x="1200150" y="1502124"/>
                    </a:cubicBezTo>
                    <a:cubicBezTo>
                      <a:pt x="1194184" y="1508836"/>
                      <a:pt x="1187450" y="1514824"/>
                      <a:pt x="1181100" y="1521174"/>
                    </a:cubicBezTo>
                    <a:cubicBezTo>
                      <a:pt x="1168877" y="1533397"/>
                      <a:pt x="1175311" y="1528208"/>
                      <a:pt x="1162050" y="1537049"/>
                    </a:cubicBezTo>
                    <a:cubicBezTo>
                      <a:pt x="1159933" y="1540224"/>
                      <a:pt x="1157407" y="1543161"/>
                      <a:pt x="1155700" y="1546574"/>
                    </a:cubicBezTo>
                    <a:cubicBezTo>
                      <a:pt x="1154203" y="1549567"/>
                      <a:pt x="1154892" y="1553732"/>
                      <a:pt x="1152525" y="1556099"/>
                    </a:cubicBezTo>
                    <a:cubicBezTo>
                      <a:pt x="1147129" y="1561495"/>
                      <a:pt x="1133475" y="1568799"/>
                      <a:pt x="1133475" y="1568799"/>
                    </a:cubicBezTo>
                    <a:cubicBezTo>
                      <a:pt x="1132417" y="1571974"/>
                      <a:pt x="1132667" y="1575957"/>
                      <a:pt x="1130300" y="1578324"/>
                    </a:cubicBezTo>
                    <a:cubicBezTo>
                      <a:pt x="1127933" y="1580691"/>
                      <a:pt x="1123645" y="1579777"/>
                      <a:pt x="1120775" y="1581499"/>
                    </a:cubicBezTo>
                    <a:cubicBezTo>
                      <a:pt x="1118208" y="1583039"/>
                      <a:pt x="1116542" y="1585732"/>
                      <a:pt x="1114425" y="1587849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56032" y="1133856"/>
                <a:ext cx="260350" cy="1496089"/>
              </a:xfrm>
              <a:custGeom>
                <a:avLst/>
                <a:gdLst>
                  <a:gd name="connsiteX0" fmla="*/ 0 w 260350"/>
                  <a:gd name="connsiteY0" fmla="*/ 0 h 1496089"/>
                  <a:gd name="connsiteX1" fmla="*/ 15875 w 260350"/>
                  <a:gd name="connsiteY1" fmla="*/ 12700 h 1496089"/>
                  <a:gd name="connsiteX2" fmla="*/ 25400 w 260350"/>
                  <a:gd name="connsiteY2" fmla="*/ 15875 h 1496089"/>
                  <a:gd name="connsiteX3" fmla="*/ 34925 w 260350"/>
                  <a:gd name="connsiteY3" fmla="*/ 25400 h 1496089"/>
                  <a:gd name="connsiteX4" fmla="*/ 53975 w 260350"/>
                  <a:gd name="connsiteY4" fmla="*/ 34925 h 1496089"/>
                  <a:gd name="connsiteX5" fmla="*/ 63500 w 260350"/>
                  <a:gd name="connsiteY5" fmla="*/ 41275 h 1496089"/>
                  <a:gd name="connsiteX6" fmla="*/ 88900 w 260350"/>
                  <a:gd name="connsiteY6" fmla="*/ 47625 h 1496089"/>
                  <a:gd name="connsiteX7" fmla="*/ 117475 w 260350"/>
                  <a:gd name="connsiteY7" fmla="*/ 63500 h 1496089"/>
                  <a:gd name="connsiteX8" fmla="*/ 136525 w 260350"/>
                  <a:gd name="connsiteY8" fmla="*/ 76200 h 1496089"/>
                  <a:gd name="connsiteX9" fmla="*/ 142875 w 260350"/>
                  <a:gd name="connsiteY9" fmla="*/ 85725 h 1496089"/>
                  <a:gd name="connsiteX10" fmla="*/ 161925 w 260350"/>
                  <a:gd name="connsiteY10" fmla="*/ 98425 h 1496089"/>
                  <a:gd name="connsiteX11" fmla="*/ 168275 w 260350"/>
                  <a:gd name="connsiteY11" fmla="*/ 107950 h 1496089"/>
                  <a:gd name="connsiteX12" fmla="*/ 196850 w 260350"/>
                  <a:gd name="connsiteY12" fmla="*/ 133350 h 1496089"/>
                  <a:gd name="connsiteX13" fmla="*/ 212725 w 260350"/>
                  <a:gd name="connsiteY13" fmla="*/ 152400 h 1496089"/>
                  <a:gd name="connsiteX14" fmla="*/ 212725 w 260350"/>
                  <a:gd name="connsiteY14" fmla="*/ 333375 h 1496089"/>
                  <a:gd name="connsiteX15" fmla="*/ 206375 w 260350"/>
                  <a:gd name="connsiteY15" fmla="*/ 342900 h 1496089"/>
                  <a:gd name="connsiteX16" fmla="*/ 203200 w 260350"/>
                  <a:gd name="connsiteY16" fmla="*/ 352425 h 1496089"/>
                  <a:gd name="connsiteX17" fmla="*/ 206375 w 260350"/>
                  <a:gd name="connsiteY17" fmla="*/ 495300 h 1496089"/>
                  <a:gd name="connsiteX18" fmla="*/ 203200 w 260350"/>
                  <a:gd name="connsiteY18" fmla="*/ 520700 h 1496089"/>
                  <a:gd name="connsiteX19" fmla="*/ 200025 w 260350"/>
                  <a:gd name="connsiteY19" fmla="*/ 533400 h 1496089"/>
                  <a:gd name="connsiteX20" fmla="*/ 190500 w 260350"/>
                  <a:gd name="connsiteY20" fmla="*/ 539750 h 1496089"/>
                  <a:gd name="connsiteX21" fmla="*/ 190500 w 260350"/>
                  <a:gd name="connsiteY21" fmla="*/ 609600 h 1496089"/>
                  <a:gd name="connsiteX22" fmla="*/ 184150 w 260350"/>
                  <a:gd name="connsiteY22" fmla="*/ 619125 h 1496089"/>
                  <a:gd name="connsiteX23" fmla="*/ 180975 w 260350"/>
                  <a:gd name="connsiteY23" fmla="*/ 628650 h 1496089"/>
                  <a:gd name="connsiteX24" fmla="*/ 190500 w 260350"/>
                  <a:gd name="connsiteY24" fmla="*/ 663575 h 1496089"/>
                  <a:gd name="connsiteX25" fmla="*/ 196850 w 260350"/>
                  <a:gd name="connsiteY25" fmla="*/ 688975 h 1496089"/>
                  <a:gd name="connsiteX26" fmla="*/ 203200 w 260350"/>
                  <a:gd name="connsiteY26" fmla="*/ 708025 h 1496089"/>
                  <a:gd name="connsiteX27" fmla="*/ 206375 w 260350"/>
                  <a:gd name="connsiteY27" fmla="*/ 717550 h 1496089"/>
                  <a:gd name="connsiteX28" fmla="*/ 196850 w 260350"/>
                  <a:gd name="connsiteY28" fmla="*/ 800100 h 1496089"/>
                  <a:gd name="connsiteX29" fmla="*/ 190500 w 260350"/>
                  <a:gd name="connsiteY29" fmla="*/ 809625 h 1496089"/>
                  <a:gd name="connsiteX30" fmla="*/ 184150 w 260350"/>
                  <a:gd name="connsiteY30" fmla="*/ 828675 h 1496089"/>
                  <a:gd name="connsiteX31" fmla="*/ 180975 w 260350"/>
                  <a:gd name="connsiteY31" fmla="*/ 850900 h 1496089"/>
                  <a:gd name="connsiteX32" fmla="*/ 168275 w 260350"/>
                  <a:gd name="connsiteY32" fmla="*/ 869950 h 1496089"/>
                  <a:gd name="connsiteX33" fmla="*/ 161925 w 260350"/>
                  <a:gd name="connsiteY33" fmla="*/ 879475 h 1496089"/>
                  <a:gd name="connsiteX34" fmla="*/ 158750 w 260350"/>
                  <a:gd name="connsiteY34" fmla="*/ 889000 h 1496089"/>
                  <a:gd name="connsiteX35" fmla="*/ 168275 w 260350"/>
                  <a:gd name="connsiteY35" fmla="*/ 914400 h 1496089"/>
                  <a:gd name="connsiteX36" fmla="*/ 177800 w 260350"/>
                  <a:gd name="connsiteY36" fmla="*/ 920750 h 1496089"/>
                  <a:gd name="connsiteX37" fmla="*/ 184150 w 260350"/>
                  <a:gd name="connsiteY37" fmla="*/ 939800 h 1496089"/>
                  <a:gd name="connsiteX38" fmla="*/ 193675 w 260350"/>
                  <a:gd name="connsiteY38" fmla="*/ 971550 h 1496089"/>
                  <a:gd name="connsiteX39" fmla="*/ 180975 w 260350"/>
                  <a:gd name="connsiteY39" fmla="*/ 1025525 h 1496089"/>
                  <a:gd name="connsiteX40" fmla="*/ 171450 w 260350"/>
                  <a:gd name="connsiteY40" fmla="*/ 1031875 h 1496089"/>
                  <a:gd name="connsiteX41" fmla="*/ 165100 w 260350"/>
                  <a:gd name="connsiteY41" fmla="*/ 1041400 h 1496089"/>
                  <a:gd name="connsiteX42" fmla="*/ 174625 w 260350"/>
                  <a:gd name="connsiteY42" fmla="*/ 1044575 h 1496089"/>
                  <a:gd name="connsiteX43" fmla="*/ 180975 w 260350"/>
                  <a:gd name="connsiteY43" fmla="*/ 1054100 h 1496089"/>
                  <a:gd name="connsiteX44" fmla="*/ 187325 w 260350"/>
                  <a:gd name="connsiteY44" fmla="*/ 1073150 h 1496089"/>
                  <a:gd name="connsiteX45" fmla="*/ 212725 w 260350"/>
                  <a:gd name="connsiteY45" fmla="*/ 1101725 h 1496089"/>
                  <a:gd name="connsiteX46" fmla="*/ 215900 w 260350"/>
                  <a:gd name="connsiteY46" fmla="*/ 1181100 h 1496089"/>
                  <a:gd name="connsiteX47" fmla="*/ 219075 w 260350"/>
                  <a:gd name="connsiteY47" fmla="*/ 1190625 h 1496089"/>
                  <a:gd name="connsiteX48" fmla="*/ 238125 w 260350"/>
                  <a:gd name="connsiteY48" fmla="*/ 1196975 h 1496089"/>
                  <a:gd name="connsiteX49" fmla="*/ 228600 w 260350"/>
                  <a:gd name="connsiteY49" fmla="*/ 1241425 h 1496089"/>
                  <a:gd name="connsiteX50" fmla="*/ 209550 w 260350"/>
                  <a:gd name="connsiteY50" fmla="*/ 1260475 h 1496089"/>
                  <a:gd name="connsiteX51" fmla="*/ 206375 w 260350"/>
                  <a:gd name="connsiteY51" fmla="*/ 1273175 h 1496089"/>
                  <a:gd name="connsiteX52" fmla="*/ 177800 w 260350"/>
                  <a:gd name="connsiteY52" fmla="*/ 1279525 h 1496089"/>
                  <a:gd name="connsiteX53" fmla="*/ 184150 w 260350"/>
                  <a:gd name="connsiteY53" fmla="*/ 1308100 h 1496089"/>
                  <a:gd name="connsiteX54" fmla="*/ 193675 w 260350"/>
                  <a:gd name="connsiteY54" fmla="*/ 1314450 h 1496089"/>
                  <a:gd name="connsiteX55" fmla="*/ 200025 w 260350"/>
                  <a:gd name="connsiteY55" fmla="*/ 1323975 h 1496089"/>
                  <a:gd name="connsiteX56" fmla="*/ 206375 w 260350"/>
                  <a:gd name="connsiteY56" fmla="*/ 1336675 h 1496089"/>
                  <a:gd name="connsiteX57" fmla="*/ 219075 w 260350"/>
                  <a:gd name="connsiteY57" fmla="*/ 1365250 h 1496089"/>
                  <a:gd name="connsiteX58" fmla="*/ 234950 w 260350"/>
                  <a:gd name="connsiteY58" fmla="*/ 1397000 h 1496089"/>
                  <a:gd name="connsiteX59" fmla="*/ 241300 w 260350"/>
                  <a:gd name="connsiteY59" fmla="*/ 1416050 h 1496089"/>
                  <a:gd name="connsiteX60" fmla="*/ 238125 w 260350"/>
                  <a:gd name="connsiteY60" fmla="*/ 1447800 h 1496089"/>
                  <a:gd name="connsiteX61" fmla="*/ 238125 w 260350"/>
                  <a:gd name="connsiteY61" fmla="*/ 1476375 h 1496089"/>
                  <a:gd name="connsiteX62" fmla="*/ 247650 w 260350"/>
                  <a:gd name="connsiteY62" fmla="*/ 1479550 h 1496089"/>
                  <a:gd name="connsiteX63" fmla="*/ 257175 w 260350"/>
                  <a:gd name="connsiteY63" fmla="*/ 1485900 h 1496089"/>
                  <a:gd name="connsiteX64" fmla="*/ 260350 w 260350"/>
                  <a:gd name="connsiteY64" fmla="*/ 1495425 h 1496089"/>
                  <a:gd name="connsiteX65" fmla="*/ 254000 w 260350"/>
                  <a:gd name="connsiteY65" fmla="*/ 1479550 h 1496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260350" h="1496089">
                    <a:moveTo>
                      <a:pt x="0" y="0"/>
                    </a:moveTo>
                    <a:cubicBezTo>
                      <a:pt x="5292" y="4233"/>
                      <a:pt x="10128" y="9108"/>
                      <a:pt x="15875" y="12700"/>
                    </a:cubicBezTo>
                    <a:cubicBezTo>
                      <a:pt x="18713" y="14474"/>
                      <a:pt x="22615" y="14019"/>
                      <a:pt x="25400" y="15875"/>
                    </a:cubicBezTo>
                    <a:cubicBezTo>
                      <a:pt x="29136" y="18366"/>
                      <a:pt x="31476" y="22525"/>
                      <a:pt x="34925" y="25400"/>
                    </a:cubicBezTo>
                    <a:cubicBezTo>
                      <a:pt x="43131" y="32239"/>
                      <a:pt x="44429" y="31743"/>
                      <a:pt x="53975" y="34925"/>
                    </a:cubicBezTo>
                    <a:cubicBezTo>
                      <a:pt x="57150" y="37042"/>
                      <a:pt x="60087" y="39568"/>
                      <a:pt x="63500" y="41275"/>
                    </a:cubicBezTo>
                    <a:cubicBezTo>
                      <a:pt x="70009" y="44529"/>
                      <a:pt x="82862" y="46417"/>
                      <a:pt x="88900" y="47625"/>
                    </a:cubicBezTo>
                    <a:cubicBezTo>
                      <a:pt x="110735" y="62181"/>
                      <a:pt x="100710" y="57912"/>
                      <a:pt x="117475" y="63500"/>
                    </a:cubicBezTo>
                    <a:cubicBezTo>
                      <a:pt x="123825" y="67733"/>
                      <a:pt x="132292" y="69850"/>
                      <a:pt x="136525" y="76200"/>
                    </a:cubicBezTo>
                    <a:cubicBezTo>
                      <a:pt x="138642" y="79375"/>
                      <a:pt x="140003" y="83212"/>
                      <a:pt x="142875" y="85725"/>
                    </a:cubicBezTo>
                    <a:cubicBezTo>
                      <a:pt x="148618" y="90751"/>
                      <a:pt x="161925" y="98425"/>
                      <a:pt x="161925" y="98425"/>
                    </a:cubicBezTo>
                    <a:cubicBezTo>
                      <a:pt x="164042" y="101600"/>
                      <a:pt x="165577" y="105252"/>
                      <a:pt x="168275" y="107950"/>
                    </a:cubicBezTo>
                    <a:cubicBezTo>
                      <a:pt x="187362" y="127037"/>
                      <a:pt x="170183" y="93349"/>
                      <a:pt x="196850" y="133350"/>
                    </a:cubicBezTo>
                    <a:cubicBezTo>
                      <a:pt x="205691" y="146611"/>
                      <a:pt x="200502" y="140177"/>
                      <a:pt x="212725" y="152400"/>
                    </a:cubicBezTo>
                    <a:cubicBezTo>
                      <a:pt x="216215" y="225693"/>
                      <a:pt x="219084" y="250714"/>
                      <a:pt x="212725" y="333375"/>
                    </a:cubicBezTo>
                    <a:cubicBezTo>
                      <a:pt x="212432" y="337180"/>
                      <a:pt x="208082" y="339487"/>
                      <a:pt x="206375" y="342900"/>
                    </a:cubicBezTo>
                    <a:cubicBezTo>
                      <a:pt x="204878" y="345893"/>
                      <a:pt x="204258" y="349250"/>
                      <a:pt x="203200" y="352425"/>
                    </a:cubicBezTo>
                    <a:cubicBezTo>
                      <a:pt x="204258" y="400050"/>
                      <a:pt x="206375" y="447663"/>
                      <a:pt x="206375" y="495300"/>
                    </a:cubicBezTo>
                    <a:cubicBezTo>
                      <a:pt x="206375" y="503833"/>
                      <a:pt x="204603" y="512284"/>
                      <a:pt x="203200" y="520700"/>
                    </a:cubicBezTo>
                    <a:cubicBezTo>
                      <a:pt x="202483" y="525004"/>
                      <a:pt x="202446" y="529769"/>
                      <a:pt x="200025" y="533400"/>
                    </a:cubicBezTo>
                    <a:cubicBezTo>
                      <a:pt x="197908" y="536575"/>
                      <a:pt x="193675" y="537633"/>
                      <a:pt x="190500" y="539750"/>
                    </a:cubicBezTo>
                    <a:cubicBezTo>
                      <a:pt x="195401" y="569154"/>
                      <a:pt x="196880" y="569194"/>
                      <a:pt x="190500" y="609600"/>
                    </a:cubicBezTo>
                    <a:cubicBezTo>
                      <a:pt x="189905" y="613369"/>
                      <a:pt x="185857" y="615712"/>
                      <a:pt x="184150" y="619125"/>
                    </a:cubicBezTo>
                    <a:cubicBezTo>
                      <a:pt x="182653" y="622118"/>
                      <a:pt x="182033" y="625475"/>
                      <a:pt x="180975" y="628650"/>
                    </a:cubicBezTo>
                    <a:cubicBezTo>
                      <a:pt x="185463" y="651089"/>
                      <a:pt x="182443" y="639405"/>
                      <a:pt x="190500" y="663575"/>
                    </a:cubicBezTo>
                    <a:cubicBezTo>
                      <a:pt x="193260" y="671854"/>
                      <a:pt x="194733" y="680508"/>
                      <a:pt x="196850" y="688975"/>
                    </a:cubicBezTo>
                    <a:cubicBezTo>
                      <a:pt x="198473" y="695469"/>
                      <a:pt x="201083" y="701675"/>
                      <a:pt x="203200" y="708025"/>
                    </a:cubicBezTo>
                    <a:lnTo>
                      <a:pt x="206375" y="717550"/>
                    </a:lnTo>
                    <a:cubicBezTo>
                      <a:pt x="206216" y="720721"/>
                      <a:pt x="208844" y="782110"/>
                      <a:pt x="196850" y="800100"/>
                    </a:cubicBezTo>
                    <a:cubicBezTo>
                      <a:pt x="194733" y="803275"/>
                      <a:pt x="192050" y="806138"/>
                      <a:pt x="190500" y="809625"/>
                    </a:cubicBezTo>
                    <a:cubicBezTo>
                      <a:pt x="187782" y="815742"/>
                      <a:pt x="184150" y="828675"/>
                      <a:pt x="184150" y="828675"/>
                    </a:cubicBezTo>
                    <a:cubicBezTo>
                      <a:pt x="183092" y="836083"/>
                      <a:pt x="183661" y="843915"/>
                      <a:pt x="180975" y="850900"/>
                    </a:cubicBezTo>
                    <a:cubicBezTo>
                      <a:pt x="178235" y="858023"/>
                      <a:pt x="172508" y="863600"/>
                      <a:pt x="168275" y="869950"/>
                    </a:cubicBezTo>
                    <a:cubicBezTo>
                      <a:pt x="166158" y="873125"/>
                      <a:pt x="163132" y="875855"/>
                      <a:pt x="161925" y="879475"/>
                    </a:cubicBezTo>
                    <a:lnTo>
                      <a:pt x="158750" y="889000"/>
                    </a:lnTo>
                    <a:cubicBezTo>
                      <a:pt x="161022" y="900358"/>
                      <a:pt x="160100" y="906225"/>
                      <a:pt x="168275" y="914400"/>
                    </a:cubicBezTo>
                    <a:cubicBezTo>
                      <a:pt x="170973" y="917098"/>
                      <a:pt x="174625" y="918633"/>
                      <a:pt x="177800" y="920750"/>
                    </a:cubicBezTo>
                    <a:lnTo>
                      <a:pt x="184150" y="939800"/>
                    </a:lnTo>
                    <a:cubicBezTo>
                      <a:pt x="197770" y="980661"/>
                      <a:pt x="178123" y="948222"/>
                      <a:pt x="193675" y="971550"/>
                    </a:cubicBezTo>
                    <a:cubicBezTo>
                      <a:pt x="192278" y="986922"/>
                      <a:pt x="194224" y="1012276"/>
                      <a:pt x="180975" y="1025525"/>
                    </a:cubicBezTo>
                    <a:cubicBezTo>
                      <a:pt x="178277" y="1028223"/>
                      <a:pt x="174625" y="1029758"/>
                      <a:pt x="171450" y="1031875"/>
                    </a:cubicBezTo>
                    <a:cubicBezTo>
                      <a:pt x="169333" y="1035050"/>
                      <a:pt x="164175" y="1037698"/>
                      <a:pt x="165100" y="1041400"/>
                    </a:cubicBezTo>
                    <a:cubicBezTo>
                      <a:pt x="165912" y="1044647"/>
                      <a:pt x="172012" y="1042484"/>
                      <a:pt x="174625" y="1044575"/>
                    </a:cubicBezTo>
                    <a:cubicBezTo>
                      <a:pt x="177605" y="1046959"/>
                      <a:pt x="179425" y="1050613"/>
                      <a:pt x="180975" y="1054100"/>
                    </a:cubicBezTo>
                    <a:cubicBezTo>
                      <a:pt x="183693" y="1060217"/>
                      <a:pt x="182592" y="1068417"/>
                      <a:pt x="187325" y="1073150"/>
                    </a:cubicBezTo>
                    <a:cubicBezTo>
                      <a:pt x="209073" y="1094898"/>
                      <a:pt x="201394" y="1084728"/>
                      <a:pt x="212725" y="1101725"/>
                    </a:cubicBezTo>
                    <a:cubicBezTo>
                      <a:pt x="213783" y="1128183"/>
                      <a:pt x="214013" y="1154688"/>
                      <a:pt x="215900" y="1181100"/>
                    </a:cubicBezTo>
                    <a:cubicBezTo>
                      <a:pt x="216138" y="1184438"/>
                      <a:pt x="216352" y="1188680"/>
                      <a:pt x="219075" y="1190625"/>
                    </a:cubicBezTo>
                    <a:cubicBezTo>
                      <a:pt x="224522" y="1194516"/>
                      <a:pt x="238125" y="1196975"/>
                      <a:pt x="238125" y="1196975"/>
                    </a:cubicBezTo>
                    <a:cubicBezTo>
                      <a:pt x="236098" y="1219277"/>
                      <a:pt x="240947" y="1227535"/>
                      <a:pt x="228600" y="1241425"/>
                    </a:cubicBezTo>
                    <a:cubicBezTo>
                      <a:pt x="222634" y="1248137"/>
                      <a:pt x="209550" y="1260475"/>
                      <a:pt x="209550" y="1260475"/>
                    </a:cubicBezTo>
                    <a:cubicBezTo>
                      <a:pt x="208492" y="1264708"/>
                      <a:pt x="210515" y="1271795"/>
                      <a:pt x="206375" y="1273175"/>
                    </a:cubicBezTo>
                    <a:cubicBezTo>
                      <a:pt x="172718" y="1284394"/>
                      <a:pt x="185609" y="1256097"/>
                      <a:pt x="177800" y="1279525"/>
                    </a:cubicBezTo>
                    <a:cubicBezTo>
                      <a:pt x="177832" y="1279720"/>
                      <a:pt x="180859" y="1303986"/>
                      <a:pt x="184150" y="1308100"/>
                    </a:cubicBezTo>
                    <a:cubicBezTo>
                      <a:pt x="186534" y="1311080"/>
                      <a:pt x="190500" y="1312333"/>
                      <a:pt x="193675" y="1314450"/>
                    </a:cubicBezTo>
                    <a:cubicBezTo>
                      <a:pt x="195792" y="1317625"/>
                      <a:pt x="197045" y="1321591"/>
                      <a:pt x="200025" y="1323975"/>
                    </a:cubicBezTo>
                    <a:cubicBezTo>
                      <a:pt x="211165" y="1332887"/>
                      <a:pt x="212168" y="1319296"/>
                      <a:pt x="206375" y="1336675"/>
                    </a:cubicBezTo>
                    <a:cubicBezTo>
                      <a:pt x="213932" y="1359345"/>
                      <a:pt x="209012" y="1350156"/>
                      <a:pt x="219075" y="1365250"/>
                    </a:cubicBezTo>
                    <a:cubicBezTo>
                      <a:pt x="224101" y="1385354"/>
                      <a:pt x="219829" y="1374319"/>
                      <a:pt x="234950" y="1397000"/>
                    </a:cubicBezTo>
                    <a:cubicBezTo>
                      <a:pt x="238663" y="1402569"/>
                      <a:pt x="241300" y="1416050"/>
                      <a:pt x="241300" y="1416050"/>
                    </a:cubicBezTo>
                    <a:cubicBezTo>
                      <a:pt x="240242" y="1426633"/>
                      <a:pt x="239629" y="1437271"/>
                      <a:pt x="238125" y="1447800"/>
                    </a:cubicBezTo>
                    <a:cubicBezTo>
                      <a:pt x="236566" y="1458715"/>
                      <a:pt x="230477" y="1464904"/>
                      <a:pt x="238125" y="1476375"/>
                    </a:cubicBezTo>
                    <a:cubicBezTo>
                      <a:pt x="239981" y="1479160"/>
                      <a:pt x="244475" y="1478492"/>
                      <a:pt x="247650" y="1479550"/>
                    </a:cubicBezTo>
                    <a:cubicBezTo>
                      <a:pt x="250825" y="1481667"/>
                      <a:pt x="254791" y="1482920"/>
                      <a:pt x="257175" y="1485900"/>
                    </a:cubicBezTo>
                    <a:cubicBezTo>
                      <a:pt x="259266" y="1488513"/>
                      <a:pt x="260350" y="1498772"/>
                      <a:pt x="260350" y="1495425"/>
                    </a:cubicBezTo>
                    <a:cubicBezTo>
                      <a:pt x="260350" y="1484811"/>
                      <a:pt x="259047" y="1484597"/>
                      <a:pt x="254000" y="14795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519379" y="1580084"/>
                <a:ext cx="787400" cy="1192284"/>
              </a:xfrm>
              <a:custGeom>
                <a:avLst/>
                <a:gdLst>
                  <a:gd name="connsiteX0" fmla="*/ 0 w 787400"/>
                  <a:gd name="connsiteY0" fmla="*/ 1038415 h 1192284"/>
                  <a:gd name="connsiteX1" fmla="*/ 9525 w 787400"/>
                  <a:gd name="connsiteY1" fmla="*/ 1054290 h 1192284"/>
                  <a:gd name="connsiteX2" fmla="*/ 22225 w 787400"/>
                  <a:gd name="connsiteY2" fmla="*/ 1073340 h 1192284"/>
                  <a:gd name="connsiteX3" fmla="*/ 25400 w 787400"/>
                  <a:gd name="connsiteY3" fmla="*/ 1101915 h 1192284"/>
                  <a:gd name="connsiteX4" fmla="*/ 38100 w 787400"/>
                  <a:gd name="connsiteY4" fmla="*/ 1105090 h 1192284"/>
                  <a:gd name="connsiteX5" fmla="*/ 44450 w 787400"/>
                  <a:gd name="connsiteY5" fmla="*/ 1086040 h 1192284"/>
                  <a:gd name="connsiteX6" fmla="*/ 47625 w 787400"/>
                  <a:gd name="connsiteY6" fmla="*/ 1076515 h 1192284"/>
                  <a:gd name="connsiteX7" fmla="*/ 66675 w 787400"/>
                  <a:gd name="connsiteY7" fmla="*/ 1079690 h 1192284"/>
                  <a:gd name="connsiteX8" fmla="*/ 76200 w 787400"/>
                  <a:gd name="connsiteY8" fmla="*/ 1130490 h 1192284"/>
                  <a:gd name="connsiteX9" fmla="*/ 85725 w 787400"/>
                  <a:gd name="connsiteY9" fmla="*/ 1133665 h 1192284"/>
                  <a:gd name="connsiteX10" fmla="*/ 95250 w 787400"/>
                  <a:gd name="connsiteY10" fmla="*/ 1127315 h 1192284"/>
                  <a:gd name="connsiteX11" fmla="*/ 98425 w 787400"/>
                  <a:gd name="connsiteY11" fmla="*/ 1117790 h 1192284"/>
                  <a:gd name="connsiteX12" fmla="*/ 104775 w 787400"/>
                  <a:gd name="connsiteY12" fmla="*/ 1108265 h 1192284"/>
                  <a:gd name="connsiteX13" fmla="*/ 123825 w 787400"/>
                  <a:gd name="connsiteY13" fmla="*/ 1111440 h 1192284"/>
                  <a:gd name="connsiteX14" fmla="*/ 114300 w 787400"/>
                  <a:gd name="connsiteY14" fmla="*/ 1133665 h 1192284"/>
                  <a:gd name="connsiteX15" fmla="*/ 111125 w 787400"/>
                  <a:gd name="connsiteY15" fmla="*/ 1143190 h 1192284"/>
                  <a:gd name="connsiteX16" fmla="*/ 98425 w 787400"/>
                  <a:gd name="connsiteY16" fmla="*/ 1162240 h 1192284"/>
                  <a:gd name="connsiteX17" fmla="*/ 101600 w 787400"/>
                  <a:gd name="connsiteY17" fmla="*/ 1178115 h 1192284"/>
                  <a:gd name="connsiteX18" fmla="*/ 111125 w 787400"/>
                  <a:gd name="connsiteY18" fmla="*/ 1181290 h 1192284"/>
                  <a:gd name="connsiteX19" fmla="*/ 123825 w 787400"/>
                  <a:gd name="connsiteY19" fmla="*/ 1184465 h 1192284"/>
                  <a:gd name="connsiteX20" fmla="*/ 139700 w 787400"/>
                  <a:gd name="connsiteY20" fmla="*/ 1181290 h 1192284"/>
                  <a:gd name="connsiteX21" fmla="*/ 190500 w 787400"/>
                  <a:gd name="connsiteY21" fmla="*/ 1187640 h 1192284"/>
                  <a:gd name="connsiteX22" fmla="*/ 228600 w 787400"/>
                  <a:gd name="connsiteY22" fmla="*/ 1187640 h 1192284"/>
                  <a:gd name="connsiteX23" fmla="*/ 234950 w 787400"/>
                  <a:gd name="connsiteY23" fmla="*/ 1178115 h 1192284"/>
                  <a:gd name="connsiteX24" fmla="*/ 231775 w 787400"/>
                  <a:gd name="connsiteY24" fmla="*/ 1168590 h 1192284"/>
                  <a:gd name="connsiteX25" fmla="*/ 212725 w 787400"/>
                  <a:gd name="connsiteY25" fmla="*/ 1155890 h 1192284"/>
                  <a:gd name="connsiteX26" fmla="*/ 203200 w 787400"/>
                  <a:gd name="connsiteY26" fmla="*/ 1149540 h 1192284"/>
                  <a:gd name="connsiteX27" fmla="*/ 193675 w 787400"/>
                  <a:gd name="connsiteY27" fmla="*/ 1146365 h 1192284"/>
                  <a:gd name="connsiteX28" fmla="*/ 174625 w 787400"/>
                  <a:gd name="connsiteY28" fmla="*/ 1133665 h 1192284"/>
                  <a:gd name="connsiteX29" fmla="*/ 152400 w 787400"/>
                  <a:gd name="connsiteY29" fmla="*/ 1108265 h 1192284"/>
                  <a:gd name="connsiteX30" fmla="*/ 139700 w 787400"/>
                  <a:gd name="connsiteY30" fmla="*/ 1089215 h 1192284"/>
                  <a:gd name="connsiteX31" fmla="*/ 120650 w 787400"/>
                  <a:gd name="connsiteY31" fmla="*/ 1082865 h 1192284"/>
                  <a:gd name="connsiteX32" fmla="*/ 111125 w 787400"/>
                  <a:gd name="connsiteY32" fmla="*/ 1079690 h 1192284"/>
                  <a:gd name="connsiteX33" fmla="*/ 114300 w 787400"/>
                  <a:gd name="connsiteY33" fmla="*/ 1066990 h 1192284"/>
                  <a:gd name="connsiteX34" fmla="*/ 123825 w 787400"/>
                  <a:gd name="connsiteY34" fmla="*/ 1063815 h 1192284"/>
                  <a:gd name="connsiteX35" fmla="*/ 136525 w 787400"/>
                  <a:gd name="connsiteY35" fmla="*/ 1060640 h 1192284"/>
                  <a:gd name="connsiteX36" fmla="*/ 133350 w 787400"/>
                  <a:gd name="connsiteY36" fmla="*/ 1051115 h 1192284"/>
                  <a:gd name="connsiteX37" fmla="*/ 127000 w 787400"/>
                  <a:gd name="connsiteY37" fmla="*/ 1041590 h 1192284"/>
                  <a:gd name="connsiteX38" fmla="*/ 123825 w 787400"/>
                  <a:gd name="connsiteY38" fmla="*/ 1028890 h 1192284"/>
                  <a:gd name="connsiteX39" fmla="*/ 120650 w 787400"/>
                  <a:gd name="connsiteY39" fmla="*/ 1019365 h 1192284"/>
                  <a:gd name="connsiteX40" fmla="*/ 139700 w 787400"/>
                  <a:gd name="connsiteY40" fmla="*/ 981265 h 1192284"/>
                  <a:gd name="connsiteX41" fmla="*/ 149225 w 787400"/>
                  <a:gd name="connsiteY41" fmla="*/ 974915 h 1192284"/>
                  <a:gd name="connsiteX42" fmla="*/ 152400 w 787400"/>
                  <a:gd name="connsiteY42" fmla="*/ 965390 h 1192284"/>
                  <a:gd name="connsiteX43" fmla="*/ 161925 w 787400"/>
                  <a:gd name="connsiteY43" fmla="*/ 917765 h 1192284"/>
                  <a:gd name="connsiteX44" fmla="*/ 171450 w 787400"/>
                  <a:gd name="connsiteY44" fmla="*/ 914590 h 1192284"/>
                  <a:gd name="connsiteX45" fmla="*/ 177800 w 787400"/>
                  <a:gd name="connsiteY45" fmla="*/ 905065 h 1192284"/>
                  <a:gd name="connsiteX46" fmla="*/ 187325 w 787400"/>
                  <a:gd name="connsiteY46" fmla="*/ 898715 h 1192284"/>
                  <a:gd name="connsiteX47" fmla="*/ 190500 w 787400"/>
                  <a:gd name="connsiteY47" fmla="*/ 889190 h 1192284"/>
                  <a:gd name="connsiteX48" fmla="*/ 180975 w 787400"/>
                  <a:gd name="connsiteY48" fmla="*/ 860615 h 1192284"/>
                  <a:gd name="connsiteX49" fmla="*/ 171450 w 787400"/>
                  <a:gd name="connsiteY49" fmla="*/ 851090 h 1192284"/>
                  <a:gd name="connsiteX50" fmla="*/ 161925 w 787400"/>
                  <a:gd name="connsiteY50" fmla="*/ 844740 h 1192284"/>
                  <a:gd name="connsiteX51" fmla="*/ 146050 w 787400"/>
                  <a:gd name="connsiteY51" fmla="*/ 828865 h 1192284"/>
                  <a:gd name="connsiteX52" fmla="*/ 136525 w 787400"/>
                  <a:gd name="connsiteY52" fmla="*/ 809815 h 1192284"/>
                  <a:gd name="connsiteX53" fmla="*/ 139700 w 787400"/>
                  <a:gd name="connsiteY53" fmla="*/ 790765 h 1192284"/>
                  <a:gd name="connsiteX54" fmla="*/ 146050 w 787400"/>
                  <a:gd name="connsiteY54" fmla="*/ 781240 h 1192284"/>
                  <a:gd name="connsiteX55" fmla="*/ 196850 w 787400"/>
                  <a:gd name="connsiteY55" fmla="*/ 768540 h 1192284"/>
                  <a:gd name="connsiteX56" fmla="*/ 206375 w 787400"/>
                  <a:gd name="connsiteY56" fmla="*/ 705040 h 1192284"/>
                  <a:gd name="connsiteX57" fmla="*/ 215900 w 787400"/>
                  <a:gd name="connsiteY57" fmla="*/ 673290 h 1192284"/>
                  <a:gd name="connsiteX58" fmla="*/ 219075 w 787400"/>
                  <a:gd name="connsiteY58" fmla="*/ 663765 h 1192284"/>
                  <a:gd name="connsiteX59" fmla="*/ 215900 w 787400"/>
                  <a:gd name="connsiteY59" fmla="*/ 647890 h 1192284"/>
                  <a:gd name="connsiteX60" fmla="*/ 206375 w 787400"/>
                  <a:gd name="connsiteY60" fmla="*/ 644715 h 1192284"/>
                  <a:gd name="connsiteX61" fmla="*/ 203200 w 787400"/>
                  <a:gd name="connsiteY61" fmla="*/ 625665 h 1192284"/>
                  <a:gd name="connsiteX62" fmla="*/ 206375 w 787400"/>
                  <a:gd name="connsiteY62" fmla="*/ 603440 h 1192284"/>
                  <a:gd name="connsiteX63" fmla="*/ 215900 w 787400"/>
                  <a:gd name="connsiteY63" fmla="*/ 597090 h 1192284"/>
                  <a:gd name="connsiteX64" fmla="*/ 250825 w 787400"/>
                  <a:gd name="connsiteY64" fmla="*/ 600265 h 1192284"/>
                  <a:gd name="connsiteX65" fmla="*/ 285750 w 787400"/>
                  <a:gd name="connsiteY65" fmla="*/ 600265 h 1192284"/>
                  <a:gd name="connsiteX66" fmla="*/ 288925 w 787400"/>
                  <a:gd name="connsiteY66" fmla="*/ 590740 h 1192284"/>
                  <a:gd name="connsiteX67" fmla="*/ 285750 w 787400"/>
                  <a:gd name="connsiteY67" fmla="*/ 578040 h 1192284"/>
                  <a:gd name="connsiteX68" fmla="*/ 279400 w 787400"/>
                  <a:gd name="connsiteY68" fmla="*/ 568515 h 1192284"/>
                  <a:gd name="connsiteX69" fmla="*/ 288925 w 787400"/>
                  <a:gd name="connsiteY69" fmla="*/ 562165 h 1192284"/>
                  <a:gd name="connsiteX70" fmla="*/ 295275 w 787400"/>
                  <a:gd name="connsiteY70" fmla="*/ 543115 h 1192284"/>
                  <a:gd name="connsiteX71" fmla="*/ 298450 w 787400"/>
                  <a:gd name="connsiteY71" fmla="*/ 530415 h 1192284"/>
                  <a:gd name="connsiteX72" fmla="*/ 317500 w 787400"/>
                  <a:gd name="connsiteY72" fmla="*/ 520890 h 1192284"/>
                  <a:gd name="connsiteX73" fmla="*/ 327025 w 787400"/>
                  <a:gd name="connsiteY73" fmla="*/ 514540 h 1192284"/>
                  <a:gd name="connsiteX74" fmla="*/ 342900 w 787400"/>
                  <a:gd name="connsiteY74" fmla="*/ 511365 h 1192284"/>
                  <a:gd name="connsiteX75" fmla="*/ 352425 w 787400"/>
                  <a:gd name="connsiteY75" fmla="*/ 508190 h 1192284"/>
                  <a:gd name="connsiteX76" fmla="*/ 406400 w 787400"/>
                  <a:gd name="connsiteY76" fmla="*/ 498665 h 1192284"/>
                  <a:gd name="connsiteX77" fmla="*/ 441325 w 787400"/>
                  <a:gd name="connsiteY77" fmla="*/ 495490 h 1192284"/>
                  <a:gd name="connsiteX78" fmla="*/ 447675 w 787400"/>
                  <a:gd name="connsiteY78" fmla="*/ 485965 h 1192284"/>
                  <a:gd name="connsiteX79" fmla="*/ 450850 w 787400"/>
                  <a:gd name="connsiteY79" fmla="*/ 476440 h 1192284"/>
                  <a:gd name="connsiteX80" fmla="*/ 466725 w 787400"/>
                  <a:gd name="connsiteY80" fmla="*/ 447865 h 1192284"/>
                  <a:gd name="connsiteX81" fmla="*/ 463550 w 787400"/>
                  <a:gd name="connsiteY81" fmla="*/ 406590 h 1192284"/>
                  <a:gd name="connsiteX82" fmla="*/ 460375 w 787400"/>
                  <a:gd name="connsiteY82" fmla="*/ 397065 h 1192284"/>
                  <a:gd name="connsiteX83" fmla="*/ 450850 w 787400"/>
                  <a:gd name="connsiteY83" fmla="*/ 390715 h 1192284"/>
                  <a:gd name="connsiteX84" fmla="*/ 434975 w 787400"/>
                  <a:gd name="connsiteY84" fmla="*/ 374840 h 1192284"/>
                  <a:gd name="connsiteX85" fmla="*/ 419100 w 787400"/>
                  <a:gd name="connsiteY85" fmla="*/ 358965 h 1192284"/>
                  <a:gd name="connsiteX86" fmla="*/ 412750 w 787400"/>
                  <a:gd name="connsiteY86" fmla="*/ 349440 h 1192284"/>
                  <a:gd name="connsiteX87" fmla="*/ 412750 w 787400"/>
                  <a:gd name="connsiteY87" fmla="*/ 317690 h 1192284"/>
                  <a:gd name="connsiteX88" fmla="*/ 444500 w 787400"/>
                  <a:gd name="connsiteY88" fmla="*/ 324040 h 1192284"/>
                  <a:gd name="connsiteX89" fmla="*/ 466725 w 787400"/>
                  <a:gd name="connsiteY89" fmla="*/ 330390 h 1192284"/>
                  <a:gd name="connsiteX90" fmla="*/ 473075 w 787400"/>
                  <a:gd name="connsiteY90" fmla="*/ 339915 h 1192284"/>
                  <a:gd name="connsiteX91" fmla="*/ 482600 w 787400"/>
                  <a:gd name="connsiteY91" fmla="*/ 343090 h 1192284"/>
                  <a:gd name="connsiteX92" fmla="*/ 527050 w 787400"/>
                  <a:gd name="connsiteY92" fmla="*/ 339915 h 1192284"/>
                  <a:gd name="connsiteX93" fmla="*/ 539750 w 787400"/>
                  <a:gd name="connsiteY93" fmla="*/ 336740 h 1192284"/>
                  <a:gd name="connsiteX94" fmla="*/ 568325 w 787400"/>
                  <a:gd name="connsiteY94" fmla="*/ 330390 h 1192284"/>
                  <a:gd name="connsiteX95" fmla="*/ 577850 w 787400"/>
                  <a:gd name="connsiteY95" fmla="*/ 327215 h 1192284"/>
                  <a:gd name="connsiteX96" fmla="*/ 584200 w 787400"/>
                  <a:gd name="connsiteY96" fmla="*/ 317690 h 1192284"/>
                  <a:gd name="connsiteX97" fmla="*/ 603250 w 787400"/>
                  <a:gd name="connsiteY97" fmla="*/ 304990 h 1192284"/>
                  <a:gd name="connsiteX98" fmla="*/ 609600 w 787400"/>
                  <a:gd name="connsiteY98" fmla="*/ 295465 h 1192284"/>
                  <a:gd name="connsiteX99" fmla="*/ 625475 w 787400"/>
                  <a:gd name="connsiteY99" fmla="*/ 276415 h 1192284"/>
                  <a:gd name="connsiteX100" fmla="*/ 635000 w 787400"/>
                  <a:gd name="connsiteY100" fmla="*/ 238315 h 1192284"/>
                  <a:gd name="connsiteX101" fmla="*/ 647700 w 787400"/>
                  <a:gd name="connsiteY101" fmla="*/ 219265 h 1192284"/>
                  <a:gd name="connsiteX102" fmla="*/ 654050 w 787400"/>
                  <a:gd name="connsiteY102" fmla="*/ 209740 h 1192284"/>
                  <a:gd name="connsiteX103" fmla="*/ 666750 w 787400"/>
                  <a:gd name="connsiteY103" fmla="*/ 181165 h 1192284"/>
                  <a:gd name="connsiteX104" fmla="*/ 676275 w 787400"/>
                  <a:gd name="connsiteY104" fmla="*/ 174815 h 1192284"/>
                  <a:gd name="connsiteX105" fmla="*/ 692150 w 787400"/>
                  <a:gd name="connsiteY105" fmla="*/ 177990 h 1192284"/>
                  <a:gd name="connsiteX106" fmla="*/ 679450 w 787400"/>
                  <a:gd name="connsiteY106" fmla="*/ 206565 h 1192284"/>
                  <a:gd name="connsiteX107" fmla="*/ 692150 w 787400"/>
                  <a:gd name="connsiteY107" fmla="*/ 212915 h 1192284"/>
                  <a:gd name="connsiteX108" fmla="*/ 701675 w 787400"/>
                  <a:gd name="connsiteY108" fmla="*/ 219265 h 1192284"/>
                  <a:gd name="connsiteX109" fmla="*/ 711200 w 787400"/>
                  <a:gd name="connsiteY109" fmla="*/ 216090 h 1192284"/>
                  <a:gd name="connsiteX110" fmla="*/ 708025 w 787400"/>
                  <a:gd name="connsiteY110" fmla="*/ 206565 h 1192284"/>
                  <a:gd name="connsiteX111" fmla="*/ 701675 w 787400"/>
                  <a:gd name="connsiteY111" fmla="*/ 197040 h 1192284"/>
                  <a:gd name="connsiteX112" fmla="*/ 714375 w 787400"/>
                  <a:gd name="connsiteY112" fmla="*/ 174815 h 1192284"/>
                  <a:gd name="connsiteX113" fmla="*/ 733425 w 787400"/>
                  <a:gd name="connsiteY113" fmla="*/ 146240 h 1192284"/>
                  <a:gd name="connsiteX114" fmla="*/ 739775 w 787400"/>
                  <a:gd name="connsiteY114" fmla="*/ 136715 h 1192284"/>
                  <a:gd name="connsiteX115" fmla="*/ 742950 w 787400"/>
                  <a:gd name="connsiteY115" fmla="*/ 127190 h 1192284"/>
                  <a:gd name="connsiteX116" fmla="*/ 752475 w 787400"/>
                  <a:gd name="connsiteY116" fmla="*/ 120840 h 1192284"/>
                  <a:gd name="connsiteX117" fmla="*/ 758825 w 787400"/>
                  <a:gd name="connsiteY117" fmla="*/ 108140 h 1192284"/>
                  <a:gd name="connsiteX118" fmla="*/ 774700 w 787400"/>
                  <a:gd name="connsiteY118" fmla="*/ 92265 h 1192284"/>
                  <a:gd name="connsiteX119" fmla="*/ 784225 w 787400"/>
                  <a:gd name="connsiteY119" fmla="*/ 54165 h 1192284"/>
                  <a:gd name="connsiteX120" fmla="*/ 787400 w 787400"/>
                  <a:gd name="connsiteY120" fmla="*/ 44640 h 1192284"/>
                  <a:gd name="connsiteX121" fmla="*/ 784225 w 787400"/>
                  <a:gd name="connsiteY121" fmla="*/ 12890 h 1192284"/>
                  <a:gd name="connsiteX122" fmla="*/ 781050 w 787400"/>
                  <a:gd name="connsiteY122" fmla="*/ 190 h 1192284"/>
                  <a:gd name="connsiteX123" fmla="*/ 777875 w 787400"/>
                  <a:gd name="connsiteY123" fmla="*/ 9715 h 1192284"/>
                  <a:gd name="connsiteX124" fmla="*/ 777875 w 787400"/>
                  <a:gd name="connsiteY124" fmla="*/ 28765 h 119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787400" h="1192284">
                    <a:moveTo>
                      <a:pt x="0" y="1038415"/>
                    </a:moveTo>
                    <a:cubicBezTo>
                      <a:pt x="3175" y="1043707"/>
                      <a:pt x="6212" y="1049084"/>
                      <a:pt x="9525" y="1054290"/>
                    </a:cubicBezTo>
                    <a:cubicBezTo>
                      <a:pt x="13622" y="1060729"/>
                      <a:pt x="22225" y="1073340"/>
                      <a:pt x="22225" y="1073340"/>
                    </a:cubicBezTo>
                    <a:cubicBezTo>
                      <a:pt x="23283" y="1082865"/>
                      <a:pt x="21114" y="1093343"/>
                      <a:pt x="25400" y="1101915"/>
                    </a:cubicBezTo>
                    <a:cubicBezTo>
                      <a:pt x="27351" y="1105818"/>
                      <a:pt x="34748" y="1107884"/>
                      <a:pt x="38100" y="1105090"/>
                    </a:cubicBezTo>
                    <a:cubicBezTo>
                      <a:pt x="43242" y="1100805"/>
                      <a:pt x="42333" y="1092390"/>
                      <a:pt x="44450" y="1086040"/>
                    </a:cubicBezTo>
                    <a:lnTo>
                      <a:pt x="47625" y="1076515"/>
                    </a:lnTo>
                    <a:lnTo>
                      <a:pt x="66675" y="1079690"/>
                    </a:lnTo>
                    <a:cubicBezTo>
                      <a:pt x="72388" y="1091116"/>
                      <a:pt x="61575" y="1118790"/>
                      <a:pt x="76200" y="1130490"/>
                    </a:cubicBezTo>
                    <a:cubicBezTo>
                      <a:pt x="78813" y="1132581"/>
                      <a:pt x="82550" y="1132607"/>
                      <a:pt x="85725" y="1133665"/>
                    </a:cubicBezTo>
                    <a:cubicBezTo>
                      <a:pt x="88900" y="1131548"/>
                      <a:pt x="92866" y="1130295"/>
                      <a:pt x="95250" y="1127315"/>
                    </a:cubicBezTo>
                    <a:cubicBezTo>
                      <a:pt x="97341" y="1124702"/>
                      <a:pt x="96928" y="1120783"/>
                      <a:pt x="98425" y="1117790"/>
                    </a:cubicBezTo>
                    <a:cubicBezTo>
                      <a:pt x="100132" y="1114377"/>
                      <a:pt x="102658" y="1111440"/>
                      <a:pt x="104775" y="1108265"/>
                    </a:cubicBezTo>
                    <a:cubicBezTo>
                      <a:pt x="111125" y="1109323"/>
                      <a:pt x="119273" y="1106888"/>
                      <a:pt x="123825" y="1111440"/>
                    </a:cubicBezTo>
                    <a:cubicBezTo>
                      <a:pt x="128230" y="1115845"/>
                      <a:pt x="115632" y="1131000"/>
                      <a:pt x="114300" y="1133665"/>
                    </a:cubicBezTo>
                    <a:cubicBezTo>
                      <a:pt x="112803" y="1136658"/>
                      <a:pt x="112750" y="1140264"/>
                      <a:pt x="111125" y="1143190"/>
                    </a:cubicBezTo>
                    <a:cubicBezTo>
                      <a:pt x="107419" y="1149861"/>
                      <a:pt x="98425" y="1162240"/>
                      <a:pt x="98425" y="1162240"/>
                    </a:cubicBezTo>
                    <a:cubicBezTo>
                      <a:pt x="99483" y="1167532"/>
                      <a:pt x="98607" y="1173625"/>
                      <a:pt x="101600" y="1178115"/>
                    </a:cubicBezTo>
                    <a:cubicBezTo>
                      <a:pt x="103456" y="1180900"/>
                      <a:pt x="107907" y="1180371"/>
                      <a:pt x="111125" y="1181290"/>
                    </a:cubicBezTo>
                    <a:cubicBezTo>
                      <a:pt x="115321" y="1182489"/>
                      <a:pt x="119592" y="1183407"/>
                      <a:pt x="123825" y="1184465"/>
                    </a:cubicBezTo>
                    <a:cubicBezTo>
                      <a:pt x="129117" y="1183407"/>
                      <a:pt x="134310" y="1181033"/>
                      <a:pt x="139700" y="1181290"/>
                    </a:cubicBezTo>
                    <a:cubicBezTo>
                      <a:pt x="156746" y="1182102"/>
                      <a:pt x="190500" y="1187640"/>
                      <a:pt x="190500" y="1187640"/>
                    </a:cubicBezTo>
                    <a:cubicBezTo>
                      <a:pt x="205080" y="1192500"/>
                      <a:pt x="208257" y="1195037"/>
                      <a:pt x="228600" y="1187640"/>
                    </a:cubicBezTo>
                    <a:cubicBezTo>
                      <a:pt x="232186" y="1186336"/>
                      <a:pt x="232833" y="1181290"/>
                      <a:pt x="234950" y="1178115"/>
                    </a:cubicBezTo>
                    <a:cubicBezTo>
                      <a:pt x="233892" y="1174940"/>
                      <a:pt x="233631" y="1171375"/>
                      <a:pt x="231775" y="1168590"/>
                    </a:cubicBezTo>
                    <a:cubicBezTo>
                      <a:pt x="224980" y="1158397"/>
                      <a:pt x="222711" y="1159219"/>
                      <a:pt x="212725" y="1155890"/>
                    </a:cubicBezTo>
                    <a:cubicBezTo>
                      <a:pt x="209550" y="1153773"/>
                      <a:pt x="206613" y="1151247"/>
                      <a:pt x="203200" y="1149540"/>
                    </a:cubicBezTo>
                    <a:cubicBezTo>
                      <a:pt x="200207" y="1148043"/>
                      <a:pt x="196601" y="1147990"/>
                      <a:pt x="193675" y="1146365"/>
                    </a:cubicBezTo>
                    <a:cubicBezTo>
                      <a:pt x="187004" y="1142659"/>
                      <a:pt x="174625" y="1133665"/>
                      <a:pt x="174625" y="1133665"/>
                    </a:cubicBezTo>
                    <a:cubicBezTo>
                      <a:pt x="159808" y="1111440"/>
                      <a:pt x="168275" y="1118848"/>
                      <a:pt x="152400" y="1108265"/>
                    </a:cubicBezTo>
                    <a:cubicBezTo>
                      <a:pt x="148167" y="1101915"/>
                      <a:pt x="146940" y="1091628"/>
                      <a:pt x="139700" y="1089215"/>
                    </a:cubicBezTo>
                    <a:lnTo>
                      <a:pt x="120650" y="1082865"/>
                    </a:lnTo>
                    <a:lnTo>
                      <a:pt x="111125" y="1079690"/>
                    </a:lnTo>
                    <a:cubicBezTo>
                      <a:pt x="112183" y="1075457"/>
                      <a:pt x="111574" y="1070397"/>
                      <a:pt x="114300" y="1066990"/>
                    </a:cubicBezTo>
                    <a:cubicBezTo>
                      <a:pt x="116391" y="1064377"/>
                      <a:pt x="120607" y="1064734"/>
                      <a:pt x="123825" y="1063815"/>
                    </a:cubicBezTo>
                    <a:cubicBezTo>
                      <a:pt x="128021" y="1062616"/>
                      <a:pt x="132292" y="1061698"/>
                      <a:pt x="136525" y="1060640"/>
                    </a:cubicBezTo>
                    <a:cubicBezTo>
                      <a:pt x="135467" y="1057465"/>
                      <a:pt x="134847" y="1054108"/>
                      <a:pt x="133350" y="1051115"/>
                    </a:cubicBezTo>
                    <a:cubicBezTo>
                      <a:pt x="131643" y="1047702"/>
                      <a:pt x="128503" y="1045097"/>
                      <a:pt x="127000" y="1041590"/>
                    </a:cubicBezTo>
                    <a:cubicBezTo>
                      <a:pt x="125281" y="1037579"/>
                      <a:pt x="125024" y="1033086"/>
                      <a:pt x="123825" y="1028890"/>
                    </a:cubicBezTo>
                    <a:cubicBezTo>
                      <a:pt x="122906" y="1025672"/>
                      <a:pt x="121708" y="1022540"/>
                      <a:pt x="120650" y="1019365"/>
                    </a:cubicBezTo>
                    <a:cubicBezTo>
                      <a:pt x="125289" y="968337"/>
                      <a:pt x="111912" y="991685"/>
                      <a:pt x="139700" y="981265"/>
                    </a:cubicBezTo>
                    <a:cubicBezTo>
                      <a:pt x="143273" y="979925"/>
                      <a:pt x="146050" y="977032"/>
                      <a:pt x="149225" y="974915"/>
                    </a:cubicBezTo>
                    <a:cubicBezTo>
                      <a:pt x="150283" y="971740"/>
                      <a:pt x="151958" y="968707"/>
                      <a:pt x="152400" y="965390"/>
                    </a:cubicBezTo>
                    <a:cubicBezTo>
                      <a:pt x="153555" y="956728"/>
                      <a:pt x="149206" y="927940"/>
                      <a:pt x="161925" y="917765"/>
                    </a:cubicBezTo>
                    <a:cubicBezTo>
                      <a:pt x="164538" y="915674"/>
                      <a:pt x="168275" y="915648"/>
                      <a:pt x="171450" y="914590"/>
                    </a:cubicBezTo>
                    <a:cubicBezTo>
                      <a:pt x="173567" y="911415"/>
                      <a:pt x="175102" y="907763"/>
                      <a:pt x="177800" y="905065"/>
                    </a:cubicBezTo>
                    <a:cubicBezTo>
                      <a:pt x="180498" y="902367"/>
                      <a:pt x="184941" y="901695"/>
                      <a:pt x="187325" y="898715"/>
                    </a:cubicBezTo>
                    <a:cubicBezTo>
                      <a:pt x="189416" y="896102"/>
                      <a:pt x="189442" y="892365"/>
                      <a:pt x="190500" y="889190"/>
                    </a:cubicBezTo>
                    <a:lnTo>
                      <a:pt x="180975" y="860615"/>
                    </a:lnTo>
                    <a:cubicBezTo>
                      <a:pt x="179555" y="856355"/>
                      <a:pt x="174899" y="853965"/>
                      <a:pt x="171450" y="851090"/>
                    </a:cubicBezTo>
                    <a:cubicBezTo>
                      <a:pt x="168519" y="848647"/>
                      <a:pt x="165100" y="846857"/>
                      <a:pt x="161925" y="844740"/>
                    </a:cubicBezTo>
                    <a:cubicBezTo>
                      <a:pt x="144992" y="819340"/>
                      <a:pt x="167217" y="850032"/>
                      <a:pt x="146050" y="828865"/>
                    </a:cubicBezTo>
                    <a:cubicBezTo>
                      <a:pt x="139895" y="822710"/>
                      <a:pt x="139107" y="817562"/>
                      <a:pt x="136525" y="809815"/>
                    </a:cubicBezTo>
                    <a:cubicBezTo>
                      <a:pt x="137583" y="803465"/>
                      <a:pt x="137664" y="796872"/>
                      <a:pt x="139700" y="790765"/>
                    </a:cubicBezTo>
                    <a:cubicBezTo>
                      <a:pt x="140907" y="787145"/>
                      <a:pt x="143352" y="783938"/>
                      <a:pt x="146050" y="781240"/>
                    </a:cubicBezTo>
                    <a:cubicBezTo>
                      <a:pt x="158687" y="768603"/>
                      <a:pt x="181732" y="770052"/>
                      <a:pt x="196850" y="768540"/>
                    </a:cubicBezTo>
                    <a:cubicBezTo>
                      <a:pt x="209269" y="731284"/>
                      <a:pt x="199680" y="765296"/>
                      <a:pt x="206375" y="705040"/>
                    </a:cubicBezTo>
                    <a:cubicBezTo>
                      <a:pt x="207175" y="697842"/>
                      <a:pt x="214304" y="678079"/>
                      <a:pt x="215900" y="673290"/>
                    </a:cubicBezTo>
                    <a:lnTo>
                      <a:pt x="219075" y="663765"/>
                    </a:lnTo>
                    <a:cubicBezTo>
                      <a:pt x="218017" y="658473"/>
                      <a:pt x="218893" y="652380"/>
                      <a:pt x="215900" y="647890"/>
                    </a:cubicBezTo>
                    <a:cubicBezTo>
                      <a:pt x="214044" y="645105"/>
                      <a:pt x="208035" y="647621"/>
                      <a:pt x="206375" y="644715"/>
                    </a:cubicBezTo>
                    <a:cubicBezTo>
                      <a:pt x="203181" y="639126"/>
                      <a:pt x="204258" y="632015"/>
                      <a:pt x="203200" y="625665"/>
                    </a:cubicBezTo>
                    <a:cubicBezTo>
                      <a:pt x="204258" y="618257"/>
                      <a:pt x="203336" y="610279"/>
                      <a:pt x="206375" y="603440"/>
                    </a:cubicBezTo>
                    <a:cubicBezTo>
                      <a:pt x="207925" y="599953"/>
                      <a:pt x="212094" y="597362"/>
                      <a:pt x="215900" y="597090"/>
                    </a:cubicBezTo>
                    <a:cubicBezTo>
                      <a:pt x="227560" y="596257"/>
                      <a:pt x="239183" y="599207"/>
                      <a:pt x="250825" y="600265"/>
                    </a:cubicBezTo>
                    <a:cubicBezTo>
                      <a:pt x="262292" y="602558"/>
                      <a:pt x="274165" y="606885"/>
                      <a:pt x="285750" y="600265"/>
                    </a:cubicBezTo>
                    <a:cubicBezTo>
                      <a:pt x="288656" y="598605"/>
                      <a:pt x="287867" y="593915"/>
                      <a:pt x="288925" y="590740"/>
                    </a:cubicBezTo>
                    <a:cubicBezTo>
                      <a:pt x="287867" y="586507"/>
                      <a:pt x="287469" y="582051"/>
                      <a:pt x="285750" y="578040"/>
                    </a:cubicBezTo>
                    <a:cubicBezTo>
                      <a:pt x="284247" y="574533"/>
                      <a:pt x="278652" y="572257"/>
                      <a:pt x="279400" y="568515"/>
                    </a:cubicBezTo>
                    <a:cubicBezTo>
                      <a:pt x="280148" y="564773"/>
                      <a:pt x="285750" y="564282"/>
                      <a:pt x="288925" y="562165"/>
                    </a:cubicBezTo>
                    <a:lnTo>
                      <a:pt x="295275" y="543115"/>
                    </a:lnTo>
                    <a:cubicBezTo>
                      <a:pt x="296655" y="538975"/>
                      <a:pt x="296029" y="534046"/>
                      <a:pt x="298450" y="530415"/>
                    </a:cubicBezTo>
                    <a:cubicBezTo>
                      <a:pt x="301967" y="525139"/>
                      <a:pt x="312067" y="522701"/>
                      <a:pt x="317500" y="520890"/>
                    </a:cubicBezTo>
                    <a:cubicBezTo>
                      <a:pt x="320675" y="518773"/>
                      <a:pt x="323452" y="515880"/>
                      <a:pt x="327025" y="514540"/>
                    </a:cubicBezTo>
                    <a:cubicBezTo>
                      <a:pt x="332078" y="512645"/>
                      <a:pt x="337665" y="512674"/>
                      <a:pt x="342900" y="511365"/>
                    </a:cubicBezTo>
                    <a:cubicBezTo>
                      <a:pt x="346147" y="510553"/>
                      <a:pt x="349250" y="509248"/>
                      <a:pt x="352425" y="508190"/>
                    </a:cubicBezTo>
                    <a:cubicBezTo>
                      <a:pt x="374491" y="493480"/>
                      <a:pt x="357439" y="502582"/>
                      <a:pt x="406400" y="498665"/>
                    </a:cubicBezTo>
                    <a:cubicBezTo>
                      <a:pt x="418052" y="497733"/>
                      <a:pt x="429683" y="496548"/>
                      <a:pt x="441325" y="495490"/>
                    </a:cubicBezTo>
                    <a:cubicBezTo>
                      <a:pt x="443442" y="492315"/>
                      <a:pt x="445968" y="489378"/>
                      <a:pt x="447675" y="485965"/>
                    </a:cubicBezTo>
                    <a:cubicBezTo>
                      <a:pt x="449172" y="482972"/>
                      <a:pt x="449225" y="479366"/>
                      <a:pt x="450850" y="476440"/>
                    </a:cubicBezTo>
                    <a:cubicBezTo>
                      <a:pt x="469046" y="443688"/>
                      <a:pt x="459541" y="469418"/>
                      <a:pt x="466725" y="447865"/>
                    </a:cubicBezTo>
                    <a:cubicBezTo>
                      <a:pt x="465667" y="434107"/>
                      <a:pt x="465262" y="420282"/>
                      <a:pt x="463550" y="406590"/>
                    </a:cubicBezTo>
                    <a:cubicBezTo>
                      <a:pt x="463135" y="403269"/>
                      <a:pt x="462466" y="399678"/>
                      <a:pt x="460375" y="397065"/>
                    </a:cubicBezTo>
                    <a:cubicBezTo>
                      <a:pt x="457991" y="394085"/>
                      <a:pt x="454025" y="392832"/>
                      <a:pt x="450850" y="390715"/>
                    </a:cubicBezTo>
                    <a:cubicBezTo>
                      <a:pt x="433917" y="365315"/>
                      <a:pt x="456142" y="396007"/>
                      <a:pt x="434975" y="374840"/>
                    </a:cubicBezTo>
                    <a:cubicBezTo>
                      <a:pt x="413808" y="353673"/>
                      <a:pt x="444500" y="375898"/>
                      <a:pt x="419100" y="358965"/>
                    </a:cubicBezTo>
                    <a:cubicBezTo>
                      <a:pt x="416983" y="355790"/>
                      <a:pt x="414457" y="352853"/>
                      <a:pt x="412750" y="349440"/>
                    </a:cubicBezTo>
                    <a:cubicBezTo>
                      <a:pt x="406593" y="337126"/>
                      <a:pt x="410478" y="333591"/>
                      <a:pt x="412750" y="317690"/>
                    </a:cubicBezTo>
                    <a:cubicBezTo>
                      <a:pt x="442249" y="325065"/>
                      <a:pt x="405576" y="316255"/>
                      <a:pt x="444500" y="324040"/>
                    </a:cubicBezTo>
                    <a:cubicBezTo>
                      <a:pt x="454467" y="326033"/>
                      <a:pt x="457647" y="327364"/>
                      <a:pt x="466725" y="330390"/>
                    </a:cubicBezTo>
                    <a:cubicBezTo>
                      <a:pt x="468842" y="333565"/>
                      <a:pt x="470095" y="337531"/>
                      <a:pt x="473075" y="339915"/>
                    </a:cubicBezTo>
                    <a:cubicBezTo>
                      <a:pt x="475688" y="342006"/>
                      <a:pt x="479253" y="343090"/>
                      <a:pt x="482600" y="343090"/>
                    </a:cubicBezTo>
                    <a:cubicBezTo>
                      <a:pt x="497454" y="343090"/>
                      <a:pt x="512233" y="340973"/>
                      <a:pt x="527050" y="339915"/>
                    </a:cubicBezTo>
                    <a:cubicBezTo>
                      <a:pt x="531283" y="338857"/>
                      <a:pt x="535490" y="337687"/>
                      <a:pt x="539750" y="336740"/>
                    </a:cubicBezTo>
                    <a:cubicBezTo>
                      <a:pt x="554481" y="333466"/>
                      <a:pt x="554774" y="334262"/>
                      <a:pt x="568325" y="330390"/>
                    </a:cubicBezTo>
                    <a:cubicBezTo>
                      <a:pt x="571543" y="329471"/>
                      <a:pt x="574675" y="328273"/>
                      <a:pt x="577850" y="327215"/>
                    </a:cubicBezTo>
                    <a:cubicBezTo>
                      <a:pt x="579967" y="324040"/>
                      <a:pt x="581328" y="320203"/>
                      <a:pt x="584200" y="317690"/>
                    </a:cubicBezTo>
                    <a:cubicBezTo>
                      <a:pt x="589943" y="312664"/>
                      <a:pt x="603250" y="304990"/>
                      <a:pt x="603250" y="304990"/>
                    </a:cubicBezTo>
                    <a:cubicBezTo>
                      <a:pt x="605367" y="301815"/>
                      <a:pt x="607157" y="298396"/>
                      <a:pt x="609600" y="295465"/>
                    </a:cubicBezTo>
                    <a:cubicBezTo>
                      <a:pt x="629972" y="271019"/>
                      <a:pt x="609709" y="300064"/>
                      <a:pt x="625475" y="276415"/>
                    </a:cubicBezTo>
                    <a:cubicBezTo>
                      <a:pt x="627062" y="266893"/>
                      <a:pt x="629410" y="246701"/>
                      <a:pt x="635000" y="238315"/>
                    </a:cubicBezTo>
                    <a:lnTo>
                      <a:pt x="647700" y="219265"/>
                    </a:lnTo>
                    <a:cubicBezTo>
                      <a:pt x="649817" y="216090"/>
                      <a:pt x="652843" y="213360"/>
                      <a:pt x="654050" y="209740"/>
                    </a:cubicBezTo>
                    <a:cubicBezTo>
                      <a:pt x="657194" y="200309"/>
                      <a:pt x="659203" y="188712"/>
                      <a:pt x="666750" y="181165"/>
                    </a:cubicBezTo>
                    <a:cubicBezTo>
                      <a:pt x="669448" y="178467"/>
                      <a:pt x="673100" y="176932"/>
                      <a:pt x="676275" y="174815"/>
                    </a:cubicBezTo>
                    <a:cubicBezTo>
                      <a:pt x="681567" y="175873"/>
                      <a:pt x="689737" y="173163"/>
                      <a:pt x="692150" y="177990"/>
                    </a:cubicBezTo>
                    <a:cubicBezTo>
                      <a:pt x="700972" y="195635"/>
                      <a:pt x="688809" y="200326"/>
                      <a:pt x="679450" y="206565"/>
                    </a:cubicBezTo>
                    <a:cubicBezTo>
                      <a:pt x="683683" y="208682"/>
                      <a:pt x="688041" y="210567"/>
                      <a:pt x="692150" y="212915"/>
                    </a:cubicBezTo>
                    <a:cubicBezTo>
                      <a:pt x="695463" y="214808"/>
                      <a:pt x="697911" y="218638"/>
                      <a:pt x="701675" y="219265"/>
                    </a:cubicBezTo>
                    <a:cubicBezTo>
                      <a:pt x="704976" y="219815"/>
                      <a:pt x="708025" y="217148"/>
                      <a:pt x="711200" y="216090"/>
                    </a:cubicBezTo>
                    <a:cubicBezTo>
                      <a:pt x="710142" y="212915"/>
                      <a:pt x="709522" y="209558"/>
                      <a:pt x="708025" y="206565"/>
                    </a:cubicBezTo>
                    <a:cubicBezTo>
                      <a:pt x="706318" y="203152"/>
                      <a:pt x="702215" y="200818"/>
                      <a:pt x="701675" y="197040"/>
                    </a:cubicBezTo>
                    <a:cubicBezTo>
                      <a:pt x="699856" y="184304"/>
                      <a:pt x="708024" y="182980"/>
                      <a:pt x="714375" y="174815"/>
                    </a:cubicBezTo>
                    <a:lnTo>
                      <a:pt x="733425" y="146240"/>
                    </a:lnTo>
                    <a:cubicBezTo>
                      <a:pt x="735542" y="143065"/>
                      <a:pt x="738568" y="140335"/>
                      <a:pt x="739775" y="136715"/>
                    </a:cubicBezTo>
                    <a:cubicBezTo>
                      <a:pt x="740833" y="133540"/>
                      <a:pt x="740859" y="129803"/>
                      <a:pt x="742950" y="127190"/>
                    </a:cubicBezTo>
                    <a:cubicBezTo>
                      <a:pt x="745334" y="124210"/>
                      <a:pt x="749300" y="122957"/>
                      <a:pt x="752475" y="120840"/>
                    </a:cubicBezTo>
                    <a:cubicBezTo>
                      <a:pt x="754592" y="116607"/>
                      <a:pt x="755795" y="111776"/>
                      <a:pt x="758825" y="108140"/>
                    </a:cubicBezTo>
                    <a:cubicBezTo>
                      <a:pt x="771928" y="92416"/>
                      <a:pt x="765830" y="112222"/>
                      <a:pt x="774700" y="92265"/>
                    </a:cubicBezTo>
                    <a:cubicBezTo>
                      <a:pt x="783254" y="73018"/>
                      <a:pt x="779788" y="74133"/>
                      <a:pt x="784225" y="54165"/>
                    </a:cubicBezTo>
                    <a:cubicBezTo>
                      <a:pt x="784951" y="50898"/>
                      <a:pt x="786342" y="47815"/>
                      <a:pt x="787400" y="44640"/>
                    </a:cubicBezTo>
                    <a:cubicBezTo>
                      <a:pt x="786342" y="34057"/>
                      <a:pt x="785729" y="23419"/>
                      <a:pt x="784225" y="12890"/>
                    </a:cubicBezTo>
                    <a:cubicBezTo>
                      <a:pt x="783608" y="8570"/>
                      <a:pt x="784953" y="2141"/>
                      <a:pt x="781050" y="190"/>
                    </a:cubicBezTo>
                    <a:cubicBezTo>
                      <a:pt x="778057" y="-1307"/>
                      <a:pt x="778245" y="6389"/>
                      <a:pt x="777875" y="9715"/>
                    </a:cubicBezTo>
                    <a:cubicBezTo>
                      <a:pt x="777174" y="16026"/>
                      <a:pt x="777875" y="22415"/>
                      <a:pt x="777875" y="287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5029200" y="2674203"/>
            <a:ext cx="12144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Middle</a:t>
            </a:r>
            <a:b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</a:br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America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07648" y="1843039"/>
            <a:ext cx="14606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t</a:t>
            </a:r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he</a:t>
            </a:r>
            <a:b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</a:br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Caribbean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1043" y="3800953"/>
            <a:ext cx="12144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South</a:t>
            </a:r>
            <a:b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</a:br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America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475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Landform &amp; Waterway Terms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Pristina" panose="0306040204040608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CC"/>
                </a:solidFill>
              </a:rPr>
              <a:t>c</a:t>
            </a:r>
            <a:r>
              <a:rPr lang="en-US" sz="3600" dirty="0" smtClean="0">
                <a:solidFill>
                  <a:srgbClr val="0000CC"/>
                </a:solidFill>
              </a:rPr>
              <a:t>ontinent – </a:t>
            </a:r>
            <a:r>
              <a:rPr lang="en-US" sz="3600" dirty="0" smtClean="0"/>
              <a:t>one of the 7 largest landmasses on the planet</a:t>
            </a:r>
          </a:p>
          <a:p>
            <a:r>
              <a:rPr lang="en-US" sz="3600" dirty="0">
                <a:solidFill>
                  <a:srgbClr val="0000CC"/>
                </a:solidFill>
              </a:rPr>
              <a:t>o</a:t>
            </a:r>
            <a:r>
              <a:rPr lang="en-US" sz="3600" dirty="0" smtClean="0">
                <a:solidFill>
                  <a:srgbClr val="0000CC"/>
                </a:solidFill>
              </a:rPr>
              <a:t>ceans – </a:t>
            </a:r>
            <a:r>
              <a:rPr lang="en-US" sz="3600" dirty="0" smtClean="0"/>
              <a:t>the largest bodies of salt water that cover 70-75% of the planet’s surface</a:t>
            </a:r>
          </a:p>
          <a:p>
            <a:r>
              <a:rPr lang="en-US" sz="3600" dirty="0">
                <a:solidFill>
                  <a:srgbClr val="0000CC"/>
                </a:solidFill>
              </a:rPr>
              <a:t>c</a:t>
            </a:r>
            <a:r>
              <a:rPr lang="en-US" sz="3600" dirty="0" smtClean="0">
                <a:solidFill>
                  <a:srgbClr val="0000CC"/>
                </a:solidFill>
              </a:rPr>
              <a:t>oast – </a:t>
            </a:r>
            <a:r>
              <a:rPr lang="en-US" sz="3600" dirty="0" smtClean="0"/>
              <a:t>where the ocean or sea meets 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i="1" dirty="0" smtClean="0">
                <a:solidFill>
                  <a:srgbClr val="0000CC"/>
                </a:solidFill>
              </a:rPr>
              <a:t>continents</a:t>
            </a:r>
            <a:r>
              <a:rPr lang="en-US" dirty="0" smtClean="0"/>
              <a:t> &amp; </a:t>
            </a:r>
            <a:r>
              <a:rPr lang="en-US" i="1" dirty="0" smtClean="0">
                <a:solidFill>
                  <a:srgbClr val="0000CC"/>
                </a:solidFill>
              </a:rPr>
              <a:t>oceans</a:t>
            </a:r>
            <a:r>
              <a:rPr lang="en-US" dirty="0" smtClean="0"/>
              <a:t> are found near </a:t>
            </a:r>
            <a:r>
              <a:rPr lang="en-US" sz="49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4267200" cy="17106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_______________ </a:t>
            </a:r>
            <a:r>
              <a:rPr lang="en-US" dirty="0" smtClean="0"/>
              <a:t>is part of &amp; lies to the north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_______________</a:t>
            </a:r>
            <a:r>
              <a:rPr lang="en-US" dirty="0" smtClean="0"/>
              <a:t> is across the Atlantic to the northeast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_______________</a:t>
            </a:r>
            <a:r>
              <a:rPr lang="en-US" dirty="0" smtClean="0"/>
              <a:t> is across the Atlantic to the east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67200" cy="17106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_______________ </a:t>
            </a:r>
            <a:r>
              <a:rPr lang="en-US" dirty="0" smtClean="0"/>
              <a:t>lies along the east coast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FF0000"/>
                </a:solidFill>
              </a:rPr>
              <a:t>_______________ </a:t>
            </a:r>
            <a:r>
              <a:rPr lang="en-US" dirty="0" smtClean="0"/>
              <a:t>lies along the west coast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FF0000"/>
                </a:solidFill>
              </a:rPr>
              <a:t>_______________ </a:t>
            </a:r>
            <a:r>
              <a:rPr lang="en-US" dirty="0" smtClean="0"/>
              <a:t>lies off the southern tip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94460" y="3310890"/>
            <a:ext cx="6377940" cy="3394710"/>
            <a:chOff x="0" y="0"/>
            <a:chExt cx="7086600" cy="3771900"/>
          </a:xfrm>
          <a:solidFill>
            <a:schemeClr val="bg1"/>
          </a:solidFill>
        </p:grpSpPr>
        <p:pic>
          <p:nvPicPr>
            <p:cNvPr id="6" name="Picture 5" descr="http://www.worldatlas.com/webimage/testmaps/latlong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086600" cy="37719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</p:pic>
        <p:sp>
          <p:nvSpPr>
            <p:cNvPr id="7" name="Text Box 9"/>
            <p:cNvSpPr txBox="1"/>
            <p:nvPr/>
          </p:nvSpPr>
          <p:spPr>
            <a:xfrm>
              <a:off x="1914525" y="1371600"/>
              <a:ext cx="885190" cy="8197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ln w="5080" cap="flat" cmpd="sng" algn="ctr">
                    <a:solidFill>
                      <a:srgbClr val="4F81BD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38100" dist="32004" dir="5400000" algn="tl">
                      <a:srgbClr val="000000">
                        <a:alpha val="30000"/>
                      </a:srgbClr>
                    </a:outerShdw>
                  </a:effectLst>
                  <a:latin typeface="Pristina"/>
                  <a:ea typeface="Calibri"/>
                  <a:cs typeface="Times New Roman"/>
                </a:rPr>
                <a:t>Latin 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ln w="5080" cap="flat" cmpd="sng" algn="ctr">
                    <a:solidFill>
                      <a:srgbClr val="4F81BD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38100" dist="32004" dir="5400000" algn="tl">
                      <a:srgbClr val="000000">
                        <a:alpha val="30000"/>
                      </a:srgbClr>
                    </a:outerShdw>
                  </a:effectLst>
                  <a:latin typeface="Pristina"/>
                  <a:ea typeface="Calibri"/>
                  <a:cs typeface="Times New Roman"/>
                </a:rPr>
                <a:t>America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908098" y="3588603"/>
            <a:ext cx="1046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North </a:t>
            </a:r>
            <a:br>
              <a:rPr lang="en-US" sz="2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</a:br>
            <a:r>
              <a:rPr lang="en-US" sz="2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America</a:t>
            </a:r>
            <a:endParaRPr lang="en-US" sz="20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82" y="3889453"/>
            <a:ext cx="9275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Europe</a:t>
            </a:r>
            <a:endParaRPr lang="en-US" sz="20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3309" y="4608135"/>
            <a:ext cx="7916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Africa</a:t>
            </a:r>
            <a:endParaRPr lang="en-US" sz="20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9764" y="4300359"/>
            <a:ext cx="9836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cap="none" spc="0" dirty="0" smtClean="0">
                <a:ln w="11430"/>
                <a:solidFill>
                  <a:srgbClr val="0000CC"/>
                </a:solidFill>
              </a:rPr>
              <a:t>Atlantic</a:t>
            </a:r>
            <a:br>
              <a:rPr lang="en-US" sz="2000" cap="none" spc="0" dirty="0" smtClean="0">
                <a:ln w="11430"/>
                <a:solidFill>
                  <a:srgbClr val="0000CC"/>
                </a:solidFill>
              </a:rPr>
            </a:br>
            <a:r>
              <a:rPr lang="en-US" sz="2000" cap="none" spc="0" dirty="0" smtClean="0">
                <a:ln w="11430"/>
                <a:solidFill>
                  <a:srgbClr val="0000CC"/>
                </a:solidFill>
              </a:rPr>
              <a:t>Ocean</a:t>
            </a:r>
            <a:endParaRPr lang="en-US" sz="2000" cap="none" spc="0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2876" y="4806702"/>
            <a:ext cx="8499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cap="none" spc="0" dirty="0" smtClean="0">
                <a:ln w="11430"/>
                <a:solidFill>
                  <a:srgbClr val="0000CC"/>
                </a:solidFill>
              </a:rPr>
              <a:t>Pacific</a:t>
            </a:r>
            <a:br>
              <a:rPr lang="en-US" sz="2000" cap="none" spc="0" dirty="0" smtClean="0">
                <a:ln w="11430"/>
                <a:solidFill>
                  <a:srgbClr val="0000CC"/>
                </a:solidFill>
              </a:rPr>
            </a:br>
            <a:r>
              <a:rPr lang="en-US" sz="2000" cap="none" spc="0" dirty="0" smtClean="0">
                <a:ln w="11430"/>
                <a:solidFill>
                  <a:srgbClr val="0000CC"/>
                </a:solidFill>
              </a:rPr>
              <a:t>Ocean</a:t>
            </a:r>
            <a:endParaRPr lang="en-US" sz="2000" cap="none" spc="0" dirty="0">
              <a:ln w="11430"/>
              <a:solidFill>
                <a:srgbClr val="0000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4140" y="5848290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cap="none" spc="0" dirty="0" smtClean="0">
                <a:ln w="11430"/>
                <a:solidFill>
                  <a:srgbClr val="0000CC"/>
                </a:solidFill>
              </a:rPr>
              <a:t>Southern</a:t>
            </a:r>
            <a:r>
              <a:rPr lang="en-US" sz="2000" dirty="0">
                <a:ln w="11430"/>
                <a:solidFill>
                  <a:srgbClr val="0000CC"/>
                </a:solidFill>
              </a:rPr>
              <a:t> </a:t>
            </a:r>
            <a:r>
              <a:rPr lang="en-US" sz="2000" cap="none" spc="0" dirty="0" smtClean="0">
                <a:ln w="11430"/>
                <a:solidFill>
                  <a:srgbClr val="0000CC"/>
                </a:solidFill>
              </a:rPr>
              <a:t>Ocean</a:t>
            </a:r>
            <a:endParaRPr lang="en-US" sz="2000" cap="none" spc="0" dirty="0">
              <a:ln w="11430"/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443335"/>
            <a:ext cx="2015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North America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6676" y="1473506"/>
            <a:ext cx="20029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Atlantic Ocean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95578" y="2052935"/>
            <a:ext cx="18451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Pacific Ocean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6748" y="2586335"/>
            <a:ext cx="22028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Southern Ocean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8863" y="2052935"/>
            <a:ext cx="10774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Europe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2636" y="2586335"/>
            <a:ext cx="9098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Africa</a:t>
            </a:r>
            <a:endParaRPr lang="en-US" sz="24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72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Let’s Recap…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Pristina" panose="03060402040406080204" pitchFamily="66" charset="0"/>
              </a:rPr>
              <a:t>Where is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</a:t>
            </a:r>
            <a:r>
              <a:rPr lang="en-US" sz="4000" dirty="0" smtClean="0">
                <a:latin typeface="Pristina" panose="03060402040406080204" pitchFamily="66" charset="0"/>
              </a:rPr>
              <a:t>?</a:t>
            </a:r>
          </a:p>
          <a:p>
            <a:r>
              <a:rPr lang="en-US" sz="4000" dirty="0" smtClean="0">
                <a:latin typeface="Pristina" panose="03060402040406080204" pitchFamily="66" charset="0"/>
              </a:rPr>
              <a:t>What is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</a:t>
            </a:r>
            <a:r>
              <a:rPr lang="en-US" sz="4000" dirty="0" smtClean="0">
                <a:latin typeface="Pristina" panose="03060402040406080204" pitchFamily="66" charset="0"/>
              </a:rPr>
              <a:t>?</a:t>
            </a:r>
          </a:p>
          <a:p>
            <a:r>
              <a:rPr lang="en-US" sz="4000" dirty="0" smtClean="0">
                <a:latin typeface="Pristina" panose="03060402040406080204" pitchFamily="66" charset="0"/>
              </a:rPr>
              <a:t>Where is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Pristina" panose="03060402040406080204" pitchFamily="66" charset="0"/>
              </a:rPr>
              <a:t>Latin America </a:t>
            </a:r>
            <a:r>
              <a:rPr lang="en-US" sz="4000" dirty="0" smtClean="0">
                <a:latin typeface="Pristina" panose="03060402040406080204" pitchFamily="66" charset="0"/>
              </a:rPr>
              <a:t>in relationship </a:t>
            </a:r>
            <a:br>
              <a:rPr lang="en-US" sz="4000" dirty="0" smtClean="0">
                <a:latin typeface="Pristina" panose="03060402040406080204" pitchFamily="66" charset="0"/>
              </a:rPr>
            </a:br>
            <a:r>
              <a:rPr lang="en-US" sz="4000" dirty="0" smtClean="0">
                <a:latin typeface="Pristina" panose="03060402040406080204" pitchFamily="66" charset="0"/>
              </a:rPr>
              <a:t>to the world?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MCj04133900000[1]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7081"/>
            <a:ext cx="173736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siricas\AppData\Local\Microsoft\Windows\Temporary Internet Files\Content.IE5\9LJDOQ8H\aztec-wall-ar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5324"/>
            <a:ext cx="1784957" cy="15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C:\Users\siricas\AppData\Local\Microsoft\Windows\Temporary Internet Files\Content.IE5\MX2V5094\solincaico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306" l="4396" r="934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12" r="13522"/>
          <a:stretch/>
        </p:blipFill>
        <p:spPr bwMode="auto">
          <a:xfrm>
            <a:off x="6934200" y="177218"/>
            <a:ext cx="1911927" cy="205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iricas\AppData\Local\Microsoft\Windows\Temporary Internet Files\Content.IE5\0GY47H55\ClassicalGuitar[1][1]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67" b="97500" l="32778" r="69167">
                        <a14:foregroundMark x1="48333" y1="11667" x2="48333" y2="11667"/>
                        <a14:foregroundMark x1="53611" y1="97500" x2="53611" y2="97500"/>
                        <a14:foregroundMark x1="69167" y1="82500" x2="69167" y2="8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85" r="27879"/>
          <a:stretch/>
        </p:blipFill>
        <p:spPr bwMode="auto">
          <a:xfrm rot="829920">
            <a:off x="7464971" y="3305021"/>
            <a:ext cx="1212147" cy="277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siricas\AppData\Local\Microsoft\Windows\Temporary Internet Files\Content.IE5\0K1418PP\inca-clothing[1]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7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53276"/>
            <a:ext cx="977635" cy="17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342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Latin America- Introduction</vt:lpstr>
      <vt:lpstr>How well do you know Latin America?  Using only your memory (no books, maps, images, etc.) draw a map of Latin America.   (HINT- don’t forget the North American part)</vt:lpstr>
      <vt:lpstr>A Quick Refresher…</vt:lpstr>
      <vt:lpstr>Latin America is found in which hemisphere?</vt:lpstr>
      <vt:lpstr>Another Quick Refresher…</vt:lpstr>
      <vt:lpstr>What 3 regions make up the larger region of Latin America?</vt:lpstr>
      <vt:lpstr>Landform &amp; Waterway Terms</vt:lpstr>
      <vt:lpstr>What continents &amp; oceans are found near Latin America?</vt:lpstr>
      <vt:lpstr>Let’s Recap…</vt:lpstr>
    </vt:vector>
  </TitlesOfParts>
  <Company>GHS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Latin America- Introduction</dc:title>
  <dc:creator>Sirica, Samuel</dc:creator>
  <cp:lastModifiedBy>Sirica, Samuel</cp:lastModifiedBy>
  <cp:revision>20</cp:revision>
  <dcterms:created xsi:type="dcterms:W3CDTF">2015-07-08T14:43:04Z</dcterms:created>
  <dcterms:modified xsi:type="dcterms:W3CDTF">2015-10-29T17:08:52Z</dcterms:modified>
</cp:coreProperties>
</file>