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4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3.svg"/><Relationship Id="rId7" Type="http://schemas.openxmlformats.org/officeDocument/2006/relationships/image" Target="../media/image5.png"/><Relationship Id="rId6" Type="http://schemas.openxmlformats.org/officeDocument/2006/relationships/image" Target="../media/image2.svg"/><Relationship Id="rId5" Type="http://schemas.openxmlformats.org/officeDocument/2006/relationships/image" Target="../media/image4.png"/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9.svg"/><Relationship Id="rId2" Type="http://schemas.openxmlformats.org/officeDocument/2006/relationships/image" Target="../media/image2.png"/><Relationship Id="rId19" Type="http://schemas.openxmlformats.org/officeDocument/2006/relationships/image" Target="../media/image11.png"/><Relationship Id="rId18" Type="http://schemas.openxmlformats.org/officeDocument/2006/relationships/image" Target="../media/image8.svg"/><Relationship Id="rId17" Type="http://schemas.openxmlformats.org/officeDocument/2006/relationships/image" Target="../media/image10.png"/><Relationship Id="rId16" Type="http://schemas.openxmlformats.org/officeDocument/2006/relationships/image" Target="../media/image7.svg"/><Relationship Id="rId15" Type="http://schemas.openxmlformats.org/officeDocument/2006/relationships/image" Target="../media/image9.png"/><Relationship Id="rId14" Type="http://schemas.openxmlformats.org/officeDocument/2006/relationships/image" Target="../media/image6.svg"/><Relationship Id="rId13" Type="http://schemas.openxmlformats.org/officeDocument/2006/relationships/image" Target="../media/image8.png"/><Relationship Id="rId12" Type="http://schemas.openxmlformats.org/officeDocument/2006/relationships/image" Target="../media/image5.svg"/><Relationship Id="rId11" Type="http://schemas.openxmlformats.org/officeDocument/2006/relationships/image" Target="../media/image7.png"/><Relationship Id="rId10" Type="http://schemas.openxmlformats.org/officeDocument/2006/relationships/image" Target="../media/image4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765" y="612140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85" y="615950"/>
            <a:ext cx="914400" cy="9144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464685" y="13970"/>
            <a:ext cx="2708910" cy="4146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AWS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91140" name="Graphic 7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 bwMode="auto">
          <a:xfrm>
            <a:off x="5065395" y="61229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5" name="TextBox 18"/>
          <p:cNvSpPr txBox="1">
            <a:spLocks noChangeArrowheads="1"/>
          </p:cNvSpPr>
          <p:nvPr/>
        </p:nvSpPr>
        <p:spPr bwMode="auto">
          <a:xfrm>
            <a:off x="4470400" y="1632585"/>
            <a:ext cx="19710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tx1"/>
                </a:solidFill>
                <a:latin typeface="Arial" panose="02080604020202020204" pitchFamily="34" charset="0"/>
                <a:ea typeface="Amazon Ember" panose="020B0603020204020204" pitchFamily="34" charset="0"/>
                <a:cs typeface="Arial" panose="02080604020202020204" pitchFamily="34" charset="0"/>
              </a:rPr>
              <a:t>AWS Elastic Beanstalk</a:t>
            </a:r>
            <a:endParaRPr lang="en-US" altLang="en-US" sz="1200">
              <a:solidFill>
                <a:schemeClr val="tx1"/>
              </a:solidFill>
              <a:latin typeface="Arial" panose="02080604020202020204" pitchFamily="34" charset="0"/>
              <a:ea typeface="Amazon Ember" panose="020B0603020204020204" pitchFamily="34" charset="0"/>
              <a:cs typeface="Arial" panose="02080604020202020204" pitchFamily="34" charset="0"/>
            </a:endParaRPr>
          </a:p>
        </p:txBody>
      </p:sp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2447290" y="1632585"/>
            <a:ext cx="12344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tx1"/>
                </a:solidFill>
                <a:latin typeface="Arial" panose="02080604020202020204" pitchFamily="34" charset="0"/>
                <a:ea typeface="Amazon Ember" panose="020B0603020204020204" pitchFamily="34" charset="0"/>
                <a:cs typeface="Arial" panose="02080604020202020204" pitchFamily="34" charset="0"/>
              </a:rPr>
              <a:t>GIT HUB</a:t>
            </a:r>
            <a:endParaRPr lang="en-US" altLang="en-US" sz="1200">
              <a:solidFill>
                <a:schemeClr val="tx1"/>
              </a:solidFill>
              <a:latin typeface="Arial" panose="02080604020202020204" pitchFamily="34" charset="0"/>
              <a:ea typeface="Amazon Ember" panose="020B0603020204020204" pitchFamily="34" charset="0"/>
              <a:cs typeface="Arial" panose="02080604020202020204" pitchFamily="34" charset="0"/>
            </a:endParaRP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63500" y="1632585"/>
            <a:ext cx="133477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tx1"/>
                </a:solidFill>
                <a:latin typeface="Arial" panose="02080604020202020204" pitchFamily="34" charset="0"/>
                <a:ea typeface="Amazon Ember" panose="020B0603020204020204" pitchFamily="34" charset="0"/>
                <a:cs typeface="Arial" panose="02080604020202020204" pitchFamily="34" charset="0"/>
              </a:rPr>
              <a:t>USER</a:t>
            </a:r>
            <a:endParaRPr lang="en-US" altLang="en-US" sz="1200">
              <a:solidFill>
                <a:schemeClr val="tx1"/>
              </a:solidFill>
              <a:latin typeface="Arial" panose="02080604020202020204" pitchFamily="34" charset="0"/>
              <a:ea typeface="Amazon Ember" panose="020B0603020204020204" pitchFamily="34" charset="0"/>
              <a:cs typeface="Arial" panose="02080604020202020204" pitchFamily="34" charset="0"/>
            </a:endParaRPr>
          </a:p>
        </p:txBody>
      </p:sp>
      <p:pic>
        <p:nvPicPr>
          <p:cNvPr id="111617" name="Graphic 23"/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 bwMode="auto">
          <a:xfrm>
            <a:off x="7492683" y="6159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31" name="TextBox 15"/>
          <p:cNvSpPr txBox="1">
            <a:spLocks noChangeArrowheads="1"/>
          </p:cNvSpPr>
          <p:nvPr/>
        </p:nvSpPr>
        <p:spPr bwMode="auto">
          <a:xfrm>
            <a:off x="7005955" y="1632585"/>
            <a:ext cx="18141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tx1"/>
                </a:solidFill>
                <a:latin typeface="Arial" panose="02080604020202020204" pitchFamily="34" charset="0"/>
                <a:ea typeface="Amazon Ember" panose="020B0603020204020204" pitchFamily="34" charset="0"/>
                <a:cs typeface="Arial" panose="02080604020202020204" pitchFamily="34" charset="0"/>
              </a:rPr>
              <a:t>AWS CodeDeploy</a:t>
            </a:r>
            <a:endParaRPr lang="en-US" altLang="en-US" sz="1200">
              <a:solidFill>
                <a:schemeClr val="tx1"/>
              </a:solidFill>
              <a:latin typeface="Arial" panose="02080604020202020204" pitchFamily="34" charset="0"/>
              <a:ea typeface="Amazon Ember" panose="020B0603020204020204" pitchFamily="34" charset="0"/>
              <a:cs typeface="Arial" panose="02080604020202020204" pitchFamily="34" charset="0"/>
            </a:endParaRPr>
          </a:p>
        </p:txBody>
      </p:sp>
      <p:pic>
        <p:nvPicPr>
          <p:cNvPr id="112644" name="Graphic 6"/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 bwMode="auto">
          <a:xfrm>
            <a:off x="9898063" y="61182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9" name="TextBox 9"/>
          <p:cNvSpPr txBox="1">
            <a:spLocks noChangeArrowheads="1"/>
          </p:cNvSpPr>
          <p:nvPr/>
        </p:nvSpPr>
        <p:spPr bwMode="auto">
          <a:xfrm>
            <a:off x="9291320" y="1619250"/>
            <a:ext cx="20212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tx1"/>
                </a:solidFill>
                <a:latin typeface="Arial" panose="02080604020202020204" pitchFamily="34" charset="0"/>
                <a:ea typeface="Amazon Ember" panose="020B0603020204020204" pitchFamily="34" charset="0"/>
                <a:cs typeface="Arial" panose="02080604020202020204" pitchFamily="34" charset="0"/>
              </a:rPr>
              <a:t>AWS CodePipeline</a:t>
            </a:r>
            <a:endParaRPr lang="en-US" altLang="en-US" sz="1200">
              <a:solidFill>
                <a:schemeClr val="tx1"/>
              </a:solidFill>
              <a:latin typeface="Arial" panose="02080604020202020204" pitchFamily="34" charset="0"/>
              <a:ea typeface="Amazon Ember" panose="020B0603020204020204" pitchFamily="34" charset="0"/>
              <a:cs typeface="Arial" panose="02080604020202020204" pitchFamily="34" charset="0"/>
            </a:endParaRPr>
          </a:p>
        </p:txBody>
      </p:sp>
      <p:pic>
        <p:nvPicPr>
          <p:cNvPr id="39" name="Graphic 21"/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 bwMode="auto">
          <a:xfrm>
            <a:off x="9898184" y="34353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2"/>
          <p:cNvSpPr txBox="1">
            <a:spLocks noChangeArrowheads="1"/>
          </p:cNvSpPr>
          <p:nvPr/>
        </p:nvSpPr>
        <p:spPr bwMode="auto">
          <a:xfrm>
            <a:off x="9124950" y="4625340"/>
            <a:ext cx="24618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tx1"/>
                </a:solidFill>
                <a:latin typeface="Arial" panose="02080604020202020204" pitchFamily="34" charset="0"/>
                <a:ea typeface="Amazon Ember" panose="020B0603020204020204" pitchFamily="34" charset="0"/>
                <a:cs typeface="Arial" panose="02080604020202020204" pitchFamily="34" charset="0"/>
              </a:rPr>
              <a:t>AWS CloudFormation</a:t>
            </a:r>
            <a:endParaRPr lang="en-US" altLang="en-US" sz="1200">
              <a:solidFill>
                <a:schemeClr val="tx1"/>
              </a:solidFill>
              <a:latin typeface="Arial" panose="02080604020202020204" pitchFamily="34" charset="0"/>
              <a:ea typeface="Amazon Ember" panose="020B0603020204020204" pitchFamily="34" charset="0"/>
              <a:cs typeface="Arial" panose="02080604020202020204" pitchFamily="34" charset="0"/>
            </a:endParaRPr>
          </a:p>
        </p:txBody>
      </p:sp>
      <p:pic>
        <p:nvPicPr>
          <p:cNvPr id="18" name="Graphic 10"/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 bwMode="auto">
          <a:xfrm>
            <a:off x="7492683" y="34353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6860858" y="462407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tx1"/>
                </a:solidFill>
                <a:latin typeface="Arial" panose="02080604020202020204" pitchFamily="34" charset="0"/>
                <a:ea typeface="Amazon Ember" panose="020B0603020204020204" pitchFamily="34" charset="0"/>
                <a:cs typeface="Arial" panose="02080604020202020204" pitchFamily="34" charset="0"/>
              </a:rPr>
              <a:t>AWS Amplify</a:t>
            </a:r>
            <a:endParaRPr lang="en-US" altLang="en-US" sz="1200">
              <a:solidFill>
                <a:schemeClr val="tx1"/>
              </a:solidFill>
              <a:latin typeface="Arial" panose="02080604020202020204" pitchFamily="34" charset="0"/>
              <a:ea typeface="Amazon Ember" panose="020B0603020204020204" pitchFamily="34" charset="0"/>
              <a:cs typeface="Arial" panose="02080604020202020204" pitchFamily="34" charset="0"/>
            </a:endParaRPr>
          </a:p>
        </p:txBody>
      </p:sp>
      <p:pic>
        <p:nvPicPr>
          <p:cNvPr id="98306" name="Graphic 14"/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 bwMode="auto">
          <a:xfrm>
            <a:off x="4464368" y="343503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2" name="TextBox 12"/>
          <p:cNvSpPr txBox="1">
            <a:spLocks noChangeArrowheads="1"/>
          </p:cNvSpPr>
          <p:nvPr/>
        </p:nvSpPr>
        <p:spPr bwMode="auto">
          <a:xfrm>
            <a:off x="4323715" y="4624070"/>
            <a:ext cx="23983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tx1"/>
                </a:solidFill>
                <a:latin typeface="Arial" panose="02080604020202020204" pitchFamily="34" charset="0"/>
                <a:ea typeface="Amazon Ember" panose="020B0603020204020204" pitchFamily="34" charset="0"/>
                <a:cs typeface="Arial" panose="02080604020202020204" pitchFamily="34" charset="0"/>
              </a:rPr>
              <a:t>Amazon ECS and EKS</a:t>
            </a:r>
            <a:endParaRPr lang="en-US" altLang="en-US" sz="1200">
              <a:solidFill>
                <a:schemeClr val="tx1"/>
              </a:solidFill>
              <a:latin typeface="Arial" panose="02080604020202020204" pitchFamily="34" charset="0"/>
              <a:ea typeface="Amazon Ember" panose="020B0603020204020204" pitchFamily="34" charset="0"/>
              <a:cs typeface="Arial" panose="02080604020202020204" pitchFamily="34" charset="0"/>
            </a:endParaRPr>
          </a:p>
        </p:txBody>
      </p:sp>
      <p:pic>
        <p:nvPicPr>
          <p:cNvPr id="98305" name="Graphic 23"/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 bwMode="auto">
          <a:xfrm>
            <a:off x="5861368" y="343503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stCxn id="98306" idx="3"/>
            <a:endCxn id="98305" idx="1"/>
          </p:cNvCxnSpPr>
          <p:nvPr/>
        </p:nvCxnSpPr>
        <p:spPr>
          <a:xfrm>
            <a:off x="5379085" y="3892550"/>
            <a:ext cx="48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31" name="TextBox 13"/>
          <p:cNvSpPr txBox="1">
            <a:spLocks noChangeArrowheads="1"/>
          </p:cNvSpPr>
          <p:nvPr/>
        </p:nvSpPr>
        <p:spPr bwMode="auto">
          <a:xfrm>
            <a:off x="2288540" y="4624070"/>
            <a:ext cx="1826895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AWS Lambda</a:t>
            </a:r>
            <a:endParaRPr lang="en-US" altLang="en-US" sz="1200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12" name="Graphic 10"/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 bwMode="auto">
          <a:xfrm>
            <a:off x="2750103" y="34355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064" name="Graphic 8"/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 bwMode="auto">
          <a:xfrm>
            <a:off x="278448" y="343503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9" name="TextBox 9"/>
          <p:cNvSpPr txBox="1">
            <a:spLocks noChangeArrowheads="1"/>
          </p:cNvSpPr>
          <p:nvPr/>
        </p:nvSpPr>
        <p:spPr bwMode="auto">
          <a:xfrm>
            <a:off x="140970" y="4624070"/>
            <a:ext cx="119062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tx1"/>
                </a:solidFill>
                <a:latin typeface="Arial" panose="02080604020202020204" pitchFamily="34" charset="0"/>
                <a:ea typeface="Amazon Ember" panose="020B0603020204020204" pitchFamily="34" charset="0"/>
                <a:cs typeface="Arial" panose="02080604020202020204" pitchFamily="34" charset="0"/>
              </a:rPr>
              <a:t>Amazon S3</a:t>
            </a:r>
            <a:endParaRPr lang="en-US" altLang="en-US" sz="1200">
              <a:solidFill>
                <a:schemeClr val="tx1"/>
              </a:solidFill>
              <a:latin typeface="Arial" panose="02080604020202020204" pitchFamily="34" charset="0"/>
              <a:ea typeface="Amazon Ember" panose="020B0603020204020204" pitchFamily="34" charset="0"/>
              <a:cs typeface="Arial" panose="02080604020202020204" pitchFamily="34" charset="0"/>
            </a:endParaRPr>
          </a:p>
        </p:txBody>
      </p: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>
            <a:off x="1193165" y="1069340"/>
            <a:ext cx="1480820" cy="3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3588385" y="1056640"/>
            <a:ext cx="1470660" cy="165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79795" y="1073150"/>
            <a:ext cx="1470660" cy="165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1617" idx="3"/>
          </p:cNvCxnSpPr>
          <p:nvPr/>
        </p:nvCxnSpPr>
        <p:spPr>
          <a:xfrm flipV="1">
            <a:off x="8407400" y="1056640"/>
            <a:ext cx="1503680" cy="165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2644" idx="2"/>
            <a:endCxn id="39" idx="0"/>
          </p:cNvCxnSpPr>
          <p:nvPr/>
        </p:nvCxnSpPr>
        <p:spPr>
          <a:xfrm>
            <a:off x="10355580" y="1526540"/>
            <a:ext cx="0" cy="1908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394700" y="3892550"/>
            <a:ext cx="1503680" cy="165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8305" idx="3"/>
            <a:endCxn id="18" idx="1"/>
          </p:cNvCxnSpPr>
          <p:nvPr/>
        </p:nvCxnSpPr>
        <p:spPr>
          <a:xfrm>
            <a:off x="6776085" y="3892550"/>
            <a:ext cx="71691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98306" idx="1"/>
          </p:cNvCxnSpPr>
          <p:nvPr/>
        </p:nvCxnSpPr>
        <p:spPr>
          <a:xfrm>
            <a:off x="3664585" y="3892550"/>
            <a:ext cx="8001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3064" idx="3"/>
          </p:cNvCxnSpPr>
          <p:nvPr/>
        </p:nvCxnSpPr>
        <p:spPr>
          <a:xfrm>
            <a:off x="1193165" y="3892550"/>
            <a:ext cx="1515745" cy="2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191895" y="981710"/>
            <a:ext cx="20637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85845" y="964565"/>
            <a:ext cx="20637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96940" y="981710"/>
            <a:ext cx="20637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449945" y="970915"/>
            <a:ext cx="20637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252075" y="1526540"/>
            <a:ext cx="20637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692005" y="3792855"/>
            <a:ext cx="20637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317105" y="3792220"/>
            <a:ext cx="20637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58310" y="3792220"/>
            <a:ext cx="20637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33015" y="3792220"/>
            <a:ext cx="20637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7708 0.00203704 " pathEditMode="relative" ptsTypes="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5833 -0.00101852 " pathEditMode="relative" rAng="0" ptsTypes="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 -0.00203704 " pathEditMode="relative" ptsTypes="">
                                      <p:cBhvr>
                                        <p:cTn id="2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1458 9.25926e-05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0"/>
                            </p:stCondLst>
                            <p:childTnLst>
                              <p:par>
                                <p:cTn id="32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14583 0.264074 " pathEditMode="relative" ptsTypes=""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0"/>
                            </p:stCondLst>
                            <p:childTnLst>
                              <p:par>
                                <p:cTn id="4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5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3333 0.00203704 " pathEditMode="relative" ptsTypes="">
                                      <p:cBhvr>
                                        <p:cTn id="4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3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00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21875 0 " pathEditMode="relative" ptsTypes="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0"/>
                            </p:stCondLst>
                            <p:childTnLst>
                              <p:par>
                                <p:cTn id="5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000"/>
                            </p:stCondLst>
                            <p:childTnLst>
                              <p:par>
                                <p:cTn id="5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8000"/>
                            </p:stCondLst>
                            <p:childTnLst>
                              <p:par>
                                <p:cTn id="6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55729 0 " pathEditMode="relative" ptsTypes="">
                                      <p:cBhvr>
                                        <p:cTn id="6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0"/>
                            </p:stCondLst>
                            <p:childTnLst>
                              <p:par>
                                <p:cTn id="63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4531 0 " pathEditMode="relative" ptsTypes="">
                                      <p:cBhvr>
                                        <p:cTn id="6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5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4464685" y="13970"/>
            <a:ext cx="2708910" cy="4146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GCP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WPS Presentation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Calibri</vt:lpstr>
      <vt:lpstr>Amazon Ember</vt:lpstr>
      <vt:lpstr>Garuda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dks</cp:lastModifiedBy>
  <cp:revision>7</cp:revision>
  <dcterms:created xsi:type="dcterms:W3CDTF">2023-08-27T11:25:44Z</dcterms:created>
  <dcterms:modified xsi:type="dcterms:W3CDTF">2023-08-27T11:25:44Z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