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5" r:id="rId3"/>
    <p:sldId id="282" r:id="rId4"/>
    <p:sldId id="280" r:id="rId5"/>
    <p:sldId id="283" r:id="rId6"/>
    <p:sldId id="284" r:id="rId7"/>
    <p:sldId id="285" r:id="rId8"/>
    <p:sldId id="286" r:id="rId9"/>
    <p:sldId id="288" r:id="rId10"/>
    <p:sldId id="287" r:id="rId11"/>
    <p:sldId id="289" r:id="rId12"/>
    <p:sldId id="290" r:id="rId13"/>
    <p:sldId id="291" r:id="rId14"/>
    <p:sldId id="292" r:id="rId15"/>
    <p:sldId id="29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956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71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56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60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7819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344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689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40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54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3836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92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668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x2IFQINL8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Tim/Ros_Tutorial/tree/master/%E4%BA%86%E8%A7%A3Ros%E6%8C%87%E4%BB%A4%E5%92%8Ccatkin_package" TargetMode="External"/><Relationship Id="rId2" Type="http://schemas.openxmlformats.org/officeDocument/2006/relationships/hyperlink" Target="http://wiki.ros.org/rospy_tutorials/Tutorials/WritingPublisherSubscrib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help.ithome.com.tw/articles/1020272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C9837D5-5311-4248-A8E8-8C4BE752D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ROS </a:t>
            </a:r>
            <a:r>
              <a:rPr lang="zh-TW" altLang="en-US" dirty="0">
                <a:latin typeface="+mn-ea"/>
                <a:ea typeface="+mn-ea"/>
              </a:rPr>
              <a:t>教程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37FDAF96-15DC-411F-8856-853FF442F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編寫人</a:t>
            </a:r>
            <a:r>
              <a:rPr lang="en-US" altLang="zh-TW" dirty="0"/>
              <a:t>:</a:t>
            </a:r>
            <a:r>
              <a:rPr lang="zh-TW" altLang="en-US" dirty="0"/>
              <a:t>李彥霆</a:t>
            </a:r>
          </a:p>
        </p:txBody>
      </p:sp>
    </p:spTree>
    <p:extLst>
      <p:ext uri="{BB962C8B-B14F-4D97-AF65-F5344CB8AC3E}">
        <p14:creationId xmlns:p14="http://schemas.microsoft.com/office/powerpoint/2010/main" val="29706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E0F6697-6F4E-4D29-8AC4-CF63513C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221" y="1399298"/>
            <a:ext cx="10178322" cy="5031179"/>
          </a:xfrm>
        </p:spPr>
        <p:txBody>
          <a:bodyPr>
            <a:normAutofit/>
          </a:bodyPr>
          <a:lstStyle/>
          <a:p>
            <a:r>
              <a:rPr lang="en-US" altLang="zh-TW" dirty="0"/>
              <a:t>1 #!/usr/bin/env python   </a:t>
            </a:r>
            <a:r>
              <a:rPr lang="en-US" altLang="zh-TW" dirty="0">
                <a:solidFill>
                  <a:srgbClr val="002060"/>
                </a:solidFill>
              </a:rPr>
              <a:t>//</a:t>
            </a:r>
            <a:r>
              <a:rPr lang="zh-TW" altLang="en-US" dirty="0">
                <a:solidFill>
                  <a:srgbClr val="002060"/>
                </a:solidFill>
              </a:rPr>
              <a:t>使用</a:t>
            </a:r>
            <a:r>
              <a:rPr lang="en-US" altLang="zh-TW" dirty="0">
                <a:solidFill>
                  <a:srgbClr val="002060"/>
                </a:solidFill>
              </a:rPr>
              <a:t>python</a:t>
            </a:r>
          </a:p>
          <a:p>
            <a:r>
              <a:rPr lang="en-US" altLang="zh-TW" dirty="0"/>
              <a:t>2 # license removed for brevity</a:t>
            </a:r>
          </a:p>
          <a:p>
            <a:r>
              <a:rPr lang="en-US" altLang="zh-TW" dirty="0"/>
              <a:t>3 import </a:t>
            </a:r>
            <a:r>
              <a:rPr lang="en-US" altLang="zh-TW" dirty="0" err="1"/>
              <a:t>rospy</a:t>
            </a:r>
            <a:r>
              <a:rPr lang="en-US" altLang="zh-TW" dirty="0"/>
              <a:t>            </a:t>
            </a:r>
            <a:r>
              <a:rPr lang="en-US" altLang="zh-TW" dirty="0">
                <a:solidFill>
                  <a:srgbClr val="002060"/>
                </a:solidFill>
              </a:rPr>
              <a:t>//</a:t>
            </a:r>
            <a:r>
              <a:rPr lang="zh-TW" altLang="en-US" dirty="0">
                <a:solidFill>
                  <a:srgbClr val="002060"/>
                </a:solidFill>
              </a:rPr>
              <a:t>編寫</a:t>
            </a:r>
            <a:r>
              <a:rPr lang="en-US" altLang="zh-TW" dirty="0">
                <a:solidFill>
                  <a:srgbClr val="002060"/>
                </a:solidFill>
              </a:rPr>
              <a:t>node</a:t>
            </a:r>
            <a:r>
              <a:rPr lang="zh-TW" altLang="en-US" dirty="0">
                <a:solidFill>
                  <a:srgbClr val="002060"/>
                </a:solidFill>
              </a:rPr>
              <a:t>文件，必須引用</a:t>
            </a:r>
            <a:r>
              <a:rPr lang="en-US" altLang="zh-TW" dirty="0" err="1">
                <a:solidFill>
                  <a:srgbClr val="002060"/>
                </a:solidFill>
              </a:rPr>
              <a:t>rospy</a:t>
            </a:r>
            <a:endParaRPr lang="en-US" altLang="zh-TW" dirty="0">
              <a:solidFill>
                <a:srgbClr val="002060"/>
              </a:solidFill>
            </a:endParaRPr>
          </a:p>
          <a:p>
            <a:r>
              <a:rPr lang="en-US" altLang="zh-TW" dirty="0"/>
              <a:t>4 from std_msgs.msg import String </a:t>
            </a:r>
            <a:r>
              <a:rPr lang="en-US" altLang="zh-TW" dirty="0">
                <a:solidFill>
                  <a:srgbClr val="002060"/>
                </a:solidFill>
              </a:rPr>
              <a:t>//</a:t>
            </a:r>
            <a:r>
              <a:rPr lang="zh-TW" altLang="en-US" dirty="0">
                <a:solidFill>
                  <a:srgbClr val="002060"/>
                </a:solidFill>
              </a:rPr>
              <a:t>可以讓我們使用字串符</a:t>
            </a:r>
          </a:p>
          <a:p>
            <a:r>
              <a:rPr lang="en-US" altLang="zh-TW" dirty="0"/>
              <a:t>5 </a:t>
            </a:r>
          </a:p>
          <a:p>
            <a:r>
              <a:rPr lang="en-US" altLang="zh-TW" dirty="0"/>
              <a:t>6 def talker():</a:t>
            </a:r>
          </a:p>
          <a:p>
            <a:r>
              <a:rPr lang="en-US" altLang="zh-TW" dirty="0"/>
              <a:t>7 pub = </a:t>
            </a:r>
            <a:r>
              <a:rPr lang="en-US" altLang="zh-TW" dirty="0" err="1"/>
              <a:t>rospy.Publisher</a:t>
            </a:r>
            <a:r>
              <a:rPr lang="en-US" altLang="zh-TW" dirty="0"/>
              <a:t>('chatter', String </a:t>
            </a:r>
            <a:r>
              <a:rPr lang="en-US" altLang="zh-TW" dirty="0" err="1"/>
              <a:t>queue_size</a:t>
            </a:r>
            <a:r>
              <a:rPr lang="en-US" altLang="zh-TW" dirty="0"/>
              <a:t>=10)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//</a:t>
            </a:r>
            <a:r>
              <a:rPr lang="zh-TW" altLang="en-US" dirty="0">
                <a:solidFill>
                  <a:srgbClr val="002060"/>
                </a:solidFill>
              </a:rPr>
              <a:t>定義</a:t>
            </a:r>
            <a:r>
              <a:rPr lang="en-US" altLang="zh-TW" dirty="0">
                <a:solidFill>
                  <a:srgbClr val="002060"/>
                </a:solidFill>
              </a:rPr>
              <a:t>talker()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//pub</a:t>
            </a:r>
            <a:r>
              <a:rPr lang="zh-TW" altLang="en-US" dirty="0">
                <a:solidFill>
                  <a:srgbClr val="002060"/>
                </a:solidFill>
              </a:rPr>
              <a:t>可稱作**發布者**。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//</a:t>
            </a:r>
            <a:r>
              <a:rPr lang="zh-TW" altLang="en-US" dirty="0">
                <a:solidFill>
                  <a:srgbClr val="002060"/>
                </a:solidFill>
              </a:rPr>
              <a:t>將其發佈在</a:t>
            </a:r>
            <a:r>
              <a:rPr lang="en-US" altLang="zh-TW" dirty="0">
                <a:solidFill>
                  <a:srgbClr val="002060"/>
                </a:solidFill>
              </a:rPr>
              <a:t>chatter</a:t>
            </a:r>
            <a:r>
              <a:rPr lang="zh-TW" altLang="en-US" dirty="0">
                <a:solidFill>
                  <a:srgbClr val="002060"/>
                </a:solidFill>
              </a:rPr>
              <a:t>主題</a:t>
            </a:r>
            <a:r>
              <a:rPr lang="en-US" altLang="zh-TW" dirty="0">
                <a:solidFill>
                  <a:srgbClr val="002060"/>
                </a:solidFill>
              </a:rPr>
              <a:t>(topic)</a:t>
            </a:r>
            <a:r>
              <a:rPr lang="zh-TW" altLang="en-US" dirty="0">
                <a:solidFill>
                  <a:srgbClr val="002060"/>
                </a:solidFill>
              </a:rPr>
              <a:t>裡，利用</a:t>
            </a:r>
            <a:r>
              <a:rPr lang="en-US" altLang="zh-TW" dirty="0">
                <a:solidFill>
                  <a:srgbClr val="002060"/>
                </a:solidFill>
              </a:rPr>
              <a:t>String</a:t>
            </a:r>
            <a:r>
              <a:rPr lang="zh-TW" altLang="en-US" dirty="0">
                <a:solidFill>
                  <a:srgbClr val="002060"/>
                </a:solidFill>
              </a:rPr>
              <a:t>型態。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//</a:t>
            </a:r>
            <a:r>
              <a:rPr lang="zh-TW" altLang="en-US" dirty="0">
                <a:solidFill>
                  <a:srgbClr val="002060"/>
                </a:solidFill>
              </a:rPr>
              <a:t>如果設置</a:t>
            </a:r>
            <a:r>
              <a:rPr lang="en-US" altLang="zh-TW" dirty="0" err="1">
                <a:solidFill>
                  <a:srgbClr val="002060"/>
                </a:solidFill>
              </a:rPr>
              <a:t>queue_size</a:t>
            </a:r>
            <a:r>
              <a:rPr lang="en-US" altLang="zh-TW" dirty="0">
                <a:solidFill>
                  <a:srgbClr val="002060"/>
                </a:solidFill>
              </a:rPr>
              <a:t>=10</a:t>
            </a:r>
            <a:r>
              <a:rPr lang="zh-TW" altLang="en-US" dirty="0">
                <a:solidFill>
                  <a:srgbClr val="002060"/>
                </a:solidFill>
              </a:rPr>
              <a:t>，即如果收到的數據大於</a:t>
            </a:r>
            <a:r>
              <a:rPr lang="en-US" altLang="zh-TW" dirty="0">
                <a:solidFill>
                  <a:srgbClr val="002060"/>
                </a:solidFill>
              </a:rPr>
              <a:t>10</a:t>
            </a:r>
            <a:r>
              <a:rPr lang="zh-TW" altLang="en-US" dirty="0">
                <a:solidFill>
                  <a:srgbClr val="002060"/>
                </a:solidFill>
              </a:rPr>
              <a:t>，則將開始拋棄最初收到的第一個數據。</a:t>
            </a:r>
          </a:p>
        </p:txBody>
      </p:sp>
      <p:sp>
        <p:nvSpPr>
          <p:cNvPr id="2" name="矩形 1"/>
          <p:cNvSpPr/>
          <p:nvPr/>
        </p:nvSpPr>
        <p:spPr>
          <a:xfrm>
            <a:off x="1385207" y="231169"/>
            <a:ext cx="24798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solidFill>
                  <a:srgbClr val="0070C0"/>
                </a:solidFill>
              </a:rPr>
              <a:t>talker.py</a:t>
            </a:r>
          </a:p>
        </p:txBody>
      </p:sp>
    </p:spTree>
    <p:extLst>
      <p:ext uri="{BB962C8B-B14F-4D97-AF65-F5344CB8AC3E}">
        <p14:creationId xmlns:p14="http://schemas.microsoft.com/office/powerpoint/2010/main" val="111028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E0F6697-6F4E-4D29-8AC4-CF63513C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519" y="1357461"/>
            <a:ext cx="10178322" cy="5031179"/>
          </a:xfrm>
        </p:spPr>
        <p:txBody>
          <a:bodyPr>
            <a:normAutofit/>
          </a:bodyPr>
          <a:lstStyle/>
          <a:p>
            <a:r>
              <a:rPr lang="en-US" altLang="zh-TW" dirty="0"/>
              <a:t>8 </a:t>
            </a:r>
            <a:r>
              <a:rPr lang="en-US" altLang="zh-TW" dirty="0" err="1"/>
              <a:t>rospy.init_node</a:t>
            </a:r>
            <a:r>
              <a:rPr lang="en-US" altLang="zh-TW" dirty="0"/>
              <a:t>('talker', anonymous=True)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//</a:t>
            </a:r>
            <a:r>
              <a:rPr lang="zh-TW" altLang="en-US" dirty="0">
                <a:solidFill>
                  <a:srgbClr val="002060"/>
                </a:solidFill>
              </a:rPr>
              <a:t>初始化名為 </a:t>
            </a:r>
            <a:r>
              <a:rPr lang="en-US" altLang="zh-TW" dirty="0">
                <a:solidFill>
                  <a:srgbClr val="002060"/>
                </a:solidFill>
              </a:rPr>
              <a:t>"talker"</a:t>
            </a:r>
            <a:r>
              <a:rPr lang="zh-TW" altLang="en-US" dirty="0">
                <a:solidFill>
                  <a:srgbClr val="002060"/>
                </a:solidFill>
              </a:rPr>
              <a:t>的</a:t>
            </a:r>
            <a:r>
              <a:rPr lang="en-US" altLang="zh-TW" dirty="0">
                <a:solidFill>
                  <a:srgbClr val="002060"/>
                </a:solidFill>
              </a:rPr>
              <a:t>node</a:t>
            </a:r>
            <a:r>
              <a:rPr lang="zh-TW" altLang="en-US" dirty="0">
                <a:solidFill>
                  <a:srgbClr val="002060"/>
                </a:solidFill>
              </a:rPr>
              <a:t>，</a:t>
            </a:r>
            <a:r>
              <a:rPr lang="en-US" altLang="zh-TW" dirty="0">
                <a:solidFill>
                  <a:srgbClr val="002060"/>
                </a:solidFill>
              </a:rPr>
              <a:t>anonymous=True </a:t>
            </a:r>
            <a:r>
              <a:rPr lang="zh-TW" altLang="en-US" dirty="0">
                <a:solidFill>
                  <a:srgbClr val="002060"/>
                </a:solidFill>
              </a:rPr>
              <a:t>通過在</a:t>
            </a:r>
            <a:r>
              <a:rPr lang="en-US" altLang="zh-TW" dirty="0">
                <a:solidFill>
                  <a:srgbClr val="002060"/>
                </a:solidFill>
              </a:rPr>
              <a:t>NAME</a:t>
            </a:r>
            <a:r>
              <a:rPr lang="zh-TW" altLang="en-US" dirty="0">
                <a:solidFill>
                  <a:srgbClr val="002060"/>
                </a:solidFill>
              </a:rPr>
              <a:t>的末尾添加隨機數來確保您的節點具有唯一名稱。</a:t>
            </a:r>
          </a:p>
          <a:p>
            <a:r>
              <a:rPr lang="en-US" altLang="zh-TW" dirty="0"/>
              <a:t>9 rate = </a:t>
            </a:r>
            <a:r>
              <a:rPr lang="en-US" altLang="zh-TW" dirty="0" err="1"/>
              <a:t>rospy.Rate</a:t>
            </a:r>
            <a:r>
              <a:rPr lang="en-US" altLang="zh-TW" dirty="0"/>
              <a:t>(10) # 10hz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//</a:t>
            </a:r>
            <a:r>
              <a:rPr lang="zh-TW" altLang="en-US" dirty="0">
                <a:solidFill>
                  <a:srgbClr val="002060"/>
                </a:solidFill>
              </a:rPr>
              <a:t>每秒經過</a:t>
            </a:r>
            <a:r>
              <a:rPr lang="en-US" altLang="zh-TW" dirty="0">
                <a:solidFill>
                  <a:srgbClr val="002060"/>
                </a:solidFill>
              </a:rPr>
              <a:t>10</a:t>
            </a:r>
            <a:r>
              <a:rPr lang="zh-TW" altLang="en-US" dirty="0">
                <a:solidFill>
                  <a:srgbClr val="002060"/>
                </a:solidFill>
              </a:rPr>
              <a:t>次循環</a:t>
            </a:r>
          </a:p>
          <a:p>
            <a:r>
              <a:rPr lang="en-US" altLang="zh-TW" dirty="0"/>
              <a:t>10 while not </a:t>
            </a:r>
            <a:r>
              <a:rPr lang="en-US" altLang="zh-TW" dirty="0" err="1"/>
              <a:t>rospy.is_shutdown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11 </a:t>
            </a:r>
            <a:r>
              <a:rPr lang="en-US" altLang="zh-TW" dirty="0" err="1"/>
              <a:t>hello_str</a:t>
            </a:r>
            <a:r>
              <a:rPr lang="en-US" altLang="zh-TW" dirty="0"/>
              <a:t> = "hello world %s" % </a:t>
            </a:r>
            <a:r>
              <a:rPr lang="en-US" altLang="zh-TW" dirty="0" err="1"/>
              <a:t>rospy.get_time</a:t>
            </a:r>
            <a:r>
              <a:rPr lang="en-US" altLang="zh-TW" dirty="0"/>
              <a:t>()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//</a:t>
            </a:r>
            <a:r>
              <a:rPr lang="zh-TW" altLang="en-US" dirty="0">
                <a:solidFill>
                  <a:srgbClr val="002060"/>
                </a:solidFill>
              </a:rPr>
              <a:t>輸出字串</a:t>
            </a:r>
            <a:r>
              <a:rPr lang="en-US" altLang="zh-TW" dirty="0">
                <a:solidFill>
                  <a:srgbClr val="002060"/>
                </a:solidFill>
              </a:rPr>
              <a:t>(hello + time)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3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E0F6697-6F4E-4D29-8AC4-CF63513C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959" y="445417"/>
            <a:ext cx="10178322" cy="5967166"/>
          </a:xfrm>
        </p:spPr>
        <p:txBody>
          <a:bodyPr>
            <a:normAutofit/>
          </a:bodyPr>
          <a:lstStyle/>
          <a:p>
            <a:r>
              <a:rPr lang="en-US" altLang="zh-TW" dirty="0"/>
              <a:t>12 </a:t>
            </a:r>
            <a:r>
              <a:rPr lang="en-US" altLang="zh-TW" dirty="0" err="1"/>
              <a:t>rospy.loginfo</a:t>
            </a:r>
            <a:r>
              <a:rPr lang="en-US" altLang="zh-TW" dirty="0"/>
              <a:t>(</a:t>
            </a:r>
            <a:r>
              <a:rPr lang="en-US" altLang="zh-TW" dirty="0" err="1"/>
              <a:t>hello_str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//</a:t>
            </a:r>
            <a:r>
              <a:rPr lang="en-US" altLang="zh-TW" dirty="0" err="1">
                <a:solidFill>
                  <a:srgbClr val="002060"/>
                </a:solidFill>
              </a:rPr>
              <a:t>loginfo</a:t>
            </a:r>
            <a:r>
              <a:rPr lang="en-US" altLang="zh-TW" dirty="0">
                <a:solidFill>
                  <a:srgbClr val="002060"/>
                </a:solidFill>
              </a:rPr>
              <a:t>() </a:t>
            </a:r>
            <a:r>
              <a:rPr lang="zh-TW" altLang="en-US" dirty="0">
                <a:solidFill>
                  <a:srgbClr val="002060"/>
                </a:solidFill>
              </a:rPr>
              <a:t>做三件事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  </a:t>
            </a:r>
            <a:r>
              <a:rPr lang="en-US" altLang="zh-TW" dirty="0">
                <a:solidFill>
                  <a:srgbClr val="002060"/>
                </a:solidFill>
              </a:rPr>
              <a:t>1.</a:t>
            </a:r>
            <a:r>
              <a:rPr lang="zh-TW" altLang="en-US" dirty="0">
                <a:solidFill>
                  <a:srgbClr val="002060"/>
                </a:solidFill>
              </a:rPr>
              <a:t>印到畫面上。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  </a:t>
            </a:r>
            <a:r>
              <a:rPr lang="en-US" altLang="zh-TW" dirty="0">
                <a:solidFill>
                  <a:srgbClr val="002060"/>
                </a:solidFill>
              </a:rPr>
              <a:t>2.</a:t>
            </a:r>
            <a:r>
              <a:rPr lang="zh-TW" altLang="en-US" dirty="0">
                <a:solidFill>
                  <a:srgbClr val="002060"/>
                </a:solidFill>
              </a:rPr>
              <a:t>寫入節點的日誌文件，也就是</a:t>
            </a:r>
            <a:r>
              <a:rPr lang="en-US" altLang="zh-TW" dirty="0">
                <a:solidFill>
                  <a:srgbClr val="002060"/>
                </a:solidFill>
              </a:rPr>
              <a:t>node.log</a:t>
            </a:r>
            <a:r>
              <a:rPr lang="zh-TW" altLang="en-US" dirty="0">
                <a:solidFill>
                  <a:srgbClr val="002060"/>
                </a:solidFill>
              </a:rPr>
              <a:t>。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  </a:t>
            </a:r>
            <a:r>
              <a:rPr lang="en-US" altLang="zh-TW" dirty="0">
                <a:solidFill>
                  <a:srgbClr val="002060"/>
                </a:solidFill>
              </a:rPr>
              <a:t>3.</a:t>
            </a:r>
            <a:r>
              <a:rPr lang="zh-TW" altLang="en-US" dirty="0">
                <a:solidFill>
                  <a:srgbClr val="002060"/>
                </a:solidFill>
              </a:rPr>
              <a:t>並被寫入</a:t>
            </a:r>
            <a:r>
              <a:rPr lang="en-US" altLang="zh-TW" dirty="0" err="1">
                <a:solidFill>
                  <a:srgbClr val="002060"/>
                </a:solidFill>
              </a:rPr>
              <a:t>rosout</a:t>
            </a:r>
            <a:r>
              <a:rPr lang="zh-TW" altLang="en-US" dirty="0">
                <a:solidFill>
                  <a:srgbClr val="002060"/>
                </a:solidFill>
              </a:rPr>
              <a:t>。 </a:t>
            </a:r>
            <a:r>
              <a:rPr lang="en-US" altLang="zh-TW" dirty="0" err="1">
                <a:solidFill>
                  <a:srgbClr val="002060"/>
                </a:solidFill>
              </a:rPr>
              <a:t>rosout</a:t>
            </a:r>
            <a:r>
              <a:rPr lang="zh-TW" altLang="en-US" dirty="0">
                <a:solidFill>
                  <a:srgbClr val="002060"/>
                </a:solidFill>
              </a:rPr>
              <a:t>是一個方便的調試工具，之後會說到。</a:t>
            </a:r>
          </a:p>
          <a:p>
            <a:r>
              <a:rPr lang="en-US" altLang="zh-TW" dirty="0"/>
              <a:t>13 </a:t>
            </a:r>
            <a:r>
              <a:rPr lang="en-US" altLang="zh-TW" dirty="0" err="1"/>
              <a:t>pub.publish</a:t>
            </a:r>
            <a:r>
              <a:rPr lang="en-US" altLang="zh-TW" dirty="0"/>
              <a:t>(</a:t>
            </a:r>
            <a:r>
              <a:rPr lang="en-US" altLang="zh-TW" dirty="0" err="1"/>
              <a:t>hello_str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14 </a:t>
            </a:r>
            <a:r>
              <a:rPr lang="en-US" altLang="zh-TW" dirty="0" err="1"/>
              <a:t>rate.sleep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15 </a:t>
            </a:r>
          </a:p>
          <a:p>
            <a:r>
              <a:rPr lang="en-US" altLang="zh-TW" dirty="0"/>
              <a:t>16 if __name__ == '__main__':</a:t>
            </a:r>
          </a:p>
          <a:p>
            <a:r>
              <a:rPr lang="en-US" altLang="zh-TW" dirty="0"/>
              <a:t>17     try:</a:t>
            </a:r>
          </a:p>
          <a:p>
            <a:r>
              <a:rPr lang="en-US" altLang="zh-TW" dirty="0"/>
              <a:t>18         talker()</a:t>
            </a:r>
          </a:p>
          <a:p>
            <a:r>
              <a:rPr lang="en-US" altLang="zh-TW" dirty="0"/>
              <a:t>19     except </a:t>
            </a:r>
            <a:r>
              <a:rPr lang="en-US" altLang="zh-TW" dirty="0" err="1"/>
              <a:t>rospy.ROSInterruptException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20         pass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//</a:t>
            </a:r>
            <a:r>
              <a:rPr lang="zh-TW" altLang="en-US" dirty="0">
                <a:solidFill>
                  <a:srgbClr val="002060"/>
                </a:solidFill>
              </a:rPr>
              <a:t>用意為，若是程式遭到</a:t>
            </a:r>
            <a:r>
              <a:rPr lang="en-US" altLang="zh-TW" dirty="0" err="1">
                <a:solidFill>
                  <a:srgbClr val="002060"/>
                </a:solidFill>
              </a:rPr>
              <a:t>Ctrl+c</a:t>
            </a:r>
            <a:r>
              <a:rPr lang="zh-TW" altLang="en-US" dirty="0">
                <a:solidFill>
                  <a:srgbClr val="002060"/>
                </a:solidFill>
              </a:rPr>
              <a:t>或強制關閉，便會停止再次運行</a:t>
            </a:r>
            <a:r>
              <a:rPr lang="en-US" altLang="zh-TW" dirty="0">
                <a:solidFill>
                  <a:srgbClr val="002060"/>
                </a:solidFill>
              </a:rPr>
              <a:t>talker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7337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第二個實驗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="" xmlns:a16="http://schemas.microsoft.com/office/drawing/2014/main" id="{D5D2C122-90C9-498A-B24C-72128D8E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4722"/>
            <a:ext cx="10428132" cy="4859517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下載</a:t>
            </a:r>
            <a:r>
              <a:rPr lang="en-US" altLang="zh-TW" sz="2800" dirty="0"/>
              <a:t>listener.py</a:t>
            </a:r>
          </a:p>
          <a:p>
            <a:r>
              <a:rPr lang="en-US" altLang="zh-TW" sz="2800" dirty="0"/>
              <a:t>$ </a:t>
            </a:r>
            <a:r>
              <a:rPr lang="en-US" altLang="zh-TW" sz="2800" dirty="0" err="1"/>
              <a:t>roscd</a:t>
            </a:r>
            <a:r>
              <a:rPr lang="en-US" altLang="zh-TW" sz="2800" dirty="0"/>
              <a:t> </a:t>
            </a:r>
            <a:r>
              <a:rPr lang="en-US" altLang="zh-TW" sz="2800" dirty="0" err="1"/>
              <a:t>beginner_tutorials</a:t>
            </a:r>
            <a:r>
              <a:rPr lang="en-US" altLang="zh-TW" sz="2800" dirty="0"/>
              <a:t>/scripts/</a:t>
            </a:r>
          </a:p>
          <a:p>
            <a:r>
              <a:rPr lang="en-US" altLang="zh-TW" sz="2800" dirty="0"/>
              <a:t>$ </a:t>
            </a:r>
            <a:r>
              <a:rPr lang="en-US" altLang="zh-TW" sz="2800" dirty="0" err="1"/>
              <a:t>wget</a:t>
            </a:r>
            <a:r>
              <a:rPr lang="en-US" altLang="zh-TW" sz="2800" dirty="0"/>
              <a:t> https://raw.github.com/ros/ros_tutorials/kinetic-devel/rospy_tutorials/001_talker_listener/listener.py</a:t>
            </a:r>
          </a:p>
          <a:p>
            <a:r>
              <a:rPr lang="en-US" altLang="zh-TW" sz="2800" dirty="0"/>
              <a:t>$ chmod +x listener.py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516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E0F6697-6F4E-4D29-8AC4-CF63513C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959" y="445417"/>
            <a:ext cx="10178322" cy="596716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   1 #!/usr/bin/env python</a:t>
            </a:r>
          </a:p>
          <a:p>
            <a:r>
              <a:rPr lang="en-US" altLang="zh-TW" dirty="0"/>
              <a:t>   2 import </a:t>
            </a:r>
            <a:r>
              <a:rPr lang="en-US" altLang="zh-TW" dirty="0" err="1"/>
              <a:t>rospy</a:t>
            </a:r>
            <a:endParaRPr lang="en-US" altLang="zh-TW" dirty="0"/>
          </a:p>
          <a:p>
            <a:r>
              <a:rPr lang="en-US" altLang="zh-TW" dirty="0"/>
              <a:t>   3 from std_msgs.msg import String</a:t>
            </a:r>
          </a:p>
          <a:p>
            <a:r>
              <a:rPr lang="en-US" altLang="zh-TW" dirty="0"/>
              <a:t>   4 </a:t>
            </a:r>
          </a:p>
          <a:p>
            <a:r>
              <a:rPr lang="en-US" altLang="zh-TW" dirty="0"/>
              <a:t>   5 def callback(data):</a:t>
            </a:r>
          </a:p>
          <a:p>
            <a:r>
              <a:rPr lang="en-US" altLang="zh-TW" dirty="0"/>
              <a:t>   6 </a:t>
            </a:r>
            <a:r>
              <a:rPr lang="en-US" altLang="zh-TW" dirty="0" err="1"/>
              <a:t>rospy.loginfo</a:t>
            </a:r>
            <a:r>
              <a:rPr lang="en-US" altLang="zh-TW" dirty="0"/>
              <a:t>(</a:t>
            </a:r>
            <a:r>
              <a:rPr lang="en-US" altLang="zh-TW" dirty="0" err="1"/>
              <a:t>rospy.get_caller_id</a:t>
            </a:r>
            <a:r>
              <a:rPr lang="en-US" altLang="zh-TW" dirty="0"/>
              <a:t>() + "I heard %s", </a:t>
            </a:r>
            <a:r>
              <a:rPr lang="en-US" altLang="zh-TW" dirty="0" err="1"/>
              <a:t>data.data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7     </a:t>
            </a:r>
          </a:p>
          <a:p>
            <a:r>
              <a:rPr lang="en-US" altLang="zh-TW" dirty="0"/>
              <a:t>   8 def listener():</a:t>
            </a:r>
          </a:p>
          <a:p>
            <a:r>
              <a:rPr lang="en-US" altLang="zh-TW" dirty="0"/>
              <a:t>   9 </a:t>
            </a:r>
          </a:p>
          <a:p>
            <a:r>
              <a:rPr lang="en-US" altLang="zh-TW" dirty="0"/>
              <a:t>  15     </a:t>
            </a:r>
            <a:r>
              <a:rPr lang="en-US" altLang="zh-TW" dirty="0" err="1"/>
              <a:t>rospy.init_node</a:t>
            </a:r>
            <a:r>
              <a:rPr lang="en-US" altLang="zh-TW" dirty="0"/>
              <a:t>('listener', anonymous=True)</a:t>
            </a:r>
          </a:p>
          <a:p>
            <a:r>
              <a:rPr lang="en-US" altLang="zh-TW" dirty="0"/>
              <a:t>  16 </a:t>
            </a:r>
          </a:p>
          <a:p>
            <a:r>
              <a:rPr lang="en-US" altLang="zh-TW" dirty="0"/>
              <a:t>  17     </a:t>
            </a:r>
            <a:r>
              <a:rPr lang="en-US" altLang="zh-TW" dirty="0" err="1"/>
              <a:t>rospy.Subscriber</a:t>
            </a:r>
            <a:r>
              <a:rPr lang="en-US" altLang="zh-TW" dirty="0"/>
              <a:t>("chatter", String, callback)</a:t>
            </a:r>
          </a:p>
          <a:p>
            <a:r>
              <a:rPr lang="en-US" altLang="zh-TW" dirty="0"/>
              <a:t>  20     </a:t>
            </a:r>
            <a:r>
              <a:rPr lang="en-US" altLang="zh-TW" dirty="0" err="1"/>
              <a:t>rospy.spin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002060"/>
                </a:solidFill>
              </a:rPr>
              <a:t> // spin</a:t>
            </a:r>
            <a:r>
              <a:rPr lang="zh-TW" altLang="en-US" dirty="0">
                <a:solidFill>
                  <a:srgbClr val="002060"/>
                </a:solidFill>
              </a:rPr>
              <a:t>（）只是阻止</a:t>
            </a:r>
            <a:r>
              <a:rPr lang="en-US" altLang="zh-TW" dirty="0">
                <a:solidFill>
                  <a:srgbClr val="002060"/>
                </a:solidFill>
              </a:rPr>
              <a:t>python</a:t>
            </a:r>
            <a:r>
              <a:rPr lang="zh-TW" altLang="en-US" dirty="0">
                <a:solidFill>
                  <a:srgbClr val="002060"/>
                </a:solidFill>
              </a:rPr>
              <a:t>退出直到該節點停止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21 </a:t>
            </a:r>
          </a:p>
          <a:p>
            <a:r>
              <a:rPr lang="en-US" altLang="zh-TW" dirty="0"/>
              <a:t>  22 if __name__ == '__main__':</a:t>
            </a:r>
          </a:p>
          <a:p>
            <a:r>
              <a:rPr lang="en-US" altLang="zh-TW" dirty="0"/>
              <a:t>  23     listener()</a:t>
            </a:r>
            <a:endParaRPr lang="zh-TW" altLang="en-US" dirty="0"/>
          </a:p>
        </p:txBody>
      </p:sp>
      <p:pic>
        <p:nvPicPr>
          <p:cNvPr id="5" name="圖形 4" descr="一開始">
            <a:hlinkClick r:id="rId2"/>
            <a:extLst>
              <a:ext uri="{FF2B5EF4-FFF2-40B4-BE49-F238E27FC236}">
                <a16:creationId xmlns="" xmlns:a16="http://schemas.microsoft.com/office/drawing/2014/main" id="{C9D31780-B67E-4140-85A8-C01C9F7D4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188" y="4808773"/>
            <a:ext cx="1368140" cy="13681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125641" y="445417"/>
            <a:ext cx="29591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>
                <a:solidFill>
                  <a:srgbClr val="0070C0"/>
                </a:solidFill>
              </a:rPr>
              <a:t>listener.py</a:t>
            </a:r>
            <a:endParaRPr lang="en-US" altLang="zh-TW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8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02327" y="393166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 smtClean="0">
                <a:solidFill>
                  <a:srgbClr val="0070C0"/>
                </a:solidFill>
              </a:rPr>
              <a:t>技術總</a:t>
            </a:r>
            <a:r>
              <a:rPr lang="zh-TW" altLang="en-US" sz="4800" dirty="0">
                <a:solidFill>
                  <a:srgbClr val="0070C0"/>
                </a:solidFill>
              </a:rPr>
              <a:t>結</a:t>
            </a:r>
            <a:endParaRPr lang="en-US" altLang="zh-TW" sz="4800" dirty="0">
              <a:solidFill>
                <a:srgbClr val="0070C0"/>
              </a:solidFill>
            </a:endParaRPr>
          </a:p>
        </p:txBody>
      </p:sp>
      <p:sp>
        <p:nvSpPr>
          <p:cNvPr id="6" name="內容版面配置區 4">
            <a:extLst>
              <a:ext uri="{FF2B5EF4-FFF2-40B4-BE49-F238E27FC236}">
                <a16:creationId xmlns="" xmlns:a16="http://schemas.microsoft.com/office/drawing/2014/main" id="{D5D2C122-90C9-498A-B24C-72128D8E5890}"/>
              </a:ext>
            </a:extLst>
          </p:cNvPr>
          <p:cNvSpPr txBox="1">
            <a:spLocks/>
          </p:cNvSpPr>
          <p:nvPr/>
        </p:nvSpPr>
        <p:spPr>
          <a:xfrm>
            <a:off x="1251678" y="1484722"/>
            <a:ext cx="10428132" cy="48595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 smtClean="0"/>
              <a:t>在</a:t>
            </a:r>
            <a:r>
              <a:rPr lang="en-US" altLang="zh-TW" sz="2800" dirty="0" err="1" smtClean="0"/>
              <a:t>Ros</a:t>
            </a:r>
            <a:r>
              <a:rPr lang="zh-TW" altLang="en-US" sz="2800" dirty="0" smtClean="0"/>
              <a:t>中，任何</a:t>
            </a:r>
            <a:r>
              <a:rPr lang="en-US" altLang="zh-TW" sz="2800" dirty="0" smtClean="0"/>
              <a:t>Node</a:t>
            </a:r>
            <a:r>
              <a:rPr lang="zh-TW" altLang="en-US" sz="2800" dirty="0" smtClean="0"/>
              <a:t>的名字必須獨一無二，若有名字相同的情況發生，</a:t>
            </a:r>
            <a:r>
              <a:rPr lang="en-US" altLang="zh-TW" sz="2800" dirty="0" err="1" smtClean="0"/>
              <a:t>Ros</a:t>
            </a:r>
            <a:r>
              <a:rPr lang="zh-TW" altLang="en-US" sz="2800" dirty="0" smtClean="0"/>
              <a:t>會自動將舊的程序停掉。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82751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9180550-CD61-452A-8096-7F774574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987B7C4-C87A-45C5-9921-83BD0477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3003"/>
            <a:ext cx="10178322" cy="4962612"/>
          </a:xfrm>
        </p:spPr>
        <p:txBody>
          <a:bodyPr/>
          <a:lstStyle/>
          <a:p>
            <a:r>
              <a:rPr lang="en-US" altLang="zh-TW" dirty="0"/>
              <a:t>WritingPublisherSubscriber---</a:t>
            </a:r>
          </a:p>
          <a:p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http://wiki.ros.org/rospy_tutorials/Tutorials/WritingPublisherSubscriber</a:t>
            </a:r>
            <a:endParaRPr lang="en-US" altLang="zh-TW" dirty="0"/>
          </a:p>
          <a:p>
            <a:r>
              <a:rPr lang="en-US" altLang="zh-TW" dirty="0" err="1"/>
              <a:t>TKTim</a:t>
            </a:r>
            <a:r>
              <a:rPr lang="en-US" altLang="zh-TW" dirty="0"/>
              <a:t>/</a:t>
            </a:r>
            <a:r>
              <a:rPr lang="en-US" altLang="zh-TW" dirty="0" err="1"/>
              <a:t>Ros_Tutorial</a:t>
            </a:r>
            <a:r>
              <a:rPr lang="en-US" altLang="zh-TW" dirty="0"/>
              <a:t> ---</a:t>
            </a:r>
            <a:r>
              <a:rPr lang="en-US" altLang="zh-TW" dirty="0">
                <a:hlinkClick r:id="rId3"/>
              </a:rPr>
              <a:t>https://github.com/</a:t>
            </a:r>
            <a:r>
              <a:rPr lang="en-US" altLang="zh-TW" dirty="0" err="1">
                <a:hlinkClick r:id="rId3"/>
              </a:rPr>
              <a:t>TKTim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Ros_Tutorial</a:t>
            </a:r>
            <a:r>
              <a:rPr lang="en-US" altLang="zh-TW" dirty="0">
                <a:hlinkClick r:id="rId3"/>
              </a:rPr>
              <a:t>/tree/master/%E4%BA%86%E8%A7%A3Ros%E6%8C%87%E4%BB%A4%E5%92%8Ccatkin_package</a:t>
            </a:r>
            <a:endParaRPr lang="en-US" altLang="zh-TW" dirty="0"/>
          </a:p>
          <a:p>
            <a:r>
              <a:rPr lang="en-US" altLang="zh-TW" dirty="0"/>
              <a:t>ROS</a:t>
            </a:r>
            <a:r>
              <a:rPr lang="zh-TW" altLang="en-US" dirty="0"/>
              <a:t>自學筆記 </a:t>
            </a:r>
            <a:r>
              <a:rPr lang="en-US" altLang="zh-TW" dirty="0"/>
              <a:t>--- </a:t>
            </a:r>
            <a:r>
              <a:rPr lang="en-US" altLang="zh-TW" dirty="0">
                <a:hlinkClick r:id="rId4"/>
              </a:rPr>
              <a:t>https://ithelp.ithome.com.tw/articles/10202723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323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目錄</a:t>
            </a:r>
            <a:endParaRPr lang="zh-TW" altLang="en-US" sz="32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rgbClr val="F8B323"/>
              </a:buClr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了解 </a:t>
            </a:r>
            <a:r>
              <a:rPr lang="en-US" altLang="zh-TW" sz="2800" dirty="0" smtClean="0"/>
              <a:t>Node</a:t>
            </a:r>
          </a:p>
          <a:p>
            <a:pPr marL="285750" indent="-285750">
              <a:buClr>
                <a:srgbClr val="F8B323"/>
              </a:buClr>
              <a:buFont typeface="Arial" panose="020B0604020202020204" pitchFamily="34" charset="0"/>
              <a:buChar char="•"/>
            </a:pPr>
            <a:r>
              <a:rPr lang="en-US" altLang="zh-TW" sz="2800" dirty="0" err="1" smtClean="0"/>
              <a:t>turtlesim</a:t>
            </a:r>
            <a:endParaRPr lang="en-US" altLang="zh-TW" sz="2000" dirty="0" smtClean="0"/>
          </a:p>
          <a:p>
            <a:pPr marL="285750" indent="-285750">
              <a:buClr>
                <a:srgbClr val="F8B323"/>
              </a:buClr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Talker &amp; listener </a:t>
            </a:r>
            <a:r>
              <a:rPr lang="zh-TW" altLang="en-US" sz="2000" dirty="0" smtClean="0"/>
              <a:t>實驗</a:t>
            </a:r>
            <a:endParaRPr lang="zh-TW" altLang="en-US" sz="20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72" y="532516"/>
            <a:ext cx="6017525" cy="596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79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CE5C99D-BE5A-4190-B8FB-B10DB95A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了解</a:t>
            </a:r>
            <a:r>
              <a:rPr lang="en-US" altLang="zh-TW" dirty="0"/>
              <a:t>Node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3736207E-B2D6-49DE-A730-D8DA5F8CA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09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="" xmlns:a16="http://schemas.microsoft.com/office/drawing/2014/main" id="{7C4A8BB7-87AA-426A-BC8C-B53DB9225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1" y="640956"/>
            <a:ext cx="11311237" cy="55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0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第一個實驗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藉由 </a:t>
            </a:r>
            <a:r>
              <a:rPr lang="en-US" altLang="zh-TW" sz="2400" dirty="0" err="1"/>
              <a:t>rosnode</a:t>
            </a:r>
            <a:r>
              <a:rPr lang="en-US" altLang="zh-TW" sz="2400" dirty="0"/>
              <a:t> </a:t>
            </a:r>
            <a:r>
              <a:rPr lang="zh-TW" altLang="en-US" sz="2400" dirty="0"/>
              <a:t>指令 我們來觀察</a:t>
            </a:r>
            <a:r>
              <a:rPr lang="en-US" altLang="zh-TW" sz="2400" dirty="0"/>
              <a:t>node</a:t>
            </a:r>
            <a:r>
              <a:rPr lang="zh-TW" altLang="en-US" sz="2400" dirty="0"/>
              <a:t>在</a:t>
            </a:r>
            <a:r>
              <a:rPr lang="en-US" altLang="zh-TW" sz="2400" dirty="0"/>
              <a:t>ROS</a:t>
            </a:r>
            <a:r>
              <a:rPr lang="zh-TW" altLang="en-US" sz="2400" dirty="0"/>
              <a:t>中的運作方式。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3600" b="1" dirty="0"/>
              <a:t>第一步驟</a:t>
            </a:r>
            <a:endParaRPr lang="en-US" altLang="zh-TW" sz="3600" b="1" dirty="0"/>
          </a:p>
          <a:p>
            <a:r>
              <a:rPr lang="zh-TW" altLang="en-US" sz="2400" dirty="0"/>
              <a:t>開啟終端機 </a:t>
            </a:r>
            <a:endParaRPr lang="en-US" altLang="zh-TW" sz="2400" dirty="0"/>
          </a:p>
          <a:p>
            <a:r>
              <a:rPr lang="en-US" altLang="zh-TW" sz="2400" dirty="0"/>
              <a:t>#</a:t>
            </a:r>
            <a:r>
              <a:rPr lang="zh-TW" altLang="en-US" sz="2400" dirty="0"/>
              <a:t> </a:t>
            </a:r>
            <a:r>
              <a:rPr lang="en-US" altLang="zh-TW" sz="2400" dirty="0" err="1"/>
              <a:t>roscore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121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D08A0D1-3867-48B3-8B06-625E6902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44" y="409505"/>
            <a:ext cx="10178322" cy="1306173"/>
          </a:xfrm>
        </p:spPr>
        <p:txBody>
          <a:bodyPr/>
          <a:lstStyle/>
          <a:p>
            <a:r>
              <a:rPr lang="zh-TW" altLang="en-US" sz="3200" b="1" dirty="0"/>
              <a:t>第二步驟</a:t>
            </a:r>
            <a:endParaRPr lang="en-US" altLang="zh-TW" sz="3200" b="1" dirty="0"/>
          </a:p>
          <a:p>
            <a:pPr lvl="0">
              <a:buClr>
                <a:srgbClr val="2A1A00"/>
              </a:buClr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開啟終端機 </a:t>
            </a:r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altLang="zh-TW" sz="3200" b="1" dirty="0"/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="" xmlns:a16="http://schemas.microsoft.com/office/drawing/2014/main" id="{AF8E0FFE-5263-46F4-921B-C8963C296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080" y="315960"/>
            <a:ext cx="8016935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D08A0D1-3867-48B3-8B06-625E6902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44" y="409505"/>
            <a:ext cx="10178322" cy="1306173"/>
          </a:xfrm>
        </p:spPr>
        <p:txBody>
          <a:bodyPr/>
          <a:lstStyle/>
          <a:p>
            <a:r>
              <a:rPr lang="zh-TW" altLang="en-US" sz="3200" b="1" dirty="0"/>
              <a:t>第三步驟</a:t>
            </a:r>
            <a:endParaRPr lang="en-US" altLang="zh-TW" sz="3200" b="1" dirty="0"/>
          </a:p>
          <a:p>
            <a:pPr lvl="0">
              <a:buClr>
                <a:srgbClr val="2A1A00"/>
              </a:buClr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開啟終端機 </a:t>
            </a:r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altLang="zh-TW" sz="3200" b="1" dirty="0"/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="" xmlns:a16="http://schemas.microsoft.com/office/drawing/2014/main" id="{2718BB1B-C19C-4387-86FE-FD3CA391E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96" y="582683"/>
            <a:ext cx="5867908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9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D08A0D1-3867-48B3-8B06-625E6902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44" y="409505"/>
            <a:ext cx="10178322" cy="1306173"/>
          </a:xfrm>
        </p:spPr>
        <p:txBody>
          <a:bodyPr/>
          <a:lstStyle/>
          <a:p>
            <a:r>
              <a:rPr lang="zh-TW" altLang="en-US" sz="3200" b="1" dirty="0"/>
              <a:t>第四步驟</a:t>
            </a:r>
            <a:endParaRPr lang="en-US" altLang="zh-TW" sz="3200" b="1" dirty="0"/>
          </a:p>
          <a:p>
            <a:r>
              <a:rPr lang="zh-TW" altLang="en-US" sz="2400" dirty="0"/>
              <a:t>回到</a:t>
            </a:r>
            <a:r>
              <a:rPr lang="en-US" altLang="zh-TW" sz="2400" dirty="0" err="1"/>
              <a:t>rosnode</a:t>
            </a:r>
            <a:r>
              <a:rPr lang="zh-TW" altLang="en-US" sz="2400" dirty="0"/>
              <a:t>的終端機</a:t>
            </a:r>
            <a:endParaRPr lang="en-US" altLang="zh-TW" sz="2400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="" xmlns:a16="http://schemas.microsoft.com/office/drawing/2014/main" id="{3CDB896B-8448-4D69-9F62-6D646A7AD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82" y="296908"/>
            <a:ext cx="6378493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3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第二個實驗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="" xmlns:a16="http://schemas.microsoft.com/office/drawing/2014/main" id="{D5D2C122-90C9-498A-B24C-72128D8E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4722"/>
            <a:ext cx="10428132" cy="4859517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/>
              <a:t>我們來寫兩個傳接的程式吧</a:t>
            </a:r>
            <a:r>
              <a:rPr lang="en-US" altLang="zh-TW" sz="2800" dirty="0"/>
              <a:t>!</a:t>
            </a:r>
          </a:p>
          <a:p>
            <a:endParaRPr lang="en-US" altLang="zh-TW" sz="2800" dirty="0"/>
          </a:p>
          <a:p>
            <a:r>
              <a:rPr lang="zh-TW" altLang="en-US" sz="2800" dirty="0"/>
              <a:t>下載</a:t>
            </a:r>
            <a:r>
              <a:rPr lang="en-US" altLang="zh-TW" sz="2800" dirty="0"/>
              <a:t>talker.py</a:t>
            </a:r>
          </a:p>
          <a:p>
            <a:r>
              <a:rPr lang="en-US" altLang="zh-TW" sz="2800" dirty="0"/>
              <a:t>$ cd ~/</a:t>
            </a:r>
            <a:r>
              <a:rPr lang="en-US" altLang="zh-TW" sz="2800" dirty="0" err="1"/>
              <a:t>catkin_ws</a:t>
            </a:r>
            <a:r>
              <a:rPr lang="en-US" altLang="zh-TW" sz="2800" dirty="0"/>
              <a:t>/</a:t>
            </a:r>
            <a:r>
              <a:rPr lang="en-US" altLang="zh-TW" sz="2800" dirty="0" err="1"/>
              <a:t>src</a:t>
            </a:r>
            <a:r>
              <a:rPr lang="en-US" altLang="zh-TW" sz="2800" dirty="0"/>
              <a:t>/</a:t>
            </a:r>
            <a:r>
              <a:rPr lang="en-US" altLang="zh-TW" sz="2800" dirty="0" err="1"/>
              <a:t>beginner_tutorials</a:t>
            </a:r>
            <a:r>
              <a:rPr lang="en-US" altLang="zh-TW" sz="2800" dirty="0"/>
              <a:t>  (</a:t>
            </a:r>
            <a:r>
              <a:rPr lang="zh-TW" altLang="en-US" sz="2800" dirty="0"/>
              <a:t>你的位置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$ </a:t>
            </a:r>
            <a:r>
              <a:rPr lang="en-US" altLang="zh-TW" sz="2800" dirty="0" err="1"/>
              <a:t>mkdir</a:t>
            </a:r>
            <a:r>
              <a:rPr lang="en-US" altLang="zh-TW" sz="2800" dirty="0"/>
              <a:t> scripts</a:t>
            </a:r>
          </a:p>
          <a:p>
            <a:r>
              <a:rPr lang="en-US" altLang="zh-TW" sz="2800" dirty="0"/>
              <a:t>$ cd scripts</a:t>
            </a:r>
          </a:p>
          <a:p>
            <a:r>
              <a:rPr lang="en-US" altLang="zh-TW" sz="2800" dirty="0"/>
              <a:t>$ </a:t>
            </a:r>
            <a:r>
              <a:rPr lang="en-US" altLang="zh-TW" sz="2800" dirty="0" err="1"/>
              <a:t>wget</a:t>
            </a:r>
            <a:r>
              <a:rPr lang="en-US" altLang="zh-TW" sz="2800" dirty="0"/>
              <a:t> https://raw.github.com/ros/ros_tutorials/kinetic-devel/rospy_tutorials/001_talker_listener/talker.py</a:t>
            </a:r>
          </a:p>
          <a:p>
            <a:r>
              <a:rPr lang="en-US" altLang="zh-TW" sz="2800" dirty="0"/>
              <a:t>$ chmod +x talker.py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0476328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19</TotalTime>
  <Words>547</Words>
  <Application>Microsoft Office PowerPoint</Application>
  <PresentationFormat>寬螢幕</PresentationFormat>
  <Paragraphs>91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微軟正黑體</vt:lpstr>
      <vt:lpstr>Arial</vt:lpstr>
      <vt:lpstr>Gill Sans MT</vt:lpstr>
      <vt:lpstr>徽章</vt:lpstr>
      <vt:lpstr>ROS 教程2</vt:lpstr>
      <vt:lpstr>目錄</vt:lpstr>
      <vt:lpstr>了解Node</vt:lpstr>
      <vt:lpstr>PowerPoint 簡報</vt:lpstr>
      <vt:lpstr>第一個實驗</vt:lpstr>
      <vt:lpstr>PowerPoint 簡報</vt:lpstr>
      <vt:lpstr>PowerPoint 簡報</vt:lpstr>
      <vt:lpstr>PowerPoint 簡報</vt:lpstr>
      <vt:lpstr>第二個實驗</vt:lpstr>
      <vt:lpstr>PowerPoint 簡報</vt:lpstr>
      <vt:lpstr>PowerPoint 簡報</vt:lpstr>
      <vt:lpstr>PowerPoint 簡報</vt:lpstr>
      <vt:lpstr>第二個實驗</vt:lpstr>
      <vt:lpstr>PowerPoint 簡報</vt:lpstr>
      <vt:lpstr>PowerPoint 簡報</vt:lpstr>
      <vt:lpstr>參考資料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 Lee</dc:creator>
  <cp:lastModifiedBy>user</cp:lastModifiedBy>
  <cp:revision>10</cp:revision>
  <dcterms:created xsi:type="dcterms:W3CDTF">2020-07-30T13:15:02Z</dcterms:created>
  <dcterms:modified xsi:type="dcterms:W3CDTF">2020-09-08T02:26:07Z</dcterms:modified>
</cp:coreProperties>
</file>