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97" r:id="rId3"/>
    <p:sldId id="282" r:id="rId4"/>
    <p:sldId id="283" r:id="rId5"/>
    <p:sldId id="284" r:id="rId6"/>
    <p:sldId id="294" r:id="rId7"/>
    <p:sldId id="285" r:id="rId8"/>
    <p:sldId id="296" r:id="rId9"/>
    <p:sldId id="295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956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71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56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60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07819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344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6891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40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54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3836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92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668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KTim/Ros_Tutorial/tree/master/%E5%9C%96%E5%BD%A2%E5%8C%96Node%E9%97%9C%E4%BF%82" TargetMode="External"/><Relationship Id="rId2" Type="http://schemas.openxmlformats.org/officeDocument/2006/relationships/hyperlink" Target="http://wiki.ros.org/ROS/Tutorials/UnderstandingTopi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FC9837D5-5311-4248-A8E8-8C4BE752D7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ROS </a:t>
            </a:r>
            <a:r>
              <a:rPr lang="zh-TW" altLang="en-US" dirty="0">
                <a:latin typeface="+mn-ea"/>
                <a:ea typeface="+mn-ea"/>
              </a:rPr>
              <a:t>教程</a:t>
            </a:r>
            <a:r>
              <a:rPr lang="en-US" altLang="zh-TW" dirty="0">
                <a:latin typeface="+mn-ea"/>
                <a:ea typeface="+mn-ea"/>
              </a:rPr>
              <a:t>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37FDAF96-15DC-411F-8856-853FF442F1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編寫人</a:t>
            </a:r>
            <a:r>
              <a:rPr lang="en-US" altLang="zh-TW" dirty="0"/>
              <a:t>:</a:t>
            </a:r>
            <a:r>
              <a:rPr lang="zh-TW" altLang="en-US" dirty="0"/>
              <a:t>李彥霆</a:t>
            </a:r>
          </a:p>
        </p:txBody>
      </p:sp>
    </p:spTree>
    <p:extLst>
      <p:ext uri="{BB962C8B-B14F-4D97-AF65-F5344CB8AC3E}">
        <p14:creationId xmlns:p14="http://schemas.microsoft.com/office/powerpoint/2010/main" val="297065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9180550-CD61-452A-8096-7F774574E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B987B7C4-C87A-45C5-9921-83BD04779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13003"/>
            <a:ext cx="10178322" cy="4962612"/>
          </a:xfrm>
        </p:spPr>
        <p:txBody>
          <a:bodyPr/>
          <a:lstStyle/>
          <a:p>
            <a:r>
              <a:rPr lang="en-US" altLang="zh-TW" dirty="0" err="1"/>
              <a:t>UnderstandingTopics</a:t>
            </a:r>
            <a:r>
              <a:rPr lang="en-US" altLang="zh-TW" dirty="0"/>
              <a:t>--- </a:t>
            </a:r>
            <a:r>
              <a:rPr lang="en-US" altLang="zh-TW" dirty="0">
                <a:hlinkClick r:id="rId2"/>
              </a:rPr>
              <a:t>http://wiki.ros.org/ROS/Tutorials/UnderstandingTopics</a:t>
            </a:r>
            <a:endParaRPr lang="en-US" altLang="zh-TW" dirty="0"/>
          </a:p>
          <a:p>
            <a:r>
              <a:rPr lang="en-US" altLang="zh-TW" dirty="0" err="1"/>
              <a:t>TKTim</a:t>
            </a:r>
            <a:r>
              <a:rPr lang="en-US" altLang="zh-TW" dirty="0"/>
              <a:t>/</a:t>
            </a:r>
            <a:r>
              <a:rPr lang="en-US" altLang="zh-TW" dirty="0" err="1"/>
              <a:t>Ros_Tutorial</a:t>
            </a:r>
            <a:r>
              <a:rPr lang="en-US" altLang="zh-TW" dirty="0"/>
              <a:t> ---</a:t>
            </a:r>
            <a:r>
              <a:rPr lang="en-US" altLang="zh-TW" dirty="0">
                <a:hlinkClick r:id="rId3"/>
              </a:rPr>
              <a:t>https://github.com/</a:t>
            </a:r>
            <a:r>
              <a:rPr lang="en-US" altLang="zh-TW" dirty="0" err="1">
                <a:hlinkClick r:id="rId3"/>
              </a:rPr>
              <a:t>TKTim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Ros_Tutorial</a:t>
            </a:r>
            <a:r>
              <a:rPr lang="en-US" altLang="zh-TW" dirty="0">
                <a:hlinkClick r:id="rId3"/>
              </a:rPr>
              <a:t>/tree/master/%E5%9C%96%E5%BD%A2%E5%8C%96Node%E9%97%9C%E4%BF%82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323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/>
              <a:t>目錄</a:t>
            </a:r>
            <a:endParaRPr lang="zh-TW" altLang="en-US" sz="32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rgbClr val="F8B323"/>
              </a:buClr>
              <a:buFont typeface="Arial" panose="020B0604020202020204" pitchFamily="34" charset="0"/>
              <a:buChar char="•"/>
            </a:pPr>
            <a:r>
              <a:rPr lang="zh-TW" altLang="en-US" sz="2800" dirty="0" smtClean="0"/>
              <a:t>圖形化 </a:t>
            </a:r>
            <a:r>
              <a:rPr lang="en-US" altLang="zh-TW" sz="2800" smtClean="0"/>
              <a:t>Node</a:t>
            </a:r>
            <a:endParaRPr lang="en-US" altLang="zh-TW" sz="2800" dirty="0" smtClean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72" y="532516"/>
            <a:ext cx="6017525" cy="5968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709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CE5C99D-BE5A-4190-B8FB-B10DB95A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dirty="0"/>
              <a:t>圖形化</a:t>
            </a:r>
            <a:r>
              <a:rPr lang="en-US" altLang="zh-TW" dirty="0"/>
              <a:t>Node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3736207E-B2D6-49DE-A730-D8DA5F8CA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09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26CEF19-CE56-4DF8-A5A5-0738AD06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圖形化</a:t>
            </a:r>
            <a:r>
              <a:rPr lang="en-US" altLang="zh-TW" dirty="0"/>
              <a:t>Node</a:t>
            </a:r>
            <a:r>
              <a:rPr lang="zh-TW" altLang="en-US" dirty="0"/>
              <a:t>關係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E759879B-AE27-4693-B842-E9CCAC29A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84723"/>
            <a:ext cx="10178322" cy="3593591"/>
          </a:xfrm>
        </p:spPr>
        <p:txBody>
          <a:bodyPr>
            <a:normAutofit/>
          </a:bodyPr>
          <a:lstStyle/>
          <a:p>
            <a:pPr lvl="0">
              <a:buClr>
                <a:srgbClr val="2A1A00"/>
              </a:buClr>
            </a:pPr>
            <a:r>
              <a:rPr lang="zh-TW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第一步驟</a:t>
            </a:r>
            <a:endParaRPr lang="en-US" altLang="zh-TW" sz="2400" dirty="0"/>
          </a:p>
          <a:p>
            <a:r>
              <a:rPr lang="zh-TW" altLang="en-US" sz="2400" dirty="0"/>
              <a:t>下載</a:t>
            </a:r>
            <a:r>
              <a:rPr lang="en-US" altLang="zh-TW" sz="2400" dirty="0" err="1"/>
              <a:t>ros-rqt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使用</a:t>
            </a:r>
            <a:r>
              <a:rPr lang="en-US" altLang="zh-TW" sz="2400" dirty="0" err="1"/>
              <a:t>turtlesim</a:t>
            </a:r>
            <a:endParaRPr lang="zh-TW" altLang="en-US" sz="2400" dirty="0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="" xmlns:a16="http://schemas.microsoft.com/office/drawing/2014/main" id="{981D4272-276E-4FE8-B1EE-51D877FFB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68" y="1378912"/>
            <a:ext cx="6608806" cy="475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1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BD08A0D1-3867-48B3-8B06-625E69024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544" y="409505"/>
            <a:ext cx="10178322" cy="4633835"/>
          </a:xfrm>
        </p:spPr>
        <p:txBody>
          <a:bodyPr>
            <a:normAutofit/>
          </a:bodyPr>
          <a:lstStyle/>
          <a:p>
            <a:r>
              <a:rPr lang="zh-TW" altLang="en-US" sz="3200" b="1" dirty="0"/>
              <a:t>第二步驟</a:t>
            </a:r>
            <a:endParaRPr lang="en-US" altLang="zh-TW" sz="3200" b="1" dirty="0"/>
          </a:p>
          <a:p>
            <a:endParaRPr lang="en-US" altLang="zh-TW" b="1" dirty="0"/>
          </a:p>
          <a:p>
            <a:pPr lvl="0">
              <a:buClr>
                <a:srgbClr val="2A1A00"/>
              </a:buClr>
            </a:pP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使用</a:t>
            </a:r>
            <a:endParaRPr lang="en-US" altLang="zh-TW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0" lvl="0" indent="0">
              <a:buClr>
                <a:srgbClr val="2A1A00"/>
              </a:buClr>
              <a:buNone/>
            </a:pPr>
            <a:r>
              <a:rPr lang="en-US" altLang="zh-TW" sz="2400" dirty="0" err="1"/>
              <a:t>turtle_teleop_key</a:t>
            </a:r>
            <a:r>
              <a:rPr lang="en-US" altLang="zh-TW" sz="2400" dirty="0"/>
              <a:t> </a:t>
            </a: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="" xmlns:a16="http://schemas.microsoft.com/office/drawing/2014/main" id="{5778DA61-5190-4C4B-AF8D-8F3A849E4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436" y="409505"/>
            <a:ext cx="6818430" cy="598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BD08A0D1-3867-48B3-8B06-625E69024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544" y="409505"/>
            <a:ext cx="10178322" cy="4633835"/>
          </a:xfrm>
        </p:spPr>
        <p:txBody>
          <a:bodyPr>
            <a:normAutofit/>
          </a:bodyPr>
          <a:lstStyle/>
          <a:p>
            <a:r>
              <a:rPr lang="zh-TW" altLang="en-US" sz="3200" b="1" dirty="0"/>
              <a:t>第三步驟</a:t>
            </a:r>
            <a:endParaRPr lang="en-US" altLang="zh-TW" sz="3200" b="1" dirty="0"/>
          </a:p>
          <a:p>
            <a:endParaRPr lang="en-US" altLang="zh-TW" b="1" dirty="0"/>
          </a:p>
          <a:p>
            <a:pPr lvl="0">
              <a:buClr>
                <a:srgbClr val="2A1A00"/>
              </a:buClr>
            </a:pP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使用</a:t>
            </a:r>
            <a:endParaRPr lang="en-US" altLang="zh-TW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0" lvl="0" indent="0">
              <a:buClr>
                <a:srgbClr val="2A1A00"/>
              </a:buClr>
              <a:buNone/>
            </a:pPr>
            <a:r>
              <a:rPr lang="en-US" altLang="zh-TW" sz="2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rqt_graph</a:t>
            </a:r>
            <a:endParaRPr lang="en-US" altLang="zh-TW" sz="3200" b="1" dirty="0"/>
          </a:p>
        </p:txBody>
      </p:sp>
      <p:pic>
        <p:nvPicPr>
          <p:cNvPr id="4" name="圖片 3" descr="一張含有 螢幕擷取畫面 的圖片&#10;&#10;自動產生的描述">
            <a:extLst>
              <a:ext uri="{FF2B5EF4-FFF2-40B4-BE49-F238E27FC236}">
                <a16:creationId xmlns="" xmlns:a16="http://schemas.microsoft.com/office/drawing/2014/main" id="{6773C818-D059-4C1D-ADCF-94D530825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037" y="3689978"/>
            <a:ext cx="6629829" cy="2706723"/>
          </a:xfrm>
          <a:prstGeom prst="rect">
            <a:avLst/>
          </a:prstGeom>
        </p:spPr>
      </p:pic>
      <p:pic>
        <p:nvPicPr>
          <p:cNvPr id="6" name="圖片 5" descr="一張含有 螢幕擷取畫面, 鳥 的圖片&#10;&#10;自動產生的描述">
            <a:extLst>
              <a:ext uri="{FF2B5EF4-FFF2-40B4-BE49-F238E27FC236}">
                <a16:creationId xmlns="" xmlns:a16="http://schemas.microsoft.com/office/drawing/2014/main" id="{70E124F7-F59A-40B2-BE55-5E66B3ED8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31" y="877119"/>
            <a:ext cx="5476182" cy="199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60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BD08A0D1-3867-48B3-8B06-625E69024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544" y="409505"/>
            <a:ext cx="10178322" cy="1306173"/>
          </a:xfrm>
        </p:spPr>
        <p:txBody>
          <a:bodyPr/>
          <a:lstStyle/>
          <a:p>
            <a:r>
              <a:rPr lang="zh-TW" altLang="en-US" sz="3200" b="1" dirty="0"/>
              <a:t>第四步驟</a:t>
            </a:r>
            <a:endParaRPr lang="en-US" altLang="zh-TW" sz="3200" b="1" dirty="0"/>
          </a:p>
          <a:p>
            <a:pPr lvl="0">
              <a:buClr>
                <a:srgbClr val="2A1A00"/>
              </a:buClr>
            </a:pPr>
            <a:endParaRPr lang="en-US" altLang="zh-TW" sz="3200" b="1" dirty="0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="" xmlns:a16="http://schemas.microsoft.com/office/drawing/2014/main" id="{E80550D8-23B3-4830-91BD-2A945DF59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935" y="409505"/>
            <a:ext cx="4610500" cy="188230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B604A826-2551-4A3F-B2F4-E73BA4776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172" y="3153825"/>
            <a:ext cx="5347065" cy="3522474"/>
          </a:xfrm>
          <a:prstGeom prst="rect">
            <a:avLst/>
          </a:prstGeom>
        </p:spPr>
      </p:pic>
      <p:pic>
        <p:nvPicPr>
          <p:cNvPr id="9" name="圖片 8" descr="一張含有 鳥 的圖片&#10;&#10;自動產生的描述">
            <a:extLst>
              <a:ext uri="{FF2B5EF4-FFF2-40B4-BE49-F238E27FC236}">
                <a16:creationId xmlns="" xmlns:a16="http://schemas.microsoft.com/office/drawing/2014/main" id="{46DECB1F-44FD-464A-B532-C11682FF3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544" y="1170500"/>
            <a:ext cx="4097217" cy="1528991"/>
          </a:xfrm>
          <a:prstGeom prst="rect">
            <a:avLst/>
          </a:prstGeom>
        </p:spPr>
      </p:pic>
      <p:cxnSp>
        <p:nvCxnSpPr>
          <p:cNvPr id="19" name="接點: 肘形 18">
            <a:extLst>
              <a:ext uri="{FF2B5EF4-FFF2-40B4-BE49-F238E27FC236}">
                <a16:creationId xmlns="" xmlns:a16="http://schemas.microsoft.com/office/drawing/2014/main" id="{D920321B-F040-4333-9BE7-3C4F4B12A25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56452" y="3661421"/>
            <a:ext cx="2297950" cy="1295454"/>
          </a:xfrm>
          <a:prstGeom prst="bentConnector3">
            <a:avLst>
              <a:gd name="adj1" fmla="val 9963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圖形 25" descr="向下箭頭">
            <a:extLst>
              <a:ext uri="{FF2B5EF4-FFF2-40B4-BE49-F238E27FC236}">
                <a16:creationId xmlns="" xmlns:a16="http://schemas.microsoft.com/office/drawing/2014/main" id="{B21D3697-8489-4A4B-8DBB-5E1E4FBB6C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523052">
            <a:off x="7930275" y="1956547"/>
            <a:ext cx="1163109" cy="1163109"/>
          </a:xfrm>
          <a:prstGeom prst="rect">
            <a:avLst/>
          </a:prstGeom>
        </p:spPr>
      </p:pic>
      <p:sp>
        <p:nvSpPr>
          <p:cNvPr id="27" name="內容版面配置區 2">
            <a:extLst>
              <a:ext uri="{FF2B5EF4-FFF2-40B4-BE49-F238E27FC236}">
                <a16:creationId xmlns="" xmlns:a16="http://schemas.microsoft.com/office/drawing/2014/main" id="{5594FBBD-C300-420C-99B0-78B20AF0EEED}"/>
              </a:ext>
            </a:extLst>
          </p:cNvPr>
          <p:cNvSpPr txBox="1">
            <a:spLocks/>
          </p:cNvSpPr>
          <p:nvPr/>
        </p:nvSpPr>
        <p:spPr>
          <a:xfrm>
            <a:off x="8955079" y="2340807"/>
            <a:ext cx="2965289" cy="653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3200" b="1" dirty="0">
                <a:solidFill>
                  <a:srgbClr val="FF0000"/>
                </a:solidFill>
              </a:rPr>
              <a:t>Display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394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BD08A0D1-3867-48B3-8B06-625E69024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544" y="409505"/>
            <a:ext cx="10178322" cy="4633835"/>
          </a:xfrm>
        </p:spPr>
        <p:txBody>
          <a:bodyPr>
            <a:normAutofit/>
          </a:bodyPr>
          <a:lstStyle/>
          <a:p>
            <a:r>
              <a:rPr lang="zh-TW" altLang="en-US" sz="3200" b="1" dirty="0"/>
              <a:t>第五步驟</a:t>
            </a:r>
            <a:endParaRPr lang="en-US" altLang="zh-TW" sz="3200" b="1" dirty="0"/>
          </a:p>
          <a:p>
            <a:endParaRPr lang="en-US" altLang="zh-TW" b="1" dirty="0"/>
          </a:p>
        </p:txBody>
      </p:sp>
      <p:pic>
        <p:nvPicPr>
          <p:cNvPr id="2" name="圖片 1" descr="一張含有 螢幕擷取畫面, 鳥 的圖片&#10;&#10;自動產生的描述">
            <a:extLst>
              <a:ext uri="{FF2B5EF4-FFF2-40B4-BE49-F238E27FC236}">
                <a16:creationId xmlns="" xmlns:a16="http://schemas.microsoft.com/office/drawing/2014/main" id="{D039EB6C-71FE-424D-88C4-73A102DD1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092" y="1436461"/>
            <a:ext cx="5476182" cy="199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92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螢幕擷取畫面, 電腦 的圖片&#10;&#10;自動產生的描述">
            <a:extLst>
              <a:ext uri="{FF2B5EF4-FFF2-40B4-BE49-F238E27FC236}">
                <a16:creationId xmlns="" xmlns:a16="http://schemas.microsoft.com/office/drawing/2014/main" id="{4D066E2E-7724-4BC6-92C9-55E2BF18C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4" y="485735"/>
            <a:ext cx="12028031" cy="5031548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="" xmlns:a16="http://schemas.microsoft.com/office/drawing/2014/main" id="{9A290536-CDA0-4E33-A35B-BB1126565F10}"/>
              </a:ext>
            </a:extLst>
          </p:cNvPr>
          <p:cNvSpPr txBox="1">
            <a:spLocks/>
          </p:cNvSpPr>
          <p:nvPr/>
        </p:nvSpPr>
        <p:spPr>
          <a:xfrm>
            <a:off x="1006838" y="5735649"/>
            <a:ext cx="10178322" cy="4633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dirty="0"/>
              <a:t>左右對照圖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4004659438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333</TotalTime>
  <Words>56</Words>
  <Application>Microsoft Office PowerPoint</Application>
  <PresentationFormat>寬螢幕</PresentationFormat>
  <Paragraphs>25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微軟正黑體</vt:lpstr>
      <vt:lpstr>Arial</vt:lpstr>
      <vt:lpstr>Gill Sans MT</vt:lpstr>
      <vt:lpstr>徽章</vt:lpstr>
      <vt:lpstr>ROS 教程3</vt:lpstr>
      <vt:lpstr>目錄</vt:lpstr>
      <vt:lpstr>圖形化Node</vt:lpstr>
      <vt:lpstr>圖形化Node關係</vt:lpstr>
      <vt:lpstr>PowerPoint 簡報</vt:lpstr>
      <vt:lpstr>PowerPoint 簡報</vt:lpstr>
      <vt:lpstr>PowerPoint 簡報</vt:lpstr>
      <vt:lpstr>PowerPoint 簡報</vt:lpstr>
      <vt:lpstr>PowerPoint 簡報</vt:lpstr>
      <vt:lpstr>參考資料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Tim Lee</dc:creator>
  <cp:lastModifiedBy>user</cp:lastModifiedBy>
  <cp:revision>29</cp:revision>
  <dcterms:created xsi:type="dcterms:W3CDTF">2020-07-30T13:15:02Z</dcterms:created>
  <dcterms:modified xsi:type="dcterms:W3CDTF">2020-09-08T02:25:00Z</dcterms:modified>
</cp:coreProperties>
</file>