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7" r:id="rId3"/>
    <p:sldId id="301" r:id="rId4"/>
    <p:sldId id="283" r:id="rId5"/>
    <p:sldId id="282" r:id="rId6"/>
    <p:sldId id="298" r:id="rId7"/>
    <p:sldId id="302" r:id="rId8"/>
    <p:sldId id="304" r:id="rId9"/>
    <p:sldId id="305" r:id="rId10"/>
    <p:sldId id="30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5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781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4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89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836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6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Tim/Ros_Tutorial/tree/master/%E5%9C%96%E5%BD%A2%E5%8C%96Node%E9%97%9C%E4%BF%82" TargetMode="External"/><Relationship Id="rId2" Type="http://schemas.openxmlformats.org/officeDocument/2006/relationships/hyperlink" Target="http://wiki.ros.org/ROS/Tutorials/UnderstandingServicesPara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9837D5-5311-4248-A8E8-8C4BE752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zh-TW" altLang="en-US" dirty="0" smtClean="0">
                <a:latin typeface="+mn-ea"/>
                <a:ea typeface="+mn-ea"/>
              </a:rPr>
              <a:t>教程</a:t>
            </a:r>
            <a:r>
              <a:rPr lang="en-US" altLang="zh-TW" dirty="0">
                <a:latin typeface="+mn-ea"/>
                <a:ea typeface="+mn-ea"/>
              </a:rPr>
              <a:t>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7FDAF96-15DC-411F-8856-853FF442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編寫人</a:t>
            </a:r>
            <a:r>
              <a:rPr lang="en-US" altLang="zh-TW" dirty="0"/>
              <a:t>:</a:t>
            </a:r>
            <a:r>
              <a:rPr lang="zh-TW" altLang="en-US" dirty="0"/>
              <a:t>李彥霆</a:t>
            </a:r>
          </a:p>
        </p:txBody>
      </p:sp>
    </p:spTree>
    <p:extLst>
      <p:ext uri="{BB962C8B-B14F-4D97-AF65-F5344CB8AC3E}">
        <p14:creationId xmlns:p14="http://schemas.microsoft.com/office/powerpoint/2010/main" val="2970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en-US" altLang="zh-TW" dirty="0" err="1"/>
              <a:t>lauch</a:t>
            </a:r>
            <a:r>
              <a:rPr lang="zh-TW" altLang="en-US" dirty="0"/>
              <a:t>編寫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266"/>
            <a:ext cx="10178322" cy="4637403"/>
          </a:xfrm>
        </p:spPr>
        <p:txBody>
          <a:bodyPr>
            <a:noAutofit/>
          </a:bodyPr>
          <a:lstStyle/>
          <a:p>
            <a:pPr marL="0" lvl="0" indent="0">
              <a:buClr>
                <a:srgbClr val="2A1A00"/>
              </a:buClr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$ 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rqt_graph</a:t>
            </a:r>
            <a:endParaRPr lang="en-US" altLang="zh-TW" sz="2800" b="1" dirty="0" smtClean="0">
              <a:solidFill>
                <a:srgbClr val="0070C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61" y="2309385"/>
            <a:ext cx="10058400" cy="4038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40434" y="4110446"/>
            <a:ext cx="4689566" cy="1314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9180550-CD61-452A-8096-7F77457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987B7C4-C87A-45C5-9921-83BD0477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003"/>
            <a:ext cx="10178322" cy="4962612"/>
          </a:xfrm>
        </p:spPr>
        <p:txBody>
          <a:bodyPr/>
          <a:lstStyle/>
          <a:p>
            <a:r>
              <a:rPr lang="en-US" altLang="zh-TW" dirty="0"/>
              <a:t>Understanding ROS Services and Parameters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wiki.ros.org/ROS/Tutorials/UnderstandingServicesParams</a:t>
            </a:r>
            <a:endParaRPr lang="en-US" altLang="zh-TW" dirty="0" smtClean="0"/>
          </a:p>
          <a:p>
            <a:r>
              <a:rPr lang="en-US" altLang="zh-TW" dirty="0" err="1" smtClean="0"/>
              <a:t>TKTim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Ros_Tutorial</a:t>
            </a:r>
            <a:endParaRPr lang="en-US" altLang="zh-TW" dirty="0"/>
          </a:p>
          <a:p>
            <a:pPr lvl="1"/>
            <a:r>
              <a:rPr lang="en-US" altLang="zh-TW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://github.com/</a:t>
            </a:r>
            <a:r>
              <a:rPr lang="en-US" altLang="zh-TW" dirty="0" err="1">
                <a:hlinkClick r:id="rId3"/>
              </a:rPr>
              <a:t>TKTim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Ros_Tutorial</a:t>
            </a:r>
            <a:r>
              <a:rPr lang="en-US" altLang="zh-TW" dirty="0">
                <a:hlinkClick r:id="rId3"/>
              </a:rPr>
              <a:t>/tree/master/%E5%9C%96%E5%BD%A2%E5%8C%96Node%E9%97%9C%E4%BF%82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2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ROS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lauch</a:t>
            </a:r>
            <a:r>
              <a:rPr lang="zh-TW" altLang="en-US" sz="2800" dirty="0" smtClean="0"/>
              <a:t>編寫</a:t>
            </a:r>
            <a:endParaRPr lang="zh-TW" altLang="en-US" sz="2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" y="532516"/>
            <a:ext cx="6017525" cy="596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0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9291" y="1073888"/>
            <a:ext cx="8795658" cy="4064627"/>
          </a:xfrm>
        </p:spPr>
        <p:txBody>
          <a:bodyPr anchor="t">
            <a:normAutofit/>
          </a:bodyPr>
          <a:lstStyle/>
          <a:p>
            <a:r>
              <a:rPr lang="zh-TW" altLang="en-US" sz="2800" dirty="0" smtClean="0"/>
              <a:t>本節前置</a:t>
            </a:r>
            <a:r>
              <a:rPr lang="en-US" altLang="zh-TW" sz="2800" dirty="0" smtClean="0"/>
              <a:t>: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3600" dirty="0" smtClean="0"/>
              <a:t># </a:t>
            </a:r>
            <a:r>
              <a:rPr lang="en-US" altLang="zh-TW" sz="3600" cap="none" dirty="0" err="1" smtClean="0"/>
              <a:t>roscd</a:t>
            </a:r>
            <a:r>
              <a:rPr lang="en-US" altLang="zh-TW" sz="3600" cap="none" dirty="0" smtClean="0"/>
              <a:t> </a:t>
            </a:r>
            <a:r>
              <a:rPr lang="en-US" altLang="zh-TW" sz="3600" cap="none" dirty="0" err="1" smtClean="0"/>
              <a:t>beginner_tutorials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	</a:t>
            </a:r>
            <a:r>
              <a:rPr lang="zh-TW" altLang="en-US" sz="3600" dirty="0" smtClean="0"/>
              <a:t>查看是否有新增過</a:t>
            </a:r>
            <a:r>
              <a:rPr lang="en-US" altLang="zh-TW" sz="3600" dirty="0" err="1" smtClean="0"/>
              <a:t>pkg</a:t>
            </a:r>
            <a:r>
              <a:rPr lang="en-US" altLang="zh-TW" sz="2800" cap="none" dirty="0" smtClean="0"/>
              <a:t/>
            </a:r>
            <a:br>
              <a:rPr lang="en-US" altLang="zh-TW" sz="2800" cap="none" dirty="0" smtClean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8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P</a:t>
            </a:r>
            <a:r>
              <a:rPr lang="en-US" altLang="zh-TW" cap="none" dirty="0" smtClean="0"/>
              <a:t>ackage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catkin_create_pkg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beginner_tutorials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std_msgs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rospy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roscpp</a:t>
            </a: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cd ~/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catkin_ws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catkin_make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. ~/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catkin_ws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devel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setup.bash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source /root/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catkin_ws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devel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setup.bash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E5C99D-BE5A-4190-B8FB-B10DB95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4800" dirty="0"/>
              <a:t>ROS </a:t>
            </a:r>
            <a:r>
              <a:rPr lang="en-US" altLang="zh-TW" sz="4800" dirty="0" err="1"/>
              <a:t>lauch</a:t>
            </a:r>
            <a:r>
              <a:rPr lang="zh-TW" altLang="en-US" sz="4800" dirty="0"/>
              <a:t>編寫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736207E-B2D6-49DE-A730-D8DA5F8C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en-US" altLang="zh-TW" dirty="0" err="1"/>
              <a:t>lauch</a:t>
            </a:r>
            <a:r>
              <a:rPr lang="zh-TW" altLang="en-US" dirty="0"/>
              <a:t>編寫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mkdir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launch</a:t>
            </a:r>
          </a:p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cd </a:t>
            </a: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launch</a:t>
            </a:r>
          </a:p>
          <a:p>
            <a:pPr lvl="0"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$</a:t>
            </a:r>
            <a:r>
              <a:rPr lang="zh-TW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vim 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turtlemimic.launch</a:t>
            </a: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en-US" altLang="zh-TW" dirty="0" err="1"/>
              <a:t>lauch</a:t>
            </a:r>
            <a:r>
              <a:rPr lang="zh-TW" altLang="en-US" dirty="0"/>
              <a:t>編寫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8928"/>
            <a:ext cx="10178322" cy="53253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launch&gt;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 ns="turtlesim1"&gt;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 name="sim" type="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turtlesim_node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 ns="turtlesim2"&gt;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 name="sim" type="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turtlesim_node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 name="mimic" type="mimic"&gt;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remap from="input" to="turtlesim1/turtle1"/&gt;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remap from="output" to="turtlesim2/turtle1"/&gt;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launch&gt;</a:t>
            </a:r>
          </a:p>
        </p:txBody>
      </p:sp>
    </p:spTree>
    <p:extLst>
      <p:ext uri="{BB962C8B-B14F-4D97-AF65-F5344CB8AC3E}">
        <p14:creationId xmlns:p14="http://schemas.microsoft.com/office/powerpoint/2010/main" val="35104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en-US" altLang="zh-TW" dirty="0" err="1"/>
              <a:t>lauch</a:t>
            </a:r>
            <a:r>
              <a:rPr lang="zh-TW" altLang="en-US" dirty="0" smtClean="0"/>
              <a:t>編寫 </a:t>
            </a:r>
            <a:r>
              <a:rPr lang="zh-TW" altLang="en-US" dirty="0" smtClean="0">
                <a:solidFill>
                  <a:srgbClr val="0070C0"/>
                </a:solidFill>
              </a:rPr>
              <a:t>解說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8928"/>
            <a:ext cx="10178322" cy="53253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launch&gt;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srgbClr val="0070C0"/>
                </a:solidFill>
              </a:rPr>
              <a:t>## 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創立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group= </a:t>
            </a:r>
            <a:r>
              <a:rPr lang="en-US" altLang="zh-TW" sz="1600" b="1" dirty="0">
                <a:solidFill>
                  <a:srgbClr val="0070C0"/>
                </a:solidFill>
              </a:rPr>
              <a:t>turtlesim1</a:t>
            </a:r>
            <a:endParaRPr lang="en-US" altLang="zh-TW" sz="1600" b="1" dirty="0" smtClean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 ns="turtlesim1"&gt;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 name="sim" type="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turtlesim_node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>
                <a:solidFill>
                  <a:srgbClr val="0070C0"/>
                </a:solidFill>
              </a:rPr>
              <a:t>## </a:t>
            </a:r>
            <a:r>
              <a:rPr lang="zh-TW" altLang="en-US" sz="1600" b="1" dirty="0">
                <a:solidFill>
                  <a:srgbClr val="0070C0"/>
                </a:solidFill>
              </a:rPr>
              <a:t>創立</a:t>
            </a:r>
            <a:r>
              <a:rPr lang="en-US" altLang="zh-TW" sz="1600" b="1" dirty="0">
                <a:solidFill>
                  <a:srgbClr val="0070C0"/>
                </a:solidFill>
              </a:rPr>
              <a:t>group=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turtlesim2</a:t>
            </a:r>
            <a:endParaRPr lang="en-US" altLang="zh-TW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 ns="turtlesim2"&gt;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 name="sim" type="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turtlesim_node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"/&gt;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 </a:t>
            </a:r>
            <a:r>
              <a:rPr lang="en-US" altLang="zh-TW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pkg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=“</a:t>
            </a:r>
            <a:r>
              <a:rPr lang="en-US" altLang="zh-TW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turtlesim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 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name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=“mimic” 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type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=“mimic”&gt;</a:t>
            </a:r>
            <a:r>
              <a:rPr lang="zh-TW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##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建立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node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remap from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=“input” 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to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=“turtlesim1/turtle1”/&gt; 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##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由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turtlesim1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作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Input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remap from="output" to="turtlesim2/turtle1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"/&gt; </a:t>
            </a:r>
            <a:r>
              <a:rPr lang="en-US" altLang="zh-TW" sz="1600" b="1" dirty="0">
                <a:solidFill>
                  <a:srgbClr val="0070C0"/>
                </a:solidFill>
              </a:rPr>
              <a:t>##</a:t>
            </a:r>
            <a:r>
              <a:rPr lang="zh-TW" altLang="en-US" sz="1600" b="1" dirty="0">
                <a:solidFill>
                  <a:srgbClr val="0070C0"/>
                </a:solidFill>
              </a:rPr>
              <a:t>由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turtlesim2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作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Output</a:t>
            </a:r>
            <a:endParaRPr lang="en-US" altLang="zh-TW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</a:t>
            </a: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endParaRPr lang="en-US" altLang="zh-TW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&lt;/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launch&gt;</a:t>
            </a:r>
          </a:p>
        </p:txBody>
      </p:sp>
    </p:spTree>
    <p:extLst>
      <p:ext uri="{BB962C8B-B14F-4D97-AF65-F5344CB8AC3E}">
        <p14:creationId xmlns:p14="http://schemas.microsoft.com/office/powerpoint/2010/main" val="18303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en-US" altLang="zh-TW" dirty="0" err="1"/>
              <a:t>lauch</a:t>
            </a:r>
            <a:r>
              <a:rPr lang="zh-TW" altLang="en-US" dirty="0"/>
              <a:t>編寫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266"/>
            <a:ext cx="10178322" cy="4637403"/>
          </a:xfrm>
        </p:spPr>
        <p:txBody>
          <a:bodyPr>
            <a:noAutofit/>
          </a:bodyPr>
          <a:lstStyle/>
          <a:p>
            <a:pPr marL="0" lvl="0" indent="0">
              <a:buClr>
                <a:srgbClr val="2A1A00"/>
              </a:buClr>
              <a:buNone/>
            </a:pP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</a:t>
            </a:r>
            <a:r>
              <a:rPr lang="en-US" altLang="zh-TW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roslaunch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beginner_tutorials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turtlemimic.launch</a:t>
            </a:r>
            <a:endParaRPr lang="en-US" altLang="zh-TW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zh-TW" altLang="en-US" sz="2800" b="1" dirty="0" smtClean="0">
                <a:solidFill>
                  <a:srgbClr val="0070C0"/>
                </a:solidFill>
              </a:rPr>
              <a:t>開新終端機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pPr marL="0" lvl="0" indent="0">
              <a:buClr>
                <a:srgbClr val="2A1A00"/>
              </a:buClr>
              <a:buNone/>
            </a:pP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$ </a:t>
            </a:r>
            <a:r>
              <a:rPr lang="en-US" altLang="zh-TW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rostopic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pub /turtlesim1/turtle1/</a:t>
            </a:r>
            <a:r>
              <a:rPr lang="en-US" altLang="zh-TW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cmd_vel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geometry_msgs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/Twist -r 1 -- '[2.0, 0.0, 0.0]' '[0.0, 0.0, -1.8</a:t>
            </a:r>
            <a:r>
              <a:rPr lang="en-US" altLang="zh-TW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]‘</a:t>
            </a:r>
          </a:p>
          <a:p>
            <a:pPr>
              <a:buClr>
                <a:srgbClr val="2A1A00"/>
              </a:buClr>
            </a:pPr>
            <a:r>
              <a:rPr lang="zh-TW" altLang="en-US" sz="2800" b="1" dirty="0">
                <a:solidFill>
                  <a:srgbClr val="0070C0"/>
                </a:solidFill>
              </a:rPr>
              <a:t>因為</a:t>
            </a:r>
            <a:r>
              <a:rPr lang="en-US" altLang="zh-TW" sz="2800" b="1" dirty="0">
                <a:solidFill>
                  <a:srgbClr val="0070C0"/>
                </a:solidFill>
              </a:rPr>
              <a:t>mimic</a:t>
            </a:r>
            <a:r>
              <a:rPr lang="zh-TW" altLang="en-US" sz="2800" b="1" dirty="0">
                <a:solidFill>
                  <a:srgbClr val="0070C0"/>
                </a:solidFill>
              </a:rPr>
              <a:t>的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關係，會發現兩個烏龜都在動。</a:t>
            </a:r>
            <a:endParaRPr lang="en-US" altLang="zh-TW" sz="2800" b="1" dirty="0" smtClean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4016004"/>
            <a:ext cx="4488722" cy="23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7027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442</TotalTime>
  <Words>333</Words>
  <Application>Microsoft Office PowerPoint</Application>
  <PresentationFormat>寬螢幕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Gill Sans MT</vt:lpstr>
      <vt:lpstr>徽章</vt:lpstr>
      <vt:lpstr>ROS 教程5</vt:lpstr>
      <vt:lpstr>目錄</vt:lpstr>
      <vt:lpstr>本節前置:  # roscd beginner_tutorials  查看是否有新增過pkg </vt:lpstr>
      <vt:lpstr>建立Package</vt:lpstr>
      <vt:lpstr>ROS lauch編寫</vt:lpstr>
      <vt:lpstr>ROS lauch編寫</vt:lpstr>
      <vt:lpstr>ROS lauch編寫</vt:lpstr>
      <vt:lpstr>ROS lauch編寫 解說</vt:lpstr>
      <vt:lpstr>ROS lauch編寫</vt:lpstr>
      <vt:lpstr>ROS lauch編寫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Lee</dc:creator>
  <cp:lastModifiedBy>user</cp:lastModifiedBy>
  <cp:revision>56</cp:revision>
  <dcterms:created xsi:type="dcterms:W3CDTF">2020-07-30T13:15:02Z</dcterms:created>
  <dcterms:modified xsi:type="dcterms:W3CDTF">2020-09-08T07:09:17Z</dcterms:modified>
</cp:coreProperties>
</file>