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57" r:id="rId4"/>
    <p:sldId id="265" r:id="rId5"/>
    <p:sldId id="258" r:id="rId6"/>
    <p:sldId id="259" r:id="rId7"/>
    <p:sldId id="266" r:id="rId8"/>
    <p:sldId id="260" r:id="rId9"/>
    <p:sldId id="267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1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3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865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35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DFA8-CB43-4FFE-869C-85A46D8EED8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385D8-4BDF-48B9-9E43-FC7A77FC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2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2230315"/>
          </a:xfrm>
        </p:spPr>
        <p:txBody>
          <a:bodyPr>
            <a:normAutofit/>
          </a:bodyPr>
          <a:lstStyle/>
          <a:p>
            <a:r>
              <a:rPr lang="zh-TW" altLang="en-US" sz="5400" smtClean="0"/>
              <a:t>期中</a:t>
            </a:r>
            <a:r>
              <a:rPr lang="zh-TW" altLang="en-US" sz="5400" dirty="0"/>
              <a:t>報告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6836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-20848"/>
            <a:ext cx="8124092" cy="6878848"/>
          </a:xfrm>
        </p:spPr>
      </p:pic>
    </p:spTree>
    <p:extLst>
      <p:ext uri="{BB962C8B-B14F-4D97-AF65-F5344CB8AC3E}">
        <p14:creationId xmlns:p14="http://schemas.microsoft.com/office/powerpoint/2010/main" val="263191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92" y="-19644"/>
            <a:ext cx="9100038" cy="6877644"/>
          </a:xfrm>
        </p:spPr>
      </p:pic>
    </p:spTree>
    <p:extLst>
      <p:ext uri="{BB962C8B-B14F-4D97-AF65-F5344CB8AC3E}">
        <p14:creationId xmlns:p14="http://schemas.microsoft.com/office/powerpoint/2010/main" val="34812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二、寫出</a:t>
            </a:r>
            <a:r>
              <a:rPr lang="en-US" altLang="zh-TW" dirty="0" smtClean="0"/>
              <a:t>9</a:t>
            </a:r>
            <a:r>
              <a:rPr lang="zh-TW" altLang="en-US" dirty="0" smtClean="0"/>
              <a:t>*</a:t>
            </a:r>
            <a:r>
              <a:rPr lang="en-US" altLang="zh-TW" dirty="0" smtClean="0"/>
              <a:t>9</a:t>
            </a:r>
            <a:r>
              <a:rPr lang="zh-TW" altLang="en-US" dirty="0" smtClean="0"/>
              <a:t>乘法表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79" y="0"/>
            <a:ext cx="8466992" cy="6878941"/>
          </a:xfrm>
        </p:spPr>
      </p:pic>
    </p:spTree>
    <p:extLst>
      <p:ext uri="{BB962C8B-B14F-4D97-AF65-F5344CB8AC3E}">
        <p14:creationId xmlns:p14="http://schemas.microsoft.com/office/powerpoint/2010/main" val="277026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三、隨機產生一組介於</a:t>
            </a:r>
            <a:r>
              <a:rPr lang="en-US" altLang="zh-TW" dirty="0" smtClean="0"/>
              <a:t>50~100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且不能重複，並由小排到大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6" y="0"/>
            <a:ext cx="10902462" cy="6867135"/>
          </a:xfrm>
        </p:spPr>
      </p:pic>
    </p:spTree>
    <p:extLst>
      <p:ext uri="{BB962C8B-B14F-4D97-AF65-F5344CB8AC3E}">
        <p14:creationId xmlns:p14="http://schemas.microsoft.com/office/powerpoint/2010/main" val="145390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6" y="0"/>
            <a:ext cx="10944477" cy="6858000"/>
          </a:xfrm>
        </p:spPr>
      </p:pic>
    </p:spTree>
    <p:extLst>
      <p:ext uri="{BB962C8B-B14F-4D97-AF65-F5344CB8AC3E}">
        <p14:creationId xmlns:p14="http://schemas.microsoft.com/office/powerpoint/2010/main" val="299165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四、印直角三角形</a:t>
            </a:r>
            <a:r>
              <a:rPr lang="en-US" altLang="zh-TW" dirty="0" smtClean="0"/>
              <a:t>(</a:t>
            </a:r>
            <a:r>
              <a:rPr lang="zh-TW" altLang="en-US" dirty="0" smtClean="0"/>
              <a:t>直角在左上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22" y="0"/>
            <a:ext cx="9999705" cy="6858000"/>
          </a:xfrm>
        </p:spPr>
      </p:pic>
    </p:spTree>
    <p:extLst>
      <p:ext uri="{BB962C8B-B14F-4D97-AF65-F5344CB8AC3E}">
        <p14:creationId xmlns:p14="http://schemas.microsoft.com/office/powerpoint/2010/main" val="56434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五、建置一個醫院病人資訊系統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0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45</TotalTime>
  <Words>39</Words>
  <Application>Microsoft Office PowerPoint</Application>
  <PresentationFormat>寬螢幕</PresentationFormat>
  <Paragraphs>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Bookman Old Style</vt:lpstr>
      <vt:lpstr>Rockwell</vt:lpstr>
      <vt:lpstr>Damask</vt:lpstr>
      <vt:lpstr>期中報告 </vt:lpstr>
      <vt:lpstr>二、寫出9*9乘法表</vt:lpstr>
      <vt:lpstr>PowerPoint 簡報</vt:lpstr>
      <vt:lpstr>三、隨機產生一組介於50~100的5個數值 且不能重複，並由小排到大</vt:lpstr>
      <vt:lpstr>PowerPoint 簡報</vt:lpstr>
      <vt:lpstr>PowerPoint 簡報</vt:lpstr>
      <vt:lpstr>四、印直角三角形(直角在左上)</vt:lpstr>
      <vt:lpstr>PowerPoint 簡報</vt:lpstr>
      <vt:lpstr>五、建置一個醫院病人資訊系統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x99 extreme4 win10</cp:lastModifiedBy>
  <cp:revision>4</cp:revision>
  <dcterms:created xsi:type="dcterms:W3CDTF">2020-07-14T01:09:43Z</dcterms:created>
  <dcterms:modified xsi:type="dcterms:W3CDTF">2022-06-05T23:12:11Z</dcterms:modified>
</cp:coreProperties>
</file>