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307" r:id="rId4"/>
    <p:sldId id="304" r:id="rId5"/>
    <p:sldId id="306" r:id="rId6"/>
    <p:sldId id="274" r:id="rId7"/>
    <p:sldId id="275" r:id="rId8"/>
    <p:sldId id="276" r:id="rId9"/>
    <p:sldId id="308" r:id="rId10"/>
    <p:sldId id="278" r:id="rId11"/>
    <p:sldId id="30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>
        <p:guide orient="horz" pos="1162"/>
        <p:guide pos="234"/>
        <p:guide pos="7446"/>
        <p:guide orient="horz" pos="36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9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E3070D4-7360-443D-A1F7-5D78FC27E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C4ADE9-F988-449E-BA28-E7AC782B4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46470-C6E6-4225-982F-DF62FC25082F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EFD680-0020-4DAC-9565-DA8CFCF97D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450A26-CB08-4CB2-BC1C-0B75659FB3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C897-68E2-47F4-967B-643ED18E3A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6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FD46-CF44-49E3-A80F-AF7E82E50300}" type="datetimeFigureOut">
              <a:rPr lang="de-DE" smtClean="0"/>
              <a:t>14.01.2024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24853" y="4400550"/>
            <a:ext cx="6208294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92E0A-41DB-45C8-ACC8-54C35AD1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D7E2A879-8F5B-4338-A601-2FDB1FC2F9B4}"/>
              </a:ext>
            </a:extLst>
          </p:cNvPr>
          <p:cNvSpPr/>
          <p:nvPr userDrawn="1"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90432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6094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764DD46-0A23-475D-A428-A9F814FAA05B}"/>
              </a:ext>
            </a:extLst>
          </p:cNvPr>
          <p:cNvSpPr/>
          <p:nvPr userDrawn="1"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6F78F1C-3EED-43AE-8179-24B22039AC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82D15F-64D0-4041-907C-EBEB8491E8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0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 userDrawn="1"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8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172411E-4FBA-46E1-B081-7589FC7E224B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250A397-8ADA-4742-8FAF-675D69FA680A}"/>
              </a:ext>
            </a:extLst>
          </p:cNvPr>
          <p:cNvSpPr/>
          <p:nvPr userDrawn="1"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347983-3E18-4AD5-96EE-E0FB2C2E27D6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F3A1A91-48C5-416C-BB65-05883C51B319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7D814684-3280-4860-8CA7-759AB8E4587A}"/>
              </a:ext>
            </a:extLst>
          </p:cNvPr>
          <p:cNvSpPr/>
          <p:nvPr userDrawn="1"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A68385-DE13-4D3D-8DE5-7C643FC19FBE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D115AAA-461B-4923-891F-750E09AD67E4}"/>
              </a:ext>
            </a:extLst>
          </p:cNvPr>
          <p:cNvSpPr/>
          <p:nvPr userDrawn="1"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 userDrawn="1"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5F5739-BF86-45AD-927D-8E4AE5F7EF4A}"/>
              </a:ext>
            </a:extLst>
          </p:cNvPr>
          <p:cNvSpPr txBox="1">
            <a:spLocks/>
          </p:cNvSpPr>
          <p:nvPr userDrawn="1"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D0CB7A9-2798-44CE-AE04-B7B8D080AC1B}"/>
              </a:ext>
            </a:extLst>
          </p:cNvPr>
          <p:cNvSpPr/>
          <p:nvPr userDrawn="1"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0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Name Vortragende*r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Veranstaltung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latin typeface="+mj-lt"/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D39041-945C-4C55-883F-08F4BD0BDAB5}"/>
              </a:ext>
            </a:extLst>
          </p:cNvPr>
          <p:cNvSpPr txBox="1">
            <a:spLocks/>
          </p:cNvSpPr>
          <p:nvPr userDrawn="1"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BC6398-6835-48BB-8FC0-607BB45C22F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2" r:id="rId10"/>
    <p:sldLayoutId id="2147483666" r:id="rId11"/>
    <p:sldLayoutId id="2147483664" r:id="rId12"/>
    <p:sldLayoutId id="2147483669" r:id="rId13"/>
    <p:sldLayoutId id="2147483670" r:id="rId14"/>
    <p:sldLayoutId id="2147483671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illustrations/question-mark-question-response-1019820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EF1AD76-A830-4236-BF92-AD8F3410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619" y="1585311"/>
            <a:ext cx="5346950" cy="92333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Gunplot</a:t>
            </a:r>
            <a:r>
              <a:rPr lang="de-DE" dirty="0"/>
              <a:t>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9F88124-E73C-4D56-9D3A-6B5C680C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48" y="2976636"/>
            <a:ext cx="7701699" cy="1292662"/>
          </a:xfrm>
        </p:spPr>
        <p:txBody>
          <a:bodyPr/>
          <a:lstStyle/>
          <a:p>
            <a:r>
              <a:rPr lang="de-DE" dirty="0"/>
              <a:t>Can Ay</a:t>
            </a:r>
          </a:p>
          <a:p>
            <a:r>
              <a:rPr lang="de-DE" dirty="0"/>
              <a:t>Sang-Joon Han</a:t>
            </a:r>
          </a:p>
          <a:p>
            <a:r>
              <a:rPr lang="de-DE" dirty="0"/>
              <a:t>Mohamad </a:t>
            </a:r>
            <a:r>
              <a:rPr lang="de-DE" dirty="0" err="1"/>
              <a:t>Kisanieh</a:t>
            </a:r>
            <a:endParaRPr lang="de-DE" dirty="0"/>
          </a:p>
          <a:p>
            <a:r>
              <a:rPr lang="de-DE" sz="1400" dirty="0"/>
              <a:t>Trong Khang Vu</a:t>
            </a:r>
          </a:p>
          <a:p>
            <a:endParaRPr lang="de-DE" dirty="0"/>
          </a:p>
          <a:p>
            <a:r>
              <a:rPr lang="de-DE" sz="1400" dirty="0"/>
              <a:t>https://github.com/TKVuBER/pic-wise23-DataVisualization-project</a:t>
            </a:r>
          </a:p>
        </p:txBody>
      </p:sp>
    </p:spTree>
    <p:extLst>
      <p:ext uri="{BB962C8B-B14F-4D97-AF65-F5344CB8AC3E}">
        <p14:creationId xmlns:p14="http://schemas.microsoft.com/office/powerpoint/2010/main" val="29421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C94873-2650-4E29-86EE-080A500CD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805" y="3198167"/>
            <a:ext cx="4758390" cy="461665"/>
          </a:xfrm>
        </p:spPr>
        <p:txBody>
          <a:bodyPr/>
          <a:lstStyle/>
          <a:p>
            <a:r>
              <a:rPr lang="en-US" dirty="0"/>
              <a:t>Thank you for your attention!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3D74D13-6877-455C-9C9A-08E673E626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B1E30-7C6D-4099-8208-665ED470D07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 err="1">
                <a:effectLst/>
              </a:rPr>
              <a:t>Scources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490055"/>
            <a:ext cx="11432432" cy="41106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https://pixabay.com/illustrations/question-mark-question-response-1019820/</a:t>
            </a:r>
            <a:r>
              <a:rPr lang="en-US" dirty="0"/>
              <a:t> 14.01.2024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Problem Statement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CAC24-F875-4E9F-BEB7-8A48375F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85" y="1855365"/>
            <a:ext cx="5233366" cy="3877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data visualization that generates charts, plots, and graphs from input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open-source software </a:t>
            </a:r>
            <a:r>
              <a:rPr lang="en-US" dirty="0" err="1"/>
              <a:t>Gnuplot</a:t>
            </a:r>
            <a:r>
              <a:rPr lang="en-US" dirty="0"/>
              <a:t> within a C application (</a:t>
            </a:r>
            <a:r>
              <a:rPr lang="en-US" dirty="0" err="1"/>
              <a:t>Codeblocks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pic>
        <p:nvPicPr>
          <p:cNvPr id="15" name="Bildplatzhalter 1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924FD6B7-23D4-C2AF-7470-3598FA88FE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82" r="1782"/>
          <a:stretch>
            <a:fillRect/>
          </a:stretch>
        </p:blipFill>
        <p:spPr>
          <a:xfrm>
            <a:off x="5729687" y="1743604"/>
            <a:ext cx="6207657" cy="3877891"/>
          </a:xfrm>
        </p:spPr>
      </p:pic>
    </p:spTree>
    <p:extLst>
      <p:ext uri="{BB962C8B-B14F-4D97-AF65-F5344CB8AC3E}">
        <p14:creationId xmlns:p14="http://schemas.microsoft.com/office/powerpoint/2010/main" val="21852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091B6-9367-4BDF-BD06-3C3495C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Use Case-</a:t>
            </a:r>
            <a:r>
              <a:rPr lang="de-DE" b="1" i="0" dirty="0" err="1">
                <a:effectLst/>
              </a:rPr>
              <a:t>Diagram</a:t>
            </a:r>
            <a:endParaRPr lang="de-DE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3633CF-D918-35C7-73C1-27E62A9C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5364"/>
            <a:ext cx="5233366" cy="387789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Data: </a:t>
            </a:r>
          </a:p>
          <a:p>
            <a:pPr marL="606425" lvl="1" indent="-342900"/>
            <a:r>
              <a:rPr lang="en-US" dirty="0"/>
              <a:t>User specifies data parameters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Visualize Data:</a:t>
            </a:r>
          </a:p>
          <a:p>
            <a:pPr marL="606425" lvl="1" indent="-342900"/>
            <a:r>
              <a:rPr lang="en-US" dirty="0"/>
              <a:t>User request data visualization</a:t>
            </a:r>
          </a:p>
          <a:p>
            <a:pPr marL="606425" lvl="1" indent="-342900"/>
            <a:r>
              <a:rPr lang="en-US" dirty="0"/>
              <a:t>System utilizes </a:t>
            </a:r>
            <a:r>
              <a:rPr lang="en-US" dirty="0" err="1"/>
              <a:t>gnuplot</a:t>
            </a:r>
            <a:r>
              <a:rPr lang="en-US" dirty="0"/>
              <a:t> to visualize data</a:t>
            </a:r>
          </a:p>
          <a:p>
            <a:pPr marL="606425" lvl="1" indent="-34290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DA0E64-0FA5-442A-B83C-21723116EB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pic>
        <p:nvPicPr>
          <p:cNvPr id="25" name="Grafik 2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3FF9683-1443-AF82-5222-6D6D3873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5" y="1855364"/>
            <a:ext cx="5073666" cy="38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Features and </a:t>
            </a:r>
            <a:r>
              <a:rPr lang="de-DE" b="1" i="0" dirty="0" err="1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Functionalities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70" y="1490054"/>
            <a:ext cx="5233366" cy="38778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modification of the code, the user can display the desired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Decision-Making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6C684A-2471-4707-A3D2-73985DDF4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0E079BA9-BA3D-D989-B202-003BC9AEB8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" b="16"/>
          <a:stretch>
            <a:fillRect/>
          </a:stretch>
        </p:blipFill>
        <p:spPr>
          <a:xfrm>
            <a:off x="5793236" y="1597148"/>
            <a:ext cx="62071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533DE-096E-3B4E-AA55-1507281D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>
                <a:effectLst/>
              </a:rPr>
              <a:t>Scheduling Table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9A5EE4-9E42-524C-8767-EA26EA3C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3867DD0-5854-7F6E-F5E1-55591C3F9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30462"/>
              </p:ext>
            </p:extLst>
          </p:nvPr>
        </p:nvGraphicFramePr>
        <p:xfrm>
          <a:off x="683293" y="1300980"/>
          <a:ext cx="10602807" cy="4256040"/>
        </p:xfrm>
        <a:graphic>
          <a:graphicData uri="http://schemas.openxmlformats.org/drawingml/2006/table">
            <a:tbl>
              <a:tblPr/>
              <a:tblGrid>
                <a:gridCol w="3570695">
                  <a:extLst>
                    <a:ext uri="{9D8B030D-6E8A-4147-A177-3AD203B41FA5}">
                      <a16:colId xmlns:a16="http://schemas.microsoft.com/office/drawing/2014/main" val="866037152"/>
                    </a:ext>
                  </a:extLst>
                </a:gridCol>
                <a:gridCol w="3516056">
                  <a:extLst>
                    <a:ext uri="{9D8B030D-6E8A-4147-A177-3AD203B41FA5}">
                      <a16:colId xmlns:a16="http://schemas.microsoft.com/office/drawing/2014/main" val="1278589480"/>
                    </a:ext>
                  </a:extLst>
                </a:gridCol>
                <a:gridCol w="3516056">
                  <a:extLst>
                    <a:ext uri="{9D8B030D-6E8A-4147-A177-3AD203B41FA5}">
                      <a16:colId xmlns:a16="http://schemas.microsoft.com/office/drawing/2014/main" val="1467375754"/>
                    </a:ext>
                  </a:extLst>
                </a:gridCol>
              </a:tblGrid>
              <a:tr h="80941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effectLst/>
                          <a:latin typeface="Arial" panose="020B0604020202020204" pitchFamily="34" charset="0"/>
                        </a:rPr>
                        <a:t>Task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 err="1">
                          <a:effectLst/>
                          <a:latin typeface="Arial" panose="020B0604020202020204" pitchFamily="34" charset="0"/>
                        </a:rPr>
                        <a:t>Responsible</a:t>
                      </a:r>
                      <a:r>
                        <a:rPr lang="de-DE" sz="2400" b="1" i="0" u="none" strike="noStrike" dirty="0">
                          <a:effectLst/>
                          <a:latin typeface="Arial" panose="020B0604020202020204" pitchFamily="34" charset="0"/>
                        </a:rPr>
                        <a:t> Team Member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effectLst/>
                          <a:latin typeface="Arial" panose="020B0604020202020204" pitchFamily="34" charset="0"/>
                        </a:rPr>
                        <a:t>Deadline</a:t>
                      </a:r>
                      <a:endParaRPr lang="de-DE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77647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Arial" panose="020B0604020202020204" pitchFamily="34" charset="0"/>
                        </a:rPr>
                        <a:t>Project Planning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30.10.2023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68564"/>
                  </a:ext>
                </a:extLst>
              </a:tr>
              <a:tr h="1446429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Arial" panose="020B0604020202020204" pitchFamily="34" charset="0"/>
                        </a:rPr>
                        <a:t>Development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Can Ay</a:t>
                      </a:r>
                    </a:p>
                    <a:p>
                      <a:r>
                        <a:rPr lang="de-DE" sz="2400" dirty="0"/>
                        <a:t>Sang-Joon Han</a:t>
                      </a:r>
                    </a:p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  <a:p>
                      <a:r>
                        <a:rPr lang="de-DE" sz="2400" dirty="0"/>
                        <a:t>Trong Khang Vu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07.01.2024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81516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/ Debugging and </a:t>
                      </a: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Refinement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Mohamad </a:t>
                      </a:r>
                      <a:r>
                        <a:rPr lang="de-DE" sz="2400" dirty="0" err="1"/>
                        <a:t>Kisanieh</a:t>
                      </a:r>
                      <a:endParaRPr lang="de-DE" sz="2400" dirty="0"/>
                    </a:p>
                    <a:p>
                      <a:r>
                        <a:rPr lang="de-DE" sz="2400" dirty="0"/>
                        <a:t>Sang-Joon Han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10.01.2024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394686"/>
                  </a:ext>
                </a:extLst>
              </a:tr>
              <a:tr h="481276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  <a:endParaRPr lang="de-DE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Trong Khang Vu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12.01.2024</a:t>
                      </a:r>
                    </a:p>
                  </a:txBody>
                  <a:tcPr marL="119688" marR="119688" marT="59844" marB="5984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57C7D-EB1A-4F23-AF0C-624BA35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en-US" b="1" i="0">
                <a:effectLst/>
              </a:rPr>
              <a:t>Algorithm Flowchart and Technology Used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FF69-7329-4695-929C-01EA7BEF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393" y="2674515"/>
            <a:ext cx="5530620" cy="387789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Codeblocks 20.03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Gnuplot</a:t>
            </a:r>
            <a:r>
              <a:rPr lang="de-DE" dirty="0"/>
              <a:t> </a:t>
            </a:r>
            <a:r>
              <a:rPr lang="de-DE" dirty="0" err="1"/>
              <a:t>ver</a:t>
            </a:r>
            <a:r>
              <a:rPr lang="de-DE" dirty="0"/>
              <a:t> 5.4 </a:t>
            </a:r>
            <a:r>
              <a:rPr lang="de-DE" dirty="0" err="1"/>
              <a:t>patchlevel</a:t>
            </a:r>
            <a:r>
              <a:rPr lang="de-DE" dirty="0"/>
              <a:t> 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7615B-22A5-4BE1-A0BA-4D59ED47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pic>
        <p:nvPicPr>
          <p:cNvPr id="22" name="Inhaltsplatzhalter 21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EB2BC9D8-D7A7-D7F9-D703-D2555F7ECB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77100" y="401849"/>
            <a:ext cx="3531530" cy="6256126"/>
          </a:xfrm>
        </p:spPr>
      </p:pic>
    </p:spTree>
    <p:extLst>
      <p:ext uri="{BB962C8B-B14F-4D97-AF65-F5344CB8AC3E}">
        <p14:creationId xmlns:p14="http://schemas.microsoft.com/office/powerpoint/2010/main" val="13103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A9EA2-D415-4584-9046-1C037A12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err="1">
                <a:effectLst/>
              </a:rPr>
              <a:t>Graphical</a:t>
            </a:r>
            <a:r>
              <a:rPr lang="de-DE" b="1" i="0">
                <a:effectLst/>
              </a:rPr>
              <a:t> User Interface (GUI)</a:t>
            </a:r>
            <a:endParaRPr lang="de-DE" dirty="0"/>
          </a:p>
        </p:txBody>
      </p:sp>
      <p:pic>
        <p:nvPicPr>
          <p:cNvPr id="4" name="Inhaltsplatzhalter 3" descr="Ein Bild, das Text, Screenshot, Zahl, Software enthält.&#10;&#10;Automatisch generierte Beschreibung">
            <a:extLst>
              <a:ext uri="{FF2B5EF4-FFF2-40B4-BE49-F238E27FC236}">
                <a16:creationId xmlns:a16="http://schemas.microsoft.com/office/drawing/2014/main" id="{0559778B-CC25-C201-1EA6-5DCA214BF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08" y="1490662"/>
            <a:ext cx="7074784" cy="3876675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3A23C-20A5-42B4-8D41-26E65CC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>
                <a:effectLst/>
              </a:rPr>
              <a:t>Future Development Plan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784" y="1855366"/>
            <a:ext cx="11432432" cy="490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step could be to further develop the program by inputting the functions or function values in a separate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would then read these values automatically and graphically represent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[1]</a:t>
            </a:r>
          </a:p>
          <a:p>
            <a:endParaRPr lang="en-US" dirty="0"/>
          </a:p>
        </p:txBody>
      </p:sp>
      <p:pic>
        <p:nvPicPr>
          <p:cNvPr id="4" name="Inhaltsplatzhalter 3" descr="Ein Bild, das Cartoon, Kuns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D69776D8-43C2-FBCD-873B-E67F57C62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717" y="2676526"/>
            <a:ext cx="3878262" cy="3878262"/>
          </a:xfr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95AE9100-B57B-B754-FE77-D9D0C7B36F61}"/>
              </a:ext>
            </a:extLst>
          </p:cNvPr>
          <p:cNvSpPr/>
          <p:nvPr/>
        </p:nvSpPr>
        <p:spPr>
          <a:xfrm>
            <a:off x="295275" y="1266825"/>
            <a:ext cx="11500485" cy="44481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2000" rIns="288000" bIns="72000" rtlCol="0" anchor="ctr" anchorCtr="0"/>
          <a:lstStyle/>
          <a:p>
            <a:pPr>
              <a:spcBef>
                <a:spcPts val="300"/>
              </a:spcBef>
            </a:pPr>
            <a:endParaRPr lang="de-DE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A2304-3341-4633-9E20-644882B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</p:spPr>
        <p:txBody>
          <a:bodyPr wrap="square" anchor="t">
            <a:normAutofit/>
          </a:bodyPr>
          <a:lstStyle/>
          <a:p>
            <a:r>
              <a:rPr lang="de-DE" b="1" i="0" dirty="0" err="1">
                <a:effectLst/>
              </a:rPr>
              <a:t>Conclusion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D1E83B5-A72D-FDA0-4090-684BEA41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28" y="1490055"/>
            <a:ext cx="11432432" cy="9292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realization of this project will create a data visualization tool in C, with applications in various fields, including science, education and data analysis. It will also demonstrate the capability of creating charts and graphs in C and showcase the potential of the </a:t>
            </a:r>
            <a:r>
              <a:rPr lang="en-US" dirty="0" err="1">
                <a:solidFill>
                  <a:schemeClr val="bg2"/>
                </a:solidFill>
              </a:rPr>
              <a:t>gnuplot</a:t>
            </a:r>
            <a:r>
              <a:rPr lang="en-US" dirty="0">
                <a:solidFill>
                  <a:schemeClr val="bg2"/>
                </a:solidFill>
              </a:rPr>
              <a:t> library.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4725E6-B894-4022-A6D9-2DB9AC6C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100" y="6288129"/>
            <a:ext cx="509660" cy="153888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pic>
        <p:nvPicPr>
          <p:cNvPr id="4" name="Grafik 3" descr="Ein Bild, das Entwurf, Zeichnung, Diagramm, Design enthält.&#10;&#10;Automatisch generierte Beschreibung">
            <a:extLst>
              <a:ext uri="{FF2B5EF4-FFF2-40B4-BE49-F238E27FC236}">
                <a16:creationId xmlns:a16="http://schemas.microsoft.com/office/drawing/2014/main" id="{151AC4DD-CE4B-EC57-495E-F199ED28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19" y="2785928"/>
            <a:ext cx="4119785" cy="2471871"/>
          </a:xfrm>
          <a:prstGeom prst="rect">
            <a:avLst/>
          </a:prstGeom>
        </p:spPr>
      </p:pic>
      <p:pic>
        <p:nvPicPr>
          <p:cNvPr id="7" name="Grafik 6" descr="Ein Bild, das Diagramm, Reihe, Text, Steigung enthält.&#10;&#10;Automatisch generierte Beschreibung">
            <a:extLst>
              <a:ext uri="{FF2B5EF4-FFF2-40B4-BE49-F238E27FC236}">
                <a16:creationId xmlns:a16="http://schemas.microsoft.com/office/drawing/2014/main" id="{59BB7863-F09B-6AE6-FF14-FF98A970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53" y="2785927"/>
            <a:ext cx="4119785" cy="24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-Wissenschaftsplakat_Vorlage_A0.potx" id="{70A0D361-AE9C-42CF-A5B7-01C712987CEB}" vid="{143C985E-7132-4295-9797-25FC47483ED7}"/>
    </a:ext>
  </a:extLst>
</a:theme>
</file>

<file path=ppt/theme/theme2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BHT_PPT-Praesentation_Beispiel_16zu9</Template>
  <TotalTime>0</TotalTime>
  <Words>282</Words>
  <Application>Microsoft Office PowerPoint</Application>
  <PresentationFormat>Breitbild</PresentationFormat>
  <Paragraphs>81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BHT Case Micro</vt:lpstr>
      <vt:lpstr>BHT Case Text</vt:lpstr>
      <vt:lpstr>Roboto</vt:lpstr>
      <vt:lpstr>BHT PPT Master 2021</vt:lpstr>
      <vt:lpstr>Data Visualization  with Gunplot </vt:lpstr>
      <vt:lpstr>Problem Statement</vt:lpstr>
      <vt:lpstr>Use Case-Diagram</vt:lpstr>
      <vt:lpstr>Features and Functionalities</vt:lpstr>
      <vt:lpstr>Scheduling Table</vt:lpstr>
      <vt:lpstr>Algorithm Flowchart and Technology Used</vt:lpstr>
      <vt:lpstr>Graphical User Interface (GUI)</vt:lpstr>
      <vt:lpstr>Future Development Plan</vt:lpstr>
      <vt:lpstr>Conclusion</vt:lpstr>
      <vt:lpstr>PowerPoint-Präsentation</vt:lpstr>
      <vt:lpstr>Scources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with Gunplot </dc:title>
  <dc:creator>Khang Vu</dc:creator>
  <cp:lastModifiedBy>Vu, Trong Khang</cp:lastModifiedBy>
  <cp:revision>14</cp:revision>
  <dcterms:created xsi:type="dcterms:W3CDTF">2024-01-12T13:30:48Z</dcterms:created>
  <dcterms:modified xsi:type="dcterms:W3CDTF">2024-01-14T18:49:54Z</dcterms:modified>
</cp:coreProperties>
</file>