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5" r:id="rId3"/>
    <p:sldId id="264" r:id="rId4"/>
    <p:sldId id="270" r:id="rId5"/>
    <p:sldId id="268" r:id="rId6"/>
    <p:sldId id="263" r:id="rId7"/>
    <p:sldId id="257" r:id="rId8"/>
    <p:sldId id="278" r:id="rId9"/>
    <p:sldId id="298" r:id="rId10"/>
    <p:sldId id="287" r:id="rId11"/>
    <p:sldId id="299" r:id="rId12"/>
    <p:sldId id="288" r:id="rId13"/>
    <p:sldId id="275" r:id="rId14"/>
    <p:sldId id="259" r:id="rId15"/>
    <p:sldId id="285" r:id="rId16"/>
    <p:sldId id="284" r:id="rId17"/>
    <p:sldId id="297"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Hưng Đỗ Phạm" initials="QHĐP" lastIdx="1" clrIdx="0">
    <p:extLst>
      <p:ext uri="{19B8F6BF-5375-455C-9EA6-DF929625EA0E}">
        <p15:presenceInfo xmlns:p15="http://schemas.microsoft.com/office/powerpoint/2012/main" userId="a55ae7b3aac196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00FFFF"/>
    <a:srgbClr val="F9CEC1"/>
    <a:srgbClr val="FFE2BB"/>
    <a:srgbClr val="DBC0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91098" autoAdjust="0"/>
  </p:normalViewPr>
  <p:slideViewPr>
    <p:cSldViewPr snapToGrid="0">
      <p:cViewPr varScale="1">
        <p:scale>
          <a:sx n="79" d="100"/>
          <a:sy n="79"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g Hưng Đỗ Phạm" userId="a55ae7b3aac196e8" providerId="LiveId" clId="{C9F635E1-945E-4E93-B955-FB37F2301EA4}"/>
    <pc:docChg chg="undo redo custSel addSld delSld modSld sldOrd">
      <pc:chgData name="Quang Hưng Đỗ Phạm" userId="a55ae7b3aac196e8" providerId="LiveId" clId="{C9F635E1-945E-4E93-B955-FB37F2301EA4}" dt="2023-02-18T08:05:25.772" v="6869" actId="1076"/>
      <pc:docMkLst>
        <pc:docMk/>
      </pc:docMkLst>
      <pc:sldChg chg="modSp mod">
        <pc:chgData name="Quang Hưng Đỗ Phạm" userId="a55ae7b3aac196e8" providerId="LiveId" clId="{C9F635E1-945E-4E93-B955-FB37F2301EA4}" dt="2023-02-16T10:24:15.145" v="51" actId="207"/>
        <pc:sldMkLst>
          <pc:docMk/>
          <pc:sldMk cId="1559462046" sldId="256"/>
        </pc:sldMkLst>
        <pc:spChg chg="mod">
          <ac:chgData name="Quang Hưng Đỗ Phạm" userId="a55ae7b3aac196e8" providerId="LiveId" clId="{C9F635E1-945E-4E93-B955-FB37F2301EA4}" dt="2023-02-16T10:24:15.145" v="51" actId="207"/>
          <ac:spMkLst>
            <pc:docMk/>
            <pc:sldMk cId="1559462046" sldId="256"/>
            <ac:spMk id="2" creationId="{A30CA9E4-9CFA-192F-9D18-E55E0DA92806}"/>
          </ac:spMkLst>
        </pc:spChg>
      </pc:sldChg>
      <pc:sldChg chg="addSp delSp modSp mod modNotesTx">
        <pc:chgData name="Quang Hưng Đỗ Phạm" userId="a55ae7b3aac196e8" providerId="LiveId" clId="{C9F635E1-945E-4E93-B955-FB37F2301EA4}" dt="2023-02-17T12:55:22.841" v="3607" actId="1076"/>
        <pc:sldMkLst>
          <pc:docMk/>
          <pc:sldMk cId="848004080" sldId="257"/>
        </pc:sldMkLst>
        <pc:spChg chg="mod">
          <ac:chgData name="Quang Hưng Đỗ Phạm" userId="a55ae7b3aac196e8" providerId="LiveId" clId="{C9F635E1-945E-4E93-B955-FB37F2301EA4}" dt="2023-02-17T12:24:25.372" v="3050" actId="14100"/>
          <ac:spMkLst>
            <pc:docMk/>
            <pc:sldMk cId="848004080" sldId="257"/>
            <ac:spMk id="2" creationId="{B21CEAF3-7430-4524-B314-B71DC6CDE17F}"/>
          </ac:spMkLst>
        </pc:spChg>
        <pc:spChg chg="add del mod">
          <ac:chgData name="Quang Hưng Đỗ Phạm" userId="a55ae7b3aac196e8" providerId="LiveId" clId="{C9F635E1-945E-4E93-B955-FB37F2301EA4}" dt="2023-02-17T12:18:09.754" v="3002" actId="14100"/>
          <ac:spMkLst>
            <pc:docMk/>
            <pc:sldMk cId="848004080" sldId="257"/>
            <ac:spMk id="3" creationId="{74DE2180-4CB8-4A9C-021F-0222E6C543BB}"/>
          </ac:spMkLst>
        </pc:spChg>
        <pc:spChg chg="add del mod">
          <ac:chgData name="Quang Hưng Đỗ Phạm" userId="a55ae7b3aac196e8" providerId="LiveId" clId="{C9F635E1-945E-4E93-B955-FB37F2301EA4}" dt="2023-02-16T15:33:40.754" v="1973"/>
          <ac:spMkLst>
            <pc:docMk/>
            <pc:sldMk cId="848004080" sldId="257"/>
            <ac:spMk id="7" creationId="{D8878171-0198-3E5D-1AC4-BF7BF5F863AA}"/>
          </ac:spMkLst>
        </pc:spChg>
        <pc:spChg chg="add del mod">
          <ac:chgData name="Quang Hưng Đỗ Phạm" userId="a55ae7b3aac196e8" providerId="LiveId" clId="{C9F635E1-945E-4E93-B955-FB37F2301EA4}" dt="2023-02-16T15:33:43.532" v="1975"/>
          <ac:spMkLst>
            <pc:docMk/>
            <pc:sldMk cId="848004080" sldId="257"/>
            <ac:spMk id="8" creationId="{1219F65D-82D9-43D9-0E54-D1F690E1589A}"/>
          </ac:spMkLst>
        </pc:spChg>
        <pc:spChg chg="add mod topLvl">
          <ac:chgData name="Quang Hưng Đỗ Phạm" userId="a55ae7b3aac196e8" providerId="LiveId" clId="{C9F635E1-945E-4E93-B955-FB37F2301EA4}" dt="2023-02-17T12:55:22.841" v="3607" actId="1076"/>
          <ac:spMkLst>
            <pc:docMk/>
            <pc:sldMk cId="848004080" sldId="257"/>
            <ac:spMk id="9" creationId="{030F0FFD-D65A-C72D-A1B1-B8F28193ECD2}"/>
          </ac:spMkLst>
        </pc:spChg>
        <pc:spChg chg="add mod">
          <ac:chgData name="Quang Hưng Đỗ Phạm" userId="a55ae7b3aac196e8" providerId="LiveId" clId="{C9F635E1-945E-4E93-B955-FB37F2301EA4}" dt="2023-02-17T12:55:22.841" v="3607" actId="1076"/>
          <ac:spMkLst>
            <pc:docMk/>
            <pc:sldMk cId="848004080" sldId="257"/>
            <ac:spMk id="12" creationId="{DD30EFBB-4600-36E7-5073-F7E2C24A8513}"/>
          </ac:spMkLst>
        </pc:spChg>
        <pc:spChg chg="add mod">
          <ac:chgData name="Quang Hưng Đỗ Phạm" userId="a55ae7b3aac196e8" providerId="LiveId" clId="{C9F635E1-945E-4E93-B955-FB37F2301EA4}" dt="2023-02-17T12:55:22.841" v="3607" actId="1076"/>
          <ac:spMkLst>
            <pc:docMk/>
            <pc:sldMk cId="848004080" sldId="257"/>
            <ac:spMk id="14" creationId="{6EFE268D-F827-A4F0-9117-A0B8052926C9}"/>
          </ac:spMkLst>
        </pc:spChg>
        <pc:spChg chg="add mod">
          <ac:chgData name="Quang Hưng Đỗ Phạm" userId="a55ae7b3aac196e8" providerId="LiveId" clId="{C9F635E1-945E-4E93-B955-FB37F2301EA4}" dt="2023-02-17T12:55:22.841" v="3607" actId="1076"/>
          <ac:spMkLst>
            <pc:docMk/>
            <pc:sldMk cId="848004080" sldId="257"/>
            <ac:spMk id="16" creationId="{DD1A74C6-921D-7FF9-4D84-28E4C53F265C}"/>
          </ac:spMkLst>
        </pc:spChg>
        <pc:spChg chg="add del">
          <ac:chgData name="Quang Hưng Đỗ Phạm" userId="a55ae7b3aac196e8" providerId="LiveId" clId="{C9F635E1-945E-4E93-B955-FB37F2301EA4}" dt="2023-02-17T12:13:56.180" v="2895" actId="478"/>
          <ac:spMkLst>
            <pc:docMk/>
            <pc:sldMk cId="848004080" sldId="257"/>
            <ac:spMk id="17" creationId="{48D8E6DA-176C-3A2E-E2BC-0A0074D4DF35}"/>
          </ac:spMkLst>
        </pc:spChg>
        <pc:spChg chg="add mod">
          <ac:chgData name="Quang Hưng Đỗ Phạm" userId="a55ae7b3aac196e8" providerId="LiveId" clId="{C9F635E1-945E-4E93-B955-FB37F2301EA4}" dt="2023-02-17T12:55:22.841" v="3607" actId="1076"/>
          <ac:spMkLst>
            <pc:docMk/>
            <pc:sldMk cId="848004080" sldId="257"/>
            <ac:spMk id="18" creationId="{826253A8-41C9-A6A8-B081-D7C3698B71FA}"/>
          </ac:spMkLst>
        </pc:spChg>
        <pc:spChg chg="add del mod">
          <ac:chgData name="Quang Hưng Đỗ Phạm" userId="a55ae7b3aac196e8" providerId="LiveId" clId="{C9F635E1-945E-4E93-B955-FB37F2301EA4}" dt="2023-02-17T12:15:48.616" v="2948" actId="478"/>
          <ac:spMkLst>
            <pc:docMk/>
            <pc:sldMk cId="848004080" sldId="257"/>
            <ac:spMk id="19" creationId="{028BB4A5-4B0B-2BD5-4CD2-DE6193A94E59}"/>
          </ac:spMkLst>
        </pc:spChg>
        <pc:spChg chg="mod">
          <ac:chgData name="Quang Hưng Đỗ Phạm" userId="a55ae7b3aac196e8" providerId="LiveId" clId="{C9F635E1-945E-4E93-B955-FB37F2301EA4}" dt="2023-02-17T12:17:28.966" v="2983" actId="571"/>
          <ac:spMkLst>
            <pc:docMk/>
            <pc:sldMk cId="848004080" sldId="257"/>
            <ac:spMk id="29" creationId="{5C21E1E5-DA57-09AE-6228-148F2E260CAF}"/>
          </ac:spMkLst>
        </pc:spChg>
        <pc:grpChg chg="add del mod">
          <ac:chgData name="Quang Hưng Đỗ Phạm" userId="a55ae7b3aac196e8" providerId="LiveId" clId="{C9F635E1-945E-4E93-B955-FB37F2301EA4}" dt="2023-02-17T12:17:32.903" v="2984" actId="165"/>
          <ac:grpSpMkLst>
            <pc:docMk/>
            <pc:sldMk cId="848004080" sldId="257"/>
            <ac:grpSpMk id="13" creationId="{07635C95-19EF-983D-A5BB-D09D26498484}"/>
          </ac:grpSpMkLst>
        </pc:grpChg>
        <pc:grpChg chg="add mod">
          <ac:chgData name="Quang Hưng Đỗ Phạm" userId="a55ae7b3aac196e8" providerId="LiveId" clId="{C9F635E1-945E-4E93-B955-FB37F2301EA4}" dt="2023-02-17T12:17:28.966" v="2983" actId="571"/>
          <ac:grpSpMkLst>
            <pc:docMk/>
            <pc:sldMk cId="848004080" sldId="257"/>
            <ac:grpSpMk id="26" creationId="{0228291A-7BE4-9096-BA9A-AC3425E808E0}"/>
          </ac:grpSpMkLst>
        </pc:grpChg>
        <pc:grpChg chg="add mod">
          <ac:chgData name="Quang Hưng Đỗ Phạm" userId="a55ae7b3aac196e8" providerId="LiveId" clId="{C9F635E1-945E-4E93-B955-FB37F2301EA4}" dt="2023-02-17T12:17:41.444" v="2988" actId="164"/>
          <ac:grpSpMkLst>
            <pc:docMk/>
            <pc:sldMk cId="848004080" sldId="257"/>
            <ac:grpSpMk id="31" creationId="{D4AD66A0-F2B2-F4FC-22CB-8884F19C49A2}"/>
          </ac:grpSpMkLst>
        </pc:grpChg>
        <pc:grpChg chg="add mod">
          <ac:chgData name="Quang Hưng Đỗ Phạm" userId="a55ae7b3aac196e8" providerId="LiveId" clId="{C9F635E1-945E-4E93-B955-FB37F2301EA4}" dt="2023-02-17T12:55:22.841" v="3607" actId="1076"/>
          <ac:grpSpMkLst>
            <pc:docMk/>
            <pc:sldMk cId="848004080" sldId="257"/>
            <ac:grpSpMk id="32" creationId="{F39EE226-F45F-5E4B-AB0C-E8CE85100C0B}"/>
          </ac:grpSpMkLst>
        </pc:grpChg>
        <pc:picChg chg="add mod topLvl">
          <ac:chgData name="Quang Hưng Đỗ Phạm" userId="a55ae7b3aac196e8" providerId="LiveId" clId="{C9F635E1-945E-4E93-B955-FB37F2301EA4}" dt="2023-02-17T12:55:22.841" v="3607" actId="1076"/>
          <ac:picMkLst>
            <pc:docMk/>
            <pc:sldMk cId="848004080" sldId="257"/>
            <ac:picMk id="7" creationId="{53C0B105-056C-30B4-BC01-82CC40426929}"/>
          </ac:picMkLst>
        </pc:picChg>
        <pc:picChg chg="add mod topLvl">
          <ac:chgData name="Quang Hưng Đỗ Phạm" userId="a55ae7b3aac196e8" providerId="LiveId" clId="{C9F635E1-945E-4E93-B955-FB37F2301EA4}" dt="2023-02-17T12:55:22.841" v="3607" actId="1076"/>
          <ac:picMkLst>
            <pc:docMk/>
            <pc:sldMk cId="848004080" sldId="257"/>
            <ac:picMk id="8" creationId="{804ABB9C-2773-36A5-C39A-EEA264C323ED}"/>
          </ac:picMkLst>
        </pc:picChg>
        <pc:picChg chg="add del mod">
          <ac:chgData name="Quang Hưng Đỗ Phạm" userId="a55ae7b3aac196e8" providerId="LiveId" clId="{C9F635E1-945E-4E93-B955-FB37F2301EA4}" dt="2023-02-17T12:05:03.114" v="2686" actId="478"/>
          <ac:picMkLst>
            <pc:docMk/>
            <pc:sldMk cId="848004080" sldId="257"/>
            <ac:picMk id="10" creationId="{34358EFF-6096-60D6-E42A-DF24C174EBB0}"/>
          </ac:picMkLst>
        </pc:picChg>
        <pc:picChg chg="add mod topLvl">
          <ac:chgData name="Quang Hưng Đỗ Phạm" userId="a55ae7b3aac196e8" providerId="LiveId" clId="{C9F635E1-945E-4E93-B955-FB37F2301EA4}" dt="2023-02-17T12:55:22.841" v="3607" actId="1076"/>
          <ac:picMkLst>
            <pc:docMk/>
            <pc:sldMk cId="848004080" sldId="257"/>
            <ac:picMk id="11" creationId="{CA9A9CCA-8060-C3A1-5BFA-4077455E92D4}"/>
          </ac:picMkLst>
        </pc:picChg>
        <pc:picChg chg="mod">
          <ac:chgData name="Quang Hưng Đỗ Phạm" userId="a55ae7b3aac196e8" providerId="LiveId" clId="{C9F635E1-945E-4E93-B955-FB37F2301EA4}" dt="2023-02-17T12:17:28.966" v="2983" actId="571"/>
          <ac:picMkLst>
            <pc:docMk/>
            <pc:sldMk cId="848004080" sldId="257"/>
            <ac:picMk id="27" creationId="{258C5C6C-EA5C-92DE-C203-FDF625041879}"/>
          </ac:picMkLst>
        </pc:picChg>
        <pc:picChg chg="mod">
          <ac:chgData name="Quang Hưng Đỗ Phạm" userId="a55ae7b3aac196e8" providerId="LiveId" clId="{C9F635E1-945E-4E93-B955-FB37F2301EA4}" dt="2023-02-17T12:17:28.966" v="2983" actId="571"/>
          <ac:picMkLst>
            <pc:docMk/>
            <pc:sldMk cId="848004080" sldId="257"/>
            <ac:picMk id="28" creationId="{FF49DCCB-7BD6-468C-FA27-2EAA1E921792}"/>
          </ac:picMkLst>
        </pc:picChg>
        <pc:picChg chg="mod">
          <ac:chgData name="Quang Hưng Đỗ Phạm" userId="a55ae7b3aac196e8" providerId="LiveId" clId="{C9F635E1-945E-4E93-B955-FB37F2301EA4}" dt="2023-02-17T12:17:28.966" v="2983" actId="571"/>
          <ac:picMkLst>
            <pc:docMk/>
            <pc:sldMk cId="848004080" sldId="257"/>
            <ac:picMk id="30" creationId="{7342D54A-392E-DEAF-08DD-1E0F4EE59BA2}"/>
          </ac:picMkLst>
        </pc:picChg>
        <pc:cxnChg chg="add del mod">
          <ac:chgData name="Quang Hưng Đỗ Phạm" userId="a55ae7b3aac196e8" providerId="LiveId" clId="{C9F635E1-945E-4E93-B955-FB37F2301EA4}" dt="2023-02-17T12:15:49.725" v="2949" actId="478"/>
          <ac:cxnSpMkLst>
            <pc:docMk/>
            <pc:sldMk cId="848004080" sldId="257"/>
            <ac:cxnSpMk id="21" creationId="{DC1C12FB-5256-C02D-3A11-46012EE21990}"/>
          </ac:cxnSpMkLst>
        </pc:cxnChg>
        <pc:cxnChg chg="add mod">
          <ac:chgData name="Quang Hưng Đỗ Phạm" userId="a55ae7b3aac196e8" providerId="LiveId" clId="{C9F635E1-945E-4E93-B955-FB37F2301EA4}" dt="2023-02-17T12:55:22.841" v="3607" actId="1076"/>
          <ac:cxnSpMkLst>
            <pc:docMk/>
            <pc:sldMk cId="848004080" sldId="257"/>
            <ac:cxnSpMk id="23" creationId="{145E8FB4-CC35-3B63-7C0B-7C85C05082F3}"/>
          </ac:cxnSpMkLst>
        </pc:cxnChg>
      </pc:sldChg>
      <pc:sldChg chg="modSp mod">
        <pc:chgData name="Quang Hưng Đỗ Phạm" userId="a55ae7b3aac196e8" providerId="LiveId" clId="{C9F635E1-945E-4E93-B955-FB37F2301EA4}" dt="2023-02-18T07:55:38.429" v="6860" actId="20577"/>
        <pc:sldMkLst>
          <pc:docMk/>
          <pc:sldMk cId="1328147229" sldId="258"/>
        </pc:sldMkLst>
        <pc:spChg chg="mod">
          <ac:chgData name="Quang Hưng Đỗ Phạm" userId="a55ae7b3aac196e8" providerId="LiveId" clId="{C9F635E1-945E-4E93-B955-FB37F2301EA4}" dt="2023-02-18T07:55:38.429" v="6860" actId="20577"/>
          <ac:spMkLst>
            <pc:docMk/>
            <pc:sldMk cId="1328147229" sldId="258"/>
            <ac:spMk id="3" creationId="{3DB12792-1375-C023-EB7E-C1E7974BA031}"/>
          </ac:spMkLst>
        </pc:spChg>
      </pc:sldChg>
      <pc:sldChg chg="addSp delSp modSp mod">
        <pc:chgData name="Quang Hưng Đỗ Phạm" userId="a55ae7b3aac196e8" providerId="LiveId" clId="{C9F635E1-945E-4E93-B955-FB37F2301EA4}" dt="2023-02-18T07:38:29.674" v="6413" actId="208"/>
        <pc:sldMkLst>
          <pc:docMk/>
          <pc:sldMk cId="1881556702" sldId="259"/>
        </pc:sldMkLst>
        <pc:spChg chg="mod">
          <ac:chgData name="Quang Hưng Đỗ Phạm" userId="a55ae7b3aac196e8" providerId="LiveId" clId="{C9F635E1-945E-4E93-B955-FB37F2301EA4}" dt="2023-02-18T07:37:51.099" v="6409" actId="1076"/>
          <ac:spMkLst>
            <pc:docMk/>
            <pc:sldMk cId="1881556702" sldId="259"/>
            <ac:spMk id="3" creationId="{22E7CEEC-ECF7-5E9C-9BF2-71C7E11E1D2D}"/>
          </ac:spMkLst>
        </pc:spChg>
        <pc:picChg chg="add del mod">
          <ac:chgData name="Quang Hưng Đỗ Phạm" userId="a55ae7b3aac196e8" providerId="LiveId" clId="{C9F635E1-945E-4E93-B955-FB37F2301EA4}" dt="2023-02-17T14:59:06.266" v="3891" actId="21"/>
          <ac:picMkLst>
            <pc:docMk/>
            <pc:sldMk cId="1881556702" sldId="259"/>
            <ac:picMk id="8" creationId="{FE543D76-AAF9-F18F-23E5-F1D89E8615FB}"/>
          </ac:picMkLst>
        </pc:picChg>
        <pc:picChg chg="add del mod">
          <ac:chgData name="Quang Hưng Đỗ Phạm" userId="a55ae7b3aac196e8" providerId="LiveId" clId="{C9F635E1-945E-4E93-B955-FB37F2301EA4}" dt="2023-02-18T07:31:26.094" v="6396" actId="478"/>
          <ac:picMkLst>
            <pc:docMk/>
            <pc:sldMk cId="1881556702" sldId="259"/>
            <ac:picMk id="7170" creationId="{CBCEED31-FA9A-3D0A-DE33-A9BD3CD5FDB0}"/>
          </ac:picMkLst>
        </pc:picChg>
        <pc:picChg chg="add mod">
          <ac:chgData name="Quang Hưng Đỗ Phạm" userId="a55ae7b3aac196e8" providerId="LiveId" clId="{C9F635E1-945E-4E93-B955-FB37F2301EA4}" dt="2023-02-18T07:38:29.674" v="6413" actId="208"/>
          <ac:picMkLst>
            <pc:docMk/>
            <pc:sldMk cId="1881556702" sldId="259"/>
            <ac:picMk id="7172" creationId="{FFFA7083-B297-A5A1-E3F0-B10A06508897}"/>
          </ac:picMkLst>
        </pc:picChg>
      </pc:sldChg>
      <pc:sldChg chg="del">
        <pc:chgData name="Quang Hưng Đỗ Phạm" userId="a55ae7b3aac196e8" providerId="LiveId" clId="{C9F635E1-945E-4E93-B955-FB37F2301EA4}" dt="2023-02-17T14:58:24.106" v="3886" actId="47"/>
        <pc:sldMkLst>
          <pc:docMk/>
          <pc:sldMk cId="113045080" sldId="260"/>
        </pc:sldMkLst>
      </pc:sldChg>
      <pc:sldChg chg="del">
        <pc:chgData name="Quang Hưng Đỗ Phạm" userId="a55ae7b3aac196e8" providerId="LiveId" clId="{C9F635E1-945E-4E93-B955-FB37F2301EA4}" dt="2023-02-16T10:20:19.694" v="40" actId="47"/>
        <pc:sldMkLst>
          <pc:docMk/>
          <pc:sldMk cId="2074326701" sldId="261"/>
        </pc:sldMkLst>
      </pc:sldChg>
      <pc:sldChg chg="del">
        <pc:chgData name="Quang Hưng Đỗ Phạm" userId="a55ae7b3aac196e8" providerId="LiveId" clId="{C9F635E1-945E-4E93-B955-FB37F2301EA4}" dt="2023-02-17T12:00:52.186" v="2659" actId="47"/>
        <pc:sldMkLst>
          <pc:docMk/>
          <pc:sldMk cId="785104903" sldId="262"/>
        </pc:sldMkLst>
      </pc:sldChg>
      <pc:sldChg chg="modSp mod">
        <pc:chgData name="Quang Hưng Đỗ Phạm" userId="a55ae7b3aac196e8" providerId="LiveId" clId="{C9F635E1-945E-4E93-B955-FB37F2301EA4}" dt="2023-02-17T11:37:33.527" v="2657" actId="20577"/>
        <pc:sldMkLst>
          <pc:docMk/>
          <pc:sldMk cId="1113712517" sldId="263"/>
        </pc:sldMkLst>
        <pc:spChg chg="mod">
          <ac:chgData name="Quang Hưng Đỗ Phạm" userId="a55ae7b3aac196e8" providerId="LiveId" clId="{C9F635E1-945E-4E93-B955-FB37F2301EA4}" dt="2023-02-17T11:37:33.527" v="2657" actId="20577"/>
          <ac:spMkLst>
            <pc:docMk/>
            <pc:sldMk cId="1113712517" sldId="263"/>
            <ac:spMk id="3" creationId="{C0A1E550-95D0-0F9F-D545-EC3FD228A313}"/>
          </ac:spMkLst>
        </pc:spChg>
      </pc:sldChg>
      <pc:sldChg chg="addSp delSp modSp mod ord addCm delCm">
        <pc:chgData name="Quang Hưng Đỗ Phạm" userId="a55ae7b3aac196e8" providerId="LiveId" clId="{C9F635E1-945E-4E93-B955-FB37F2301EA4}" dt="2023-02-16T11:04:35.858" v="565" actId="478"/>
        <pc:sldMkLst>
          <pc:docMk/>
          <pc:sldMk cId="72877410" sldId="264"/>
        </pc:sldMkLst>
        <pc:spChg chg="mod">
          <ac:chgData name="Quang Hưng Đỗ Phạm" userId="a55ae7b3aac196e8" providerId="LiveId" clId="{C9F635E1-945E-4E93-B955-FB37F2301EA4}" dt="2023-02-16T11:00:18.544" v="383" actId="14100"/>
          <ac:spMkLst>
            <pc:docMk/>
            <pc:sldMk cId="72877410" sldId="264"/>
            <ac:spMk id="2" creationId="{8A46B7EC-2C3B-B074-31BB-DEC54D987358}"/>
          </ac:spMkLst>
        </pc:spChg>
        <pc:spChg chg="del">
          <ac:chgData name="Quang Hưng Đỗ Phạm" userId="a55ae7b3aac196e8" providerId="LiveId" clId="{C9F635E1-945E-4E93-B955-FB37F2301EA4}" dt="2023-02-16T10:46:01.426" v="197"/>
          <ac:spMkLst>
            <pc:docMk/>
            <pc:sldMk cId="72877410" sldId="264"/>
            <ac:spMk id="3" creationId="{60913A8C-099F-C1BE-B991-F940BE3F1CFC}"/>
          </ac:spMkLst>
        </pc:spChg>
        <pc:spChg chg="add del mod">
          <ac:chgData name="Quang Hưng Đỗ Phạm" userId="a55ae7b3aac196e8" providerId="LiveId" clId="{C9F635E1-945E-4E93-B955-FB37F2301EA4}" dt="2023-02-16T10:50:49.859" v="206"/>
          <ac:spMkLst>
            <pc:docMk/>
            <pc:sldMk cId="72877410" sldId="264"/>
            <ac:spMk id="7" creationId="{20A97A3A-84AD-D40E-6858-89A89066CFB0}"/>
          </ac:spMkLst>
        </pc:spChg>
        <pc:spChg chg="add mod">
          <ac:chgData name="Quang Hưng Đỗ Phạm" userId="a55ae7b3aac196e8" providerId="LiveId" clId="{C9F635E1-945E-4E93-B955-FB37F2301EA4}" dt="2023-02-16T10:58:03.514" v="338" actId="114"/>
          <ac:spMkLst>
            <pc:docMk/>
            <pc:sldMk cId="72877410" sldId="264"/>
            <ac:spMk id="8" creationId="{15F131F6-14F7-0DC1-47DB-F7C21C870235}"/>
          </ac:spMkLst>
        </pc:spChg>
        <pc:spChg chg="add del mod ord topLvl">
          <ac:chgData name="Quang Hưng Đỗ Phạm" userId="a55ae7b3aac196e8" providerId="LiveId" clId="{C9F635E1-945E-4E93-B955-FB37F2301EA4}" dt="2023-02-16T11:04:35.044" v="564" actId="478"/>
          <ac:spMkLst>
            <pc:docMk/>
            <pc:sldMk cId="72877410" sldId="264"/>
            <ac:spMk id="10" creationId="{112CE736-246E-1469-7DCE-13723BDEC91C}"/>
          </ac:spMkLst>
        </pc:spChg>
        <pc:spChg chg="add del mod topLvl">
          <ac:chgData name="Quang Hưng Đỗ Phạm" userId="a55ae7b3aac196e8" providerId="LiveId" clId="{C9F635E1-945E-4E93-B955-FB37F2301EA4}" dt="2023-02-16T11:04:35.858" v="565" actId="478"/>
          <ac:spMkLst>
            <pc:docMk/>
            <pc:sldMk cId="72877410" sldId="264"/>
            <ac:spMk id="11" creationId="{5887DF42-9B72-C706-250F-25A71E41CD85}"/>
          </ac:spMkLst>
        </pc:spChg>
        <pc:spChg chg="add mod">
          <ac:chgData name="Quang Hưng Đỗ Phạm" userId="a55ae7b3aac196e8" providerId="LiveId" clId="{C9F635E1-945E-4E93-B955-FB37F2301EA4}" dt="2023-02-16T11:03:57.918" v="563" actId="20577"/>
          <ac:spMkLst>
            <pc:docMk/>
            <pc:sldMk cId="72877410" sldId="264"/>
            <ac:spMk id="13" creationId="{A8308A58-32C3-F1D6-D85D-2F16D85FBF21}"/>
          </ac:spMkLst>
        </pc:spChg>
        <pc:grpChg chg="add del mod">
          <ac:chgData name="Quang Hưng Đỗ Phạm" userId="a55ae7b3aac196e8" providerId="LiveId" clId="{C9F635E1-945E-4E93-B955-FB37F2301EA4}" dt="2023-02-16T11:04:35.044" v="564" actId="478"/>
          <ac:grpSpMkLst>
            <pc:docMk/>
            <pc:sldMk cId="72877410" sldId="264"/>
            <ac:grpSpMk id="12" creationId="{E0E3BD66-D0AF-6A97-2DA5-8D39B11433CF}"/>
          </ac:grpSpMkLst>
        </pc:grpChg>
        <pc:picChg chg="add mod">
          <ac:chgData name="Quang Hưng Đỗ Phạm" userId="a55ae7b3aac196e8" providerId="LiveId" clId="{C9F635E1-945E-4E93-B955-FB37F2301EA4}" dt="2023-02-16T11:02:31.839" v="413" actId="1076"/>
          <ac:picMkLst>
            <pc:docMk/>
            <pc:sldMk cId="72877410" sldId="264"/>
            <ac:picMk id="1026" creationId="{4F13C013-A3A1-AE41-83A1-8D68FEEC7F30}"/>
          </ac:picMkLst>
        </pc:picChg>
      </pc:sldChg>
      <pc:sldChg chg="modSp add mod">
        <pc:chgData name="Quang Hưng Đỗ Phạm" userId="a55ae7b3aac196e8" providerId="LiveId" clId="{C9F635E1-945E-4E93-B955-FB37F2301EA4}" dt="2023-02-16T15:52:37.639" v="2136" actId="20577"/>
        <pc:sldMkLst>
          <pc:docMk/>
          <pc:sldMk cId="3948718686" sldId="265"/>
        </pc:sldMkLst>
        <pc:spChg chg="mod">
          <ac:chgData name="Quang Hưng Đỗ Phạm" userId="a55ae7b3aac196e8" providerId="LiveId" clId="{C9F635E1-945E-4E93-B955-FB37F2301EA4}" dt="2023-02-16T15:52:37.639" v="2136" actId="20577"/>
          <ac:spMkLst>
            <pc:docMk/>
            <pc:sldMk cId="3948718686" sldId="265"/>
            <ac:spMk id="3" creationId="{C0A1E550-95D0-0F9F-D545-EC3FD228A313}"/>
          </ac:spMkLst>
        </pc:spChg>
      </pc:sldChg>
      <pc:sldChg chg="add del">
        <pc:chgData name="Quang Hưng Đỗ Phạm" userId="a55ae7b3aac196e8" providerId="LiveId" clId="{C9F635E1-945E-4E93-B955-FB37F2301EA4}" dt="2023-02-16T10:35:22.542" v="140" actId="47"/>
        <pc:sldMkLst>
          <pc:docMk/>
          <pc:sldMk cId="2296631144" sldId="266"/>
        </pc:sldMkLst>
      </pc:sldChg>
      <pc:sldChg chg="modSp add del mod">
        <pc:chgData name="Quang Hưng Đỗ Phạm" userId="a55ae7b3aac196e8" providerId="LiveId" clId="{C9F635E1-945E-4E93-B955-FB37F2301EA4}" dt="2023-02-16T15:31:43.304" v="1965" actId="47"/>
        <pc:sldMkLst>
          <pc:docMk/>
          <pc:sldMk cId="2872393848" sldId="267"/>
        </pc:sldMkLst>
        <pc:spChg chg="mod">
          <ac:chgData name="Quang Hưng Đỗ Phạm" userId="a55ae7b3aac196e8" providerId="LiveId" clId="{C9F635E1-945E-4E93-B955-FB37F2301EA4}" dt="2023-02-16T15:30:39.941" v="1944" actId="255"/>
          <ac:spMkLst>
            <pc:docMk/>
            <pc:sldMk cId="2872393848" sldId="267"/>
            <ac:spMk id="3" creationId="{C0A1E550-95D0-0F9F-D545-EC3FD228A313}"/>
          </ac:spMkLst>
        </pc:spChg>
      </pc:sldChg>
      <pc:sldChg chg="addSp delSp modSp new mod">
        <pc:chgData name="Quang Hưng Đỗ Phạm" userId="a55ae7b3aac196e8" providerId="LiveId" clId="{C9F635E1-945E-4E93-B955-FB37F2301EA4}" dt="2023-02-17T11:38:24.438" v="2658" actId="404"/>
        <pc:sldMkLst>
          <pc:docMk/>
          <pc:sldMk cId="3805684540" sldId="268"/>
        </pc:sldMkLst>
        <pc:spChg chg="del">
          <ac:chgData name="Quang Hưng Đỗ Phạm" userId="a55ae7b3aac196e8" providerId="LiveId" clId="{C9F635E1-945E-4E93-B955-FB37F2301EA4}" dt="2023-02-16T10:58:28.597" v="341"/>
          <ac:spMkLst>
            <pc:docMk/>
            <pc:sldMk cId="3805684540" sldId="268"/>
            <ac:spMk id="2" creationId="{CEB96A11-98B8-6781-249D-B8ED9B32BE85}"/>
          </ac:spMkLst>
        </pc:spChg>
        <pc:spChg chg="del mod">
          <ac:chgData name="Quang Hưng Đỗ Phạm" userId="a55ae7b3aac196e8" providerId="LiveId" clId="{C9F635E1-945E-4E93-B955-FB37F2301EA4}" dt="2023-02-16T12:40:31.244" v="1042" actId="478"/>
          <ac:spMkLst>
            <pc:docMk/>
            <pc:sldMk cId="3805684540" sldId="268"/>
            <ac:spMk id="3" creationId="{FD77075C-6E93-23F9-2E6D-90CCBD7A2A02}"/>
          </ac:spMkLst>
        </pc:spChg>
        <pc:spChg chg="add del mod">
          <ac:chgData name="Quang Hưng Đỗ Phạm" userId="a55ae7b3aac196e8" providerId="LiveId" clId="{C9F635E1-945E-4E93-B955-FB37F2301EA4}" dt="2023-02-16T10:58:27.888" v="340"/>
          <ac:spMkLst>
            <pc:docMk/>
            <pc:sldMk cId="3805684540" sldId="268"/>
            <ac:spMk id="7" creationId="{4EBECAA4-B84F-7944-C067-30E7B44659A8}"/>
          </ac:spMkLst>
        </pc:spChg>
        <pc:spChg chg="add mod">
          <ac:chgData name="Quang Hưng Đỗ Phạm" userId="a55ae7b3aac196e8" providerId="LiveId" clId="{C9F635E1-945E-4E93-B955-FB37F2301EA4}" dt="2023-02-16T11:12:54.731" v="666" actId="14100"/>
          <ac:spMkLst>
            <pc:docMk/>
            <pc:sldMk cId="3805684540" sldId="268"/>
            <ac:spMk id="8" creationId="{3BBA19A8-9D14-528D-4CA0-160B02DBF52D}"/>
          </ac:spMkLst>
        </pc:spChg>
        <pc:spChg chg="add del mod">
          <ac:chgData name="Quang Hưng Đỗ Phạm" userId="a55ae7b3aac196e8" providerId="LiveId" clId="{C9F635E1-945E-4E93-B955-FB37F2301EA4}" dt="2023-02-16T12:40:50.501" v="1046" actId="478"/>
          <ac:spMkLst>
            <pc:docMk/>
            <pc:sldMk cId="3805684540" sldId="268"/>
            <ac:spMk id="10" creationId="{F4DE8A2A-D766-91FD-F319-DAECA9E37CBF}"/>
          </ac:spMkLst>
        </pc:spChg>
        <pc:spChg chg="add del mod">
          <ac:chgData name="Quang Hưng Đỗ Phạm" userId="a55ae7b3aac196e8" providerId="LiveId" clId="{C9F635E1-945E-4E93-B955-FB37F2301EA4}" dt="2023-02-16T11:06:57.658" v="623"/>
          <ac:spMkLst>
            <pc:docMk/>
            <pc:sldMk cId="3805684540" sldId="268"/>
            <ac:spMk id="11" creationId="{3B32FF85-82B1-BF90-6B94-DB78165C401E}"/>
          </ac:spMkLst>
        </pc:spChg>
        <pc:spChg chg="add del mod">
          <ac:chgData name="Quang Hưng Đỗ Phạm" userId="a55ae7b3aac196e8" providerId="LiveId" clId="{C9F635E1-945E-4E93-B955-FB37F2301EA4}" dt="2023-02-16T12:40:55.410" v="1048" actId="478"/>
          <ac:spMkLst>
            <pc:docMk/>
            <pc:sldMk cId="3805684540" sldId="268"/>
            <ac:spMk id="12" creationId="{00A45E66-EE4E-3AF4-A3B1-2958578AFF84}"/>
          </ac:spMkLst>
        </pc:spChg>
        <pc:spChg chg="add mod">
          <ac:chgData name="Quang Hưng Đỗ Phạm" userId="a55ae7b3aac196e8" providerId="LiveId" clId="{C9F635E1-945E-4E93-B955-FB37F2301EA4}" dt="2023-02-16T11:13:05.233" v="670" actId="1076"/>
          <ac:spMkLst>
            <pc:docMk/>
            <pc:sldMk cId="3805684540" sldId="268"/>
            <ac:spMk id="14" creationId="{65BE1CF2-45E6-84BD-7384-C3771A49007F}"/>
          </ac:spMkLst>
        </pc:spChg>
        <pc:spChg chg="add del mod">
          <ac:chgData name="Quang Hưng Đỗ Phạm" userId="a55ae7b3aac196e8" providerId="LiveId" clId="{C9F635E1-945E-4E93-B955-FB37F2301EA4}" dt="2023-02-16T12:40:47.109" v="1045" actId="478"/>
          <ac:spMkLst>
            <pc:docMk/>
            <pc:sldMk cId="3805684540" sldId="268"/>
            <ac:spMk id="16" creationId="{322764F8-4C23-7A4F-B5BB-784F0CBDC76D}"/>
          </ac:spMkLst>
        </pc:spChg>
        <pc:spChg chg="add mod">
          <ac:chgData name="Quang Hưng Đỗ Phạm" userId="a55ae7b3aac196e8" providerId="LiveId" clId="{C9F635E1-945E-4E93-B955-FB37F2301EA4}" dt="2023-02-16T13:34:10.169" v="1857" actId="164"/>
          <ac:spMkLst>
            <pc:docMk/>
            <pc:sldMk cId="3805684540" sldId="268"/>
            <ac:spMk id="18" creationId="{710536FA-3E22-0CA2-4FB5-9FF839B69684}"/>
          </ac:spMkLst>
        </pc:spChg>
        <pc:spChg chg="add mod">
          <ac:chgData name="Quang Hưng Đỗ Phạm" userId="a55ae7b3aac196e8" providerId="LiveId" clId="{C9F635E1-945E-4E93-B955-FB37F2301EA4}" dt="2023-02-16T13:27:07.910" v="1314" actId="1076"/>
          <ac:spMkLst>
            <pc:docMk/>
            <pc:sldMk cId="3805684540" sldId="268"/>
            <ac:spMk id="20" creationId="{8AECA9CF-650D-FA8E-3CE9-43E230DC58E3}"/>
          </ac:spMkLst>
        </pc:spChg>
        <pc:spChg chg="add mod">
          <ac:chgData name="Quang Hưng Đỗ Phạm" userId="a55ae7b3aac196e8" providerId="LiveId" clId="{C9F635E1-945E-4E93-B955-FB37F2301EA4}" dt="2023-02-16T13:34:19.196" v="1859" actId="164"/>
          <ac:spMkLst>
            <pc:docMk/>
            <pc:sldMk cId="3805684540" sldId="268"/>
            <ac:spMk id="22" creationId="{460E48BB-0817-0937-D282-43EECE77F884}"/>
          </ac:spMkLst>
        </pc:spChg>
        <pc:spChg chg="add mod">
          <ac:chgData name="Quang Hưng Đỗ Phạm" userId="a55ae7b3aac196e8" providerId="LiveId" clId="{C9F635E1-945E-4E93-B955-FB37F2301EA4}" dt="2023-02-16T13:05:46.335" v="1237" actId="1076"/>
          <ac:spMkLst>
            <pc:docMk/>
            <pc:sldMk cId="3805684540" sldId="268"/>
            <ac:spMk id="24" creationId="{D6B26609-605B-3A19-9346-60AB9CEBE5D8}"/>
          </ac:spMkLst>
        </pc:spChg>
        <pc:spChg chg="add mod">
          <ac:chgData name="Quang Hưng Đỗ Phạm" userId="a55ae7b3aac196e8" providerId="LiveId" clId="{C9F635E1-945E-4E93-B955-FB37F2301EA4}" dt="2023-02-16T13:20:55.166" v="1285" actId="1076"/>
          <ac:spMkLst>
            <pc:docMk/>
            <pc:sldMk cId="3805684540" sldId="268"/>
            <ac:spMk id="26" creationId="{1727E656-9E94-4AAD-F4FF-E1970AE1B49E}"/>
          </ac:spMkLst>
        </pc:spChg>
        <pc:spChg chg="add mod">
          <ac:chgData name="Quang Hưng Đỗ Phạm" userId="a55ae7b3aac196e8" providerId="LiveId" clId="{C9F635E1-945E-4E93-B955-FB37F2301EA4}" dt="2023-02-16T13:07:57.035" v="1244" actId="1076"/>
          <ac:spMkLst>
            <pc:docMk/>
            <pc:sldMk cId="3805684540" sldId="268"/>
            <ac:spMk id="28" creationId="{87291ED3-A380-F85B-1996-5B033F7F4BFA}"/>
          </ac:spMkLst>
        </pc:spChg>
        <pc:spChg chg="add mod">
          <ac:chgData name="Quang Hưng Đỗ Phạm" userId="a55ae7b3aac196e8" providerId="LiveId" clId="{C9F635E1-945E-4E93-B955-FB37F2301EA4}" dt="2023-02-16T13:34:19.196" v="1859" actId="164"/>
          <ac:spMkLst>
            <pc:docMk/>
            <pc:sldMk cId="3805684540" sldId="268"/>
            <ac:spMk id="71" creationId="{A21D9C85-08FB-7FC9-61A9-C6F295B4B131}"/>
          </ac:spMkLst>
        </pc:spChg>
        <pc:spChg chg="add mod">
          <ac:chgData name="Quang Hưng Đỗ Phạm" userId="a55ae7b3aac196e8" providerId="LiveId" clId="{C9F635E1-945E-4E93-B955-FB37F2301EA4}" dt="2023-02-16T13:26:13.259" v="1297" actId="14100"/>
          <ac:spMkLst>
            <pc:docMk/>
            <pc:sldMk cId="3805684540" sldId="268"/>
            <ac:spMk id="80" creationId="{C42866BE-8C0C-E9C3-0D77-B00AFD4E50E1}"/>
          </ac:spMkLst>
        </pc:spChg>
        <pc:spChg chg="add mod">
          <ac:chgData name="Quang Hưng Đỗ Phạm" userId="a55ae7b3aac196e8" providerId="LiveId" clId="{C9F635E1-945E-4E93-B955-FB37F2301EA4}" dt="2023-02-16T13:35:25.505" v="1893" actId="20577"/>
          <ac:spMkLst>
            <pc:docMk/>
            <pc:sldMk cId="3805684540" sldId="268"/>
            <ac:spMk id="96" creationId="{B0A4AA47-F2BE-8556-A0A9-9992B664A751}"/>
          </ac:spMkLst>
        </pc:spChg>
        <pc:spChg chg="add mod">
          <ac:chgData name="Quang Hưng Đỗ Phạm" userId="a55ae7b3aac196e8" providerId="LiveId" clId="{C9F635E1-945E-4E93-B955-FB37F2301EA4}" dt="2023-02-17T11:38:24.438" v="2658" actId="404"/>
          <ac:spMkLst>
            <pc:docMk/>
            <pc:sldMk cId="3805684540" sldId="268"/>
            <ac:spMk id="97" creationId="{3889179E-FBE6-5092-4E92-CAB06F76BF63}"/>
          </ac:spMkLst>
        </pc:spChg>
        <pc:spChg chg="add mod">
          <ac:chgData name="Quang Hưng Đỗ Phạm" userId="a55ae7b3aac196e8" providerId="LiveId" clId="{C9F635E1-945E-4E93-B955-FB37F2301EA4}" dt="2023-02-16T15:43:16.014" v="2072" actId="1076"/>
          <ac:spMkLst>
            <pc:docMk/>
            <pc:sldMk cId="3805684540" sldId="268"/>
            <ac:spMk id="102" creationId="{CE828814-C0C0-D9C4-9260-16309864CC38}"/>
          </ac:spMkLst>
        </pc:spChg>
        <pc:grpChg chg="add mod">
          <ac:chgData name="Quang Hưng Đỗ Phạm" userId="a55ae7b3aac196e8" providerId="LiveId" clId="{C9F635E1-945E-4E93-B955-FB37F2301EA4}" dt="2023-02-16T13:34:10.169" v="1857" actId="164"/>
          <ac:grpSpMkLst>
            <pc:docMk/>
            <pc:sldMk cId="3805684540" sldId="268"/>
            <ac:grpSpMk id="100" creationId="{B6E469F2-9B10-BBF1-9664-60C797946275}"/>
          </ac:grpSpMkLst>
        </pc:grpChg>
        <pc:grpChg chg="add mod">
          <ac:chgData name="Quang Hưng Đỗ Phạm" userId="a55ae7b3aac196e8" providerId="LiveId" clId="{C9F635E1-945E-4E93-B955-FB37F2301EA4}" dt="2023-02-16T13:34:19.196" v="1859" actId="164"/>
          <ac:grpSpMkLst>
            <pc:docMk/>
            <pc:sldMk cId="3805684540" sldId="268"/>
            <ac:grpSpMk id="101" creationId="{4F6B911B-BA53-9114-03D5-782BE33D2151}"/>
          </ac:grpSpMkLst>
        </pc:grpChg>
        <pc:picChg chg="add mod">
          <ac:chgData name="Quang Hưng Đỗ Phạm" userId="a55ae7b3aac196e8" providerId="LiveId" clId="{C9F635E1-945E-4E93-B955-FB37F2301EA4}" dt="2023-02-16T13:00:09.204" v="1191" actId="1076"/>
          <ac:picMkLst>
            <pc:docMk/>
            <pc:sldMk cId="3805684540" sldId="268"/>
            <ac:picMk id="9" creationId="{F0B56BCE-343B-5B87-A0A4-7FA0DA4E86CF}"/>
          </ac:picMkLst>
        </pc:picChg>
        <pc:cxnChg chg="add del">
          <ac:chgData name="Quang Hưng Đỗ Phạm" userId="a55ae7b3aac196e8" providerId="LiveId" clId="{C9F635E1-945E-4E93-B955-FB37F2301EA4}" dt="2023-02-16T12:51:37.974" v="1128" actId="478"/>
          <ac:cxnSpMkLst>
            <pc:docMk/>
            <pc:sldMk cId="3805684540" sldId="268"/>
            <ac:cxnSpMk id="30" creationId="{D06049AE-85C3-7578-491E-8551F488D2C3}"/>
          </ac:cxnSpMkLst>
        </pc:cxnChg>
        <pc:cxnChg chg="add del mod">
          <ac:chgData name="Quang Hưng Đỗ Phạm" userId="a55ae7b3aac196e8" providerId="LiveId" clId="{C9F635E1-945E-4E93-B955-FB37F2301EA4}" dt="2023-02-16T12:58:10.679" v="1161" actId="478"/>
          <ac:cxnSpMkLst>
            <pc:docMk/>
            <pc:sldMk cId="3805684540" sldId="268"/>
            <ac:cxnSpMk id="32" creationId="{E023611E-E996-E1CA-5DFE-D9DDDF8965B3}"/>
          </ac:cxnSpMkLst>
        </pc:cxnChg>
        <pc:cxnChg chg="add mod">
          <ac:chgData name="Quang Hưng Đỗ Phạm" userId="a55ae7b3aac196e8" providerId="LiveId" clId="{C9F635E1-945E-4E93-B955-FB37F2301EA4}" dt="2023-02-16T13:16:12.498" v="1271" actId="14100"/>
          <ac:cxnSpMkLst>
            <pc:docMk/>
            <pc:sldMk cId="3805684540" sldId="268"/>
            <ac:cxnSpMk id="34" creationId="{657A8FBC-4613-1C1B-8CE5-C14B0DCF7D21}"/>
          </ac:cxnSpMkLst>
        </pc:cxnChg>
        <pc:cxnChg chg="add del mod">
          <ac:chgData name="Quang Hưng Đỗ Phạm" userId="a55ae7b3aac196e8" providerId="LiveId" clId="{C9F635E1-945E-4E93-B955-FB37F2301EA4}" dt="2023-02-16T12:59:49.934" v="1183" actId="478"/>
          <ac:cxnSpMkLst>
            <pc:docMk/>
            <pc:sldMk cId="3805684540" sldId="268"/>
            <ac:cxnSpMk id="38" creationId="{03D5890D-CC89-52C4-0A22-209D772821F9}"/>
          </ac:cxnSpMkLst>
        </pc:cxnChg>
        <pc:cxnChg chg="add mod">
          <ac:chgData name="Quang Hưng Đỗ Phạm" userId="a55ae7b3aac196e8" providerId="LiveId" clId="{C9F635E1-945E-4E93-B955-FB37F2301EA4}" dt="2023-02-16T13:33:57.447" v="1855" actId="14100"/>
          <ac:cxnSpMkLst>
            <pc:docMk/>
            <pc:sldMk cId="3805684540" sldId="268"/>
            <ac:cxnSpMk id="41" creationId="{E03A3597-9B88-C107-0984-62260E824F16}"/>
          </ac:cxnSpMkLst>
        </pc:cxnChg>
        <pc:cxnChg chg="add mod">
          <ac:chgData name="Quang Hưng Đỗ Phạm" userId="a55ae7b3aac196e8" providerId="LiveId" clId="{C9F635E1-945E-4E93-B955-FB37F2301EA4}" dt="2023-02-16T13:21:08.191" v="1287" actId="14100"/>
          <ac:cxnSpMkLst>
            <pc:docMk/>
            <pc:sldMk cId="3805684540" sldId="268"/>
            <ac:cxnSpMk id="48" creationId="{AC1B882E-2E59-6AE2-D1A1-5BB934A839A1}"/>
          </ac:cxnSpMkLst>
        </pc:cxnChg>
        <pc:cxnChg chg="add mod">
          <ac:chgData name="Quang Hưng Đỗ Phạm" userId="a55ae7b3aac196e8" providerId="LiveId" clId="{C9F635E1-945E-4E93-B955-FB37F2301EA4}" dt="2023-02-16T13:20:55.166" v="1285" actId="1076"/>
          <ac:cxnSpMkLst>
            <pc:docMk/>
            <pc:sldMk cId="3805684540" sldId="268"/>
            <ac:cxnSpMk id="52" creationId="{2C4BC183-0CBA-109C-4871-B55D12802C85}"/>
          </ac:cxnSpMkLst>
        </pc:cxnChg>
        <pc:cxnChg chg="add mod">
          <ac:chgData name="Quang Hưng Đỗ Phạm" userId="a55ae7b3aac196e8" providerId="LiveId" clId="{C9F635E1-945E-4E93-B955-FB37F2301EA4}" dt="2023-02-16T13:05:48.138" v="1238" actId="14100"/>
          <ac:cxnSpMkLst>
            <pc:docMk/>
            <pc:sldMk cId="3805684540" sldId="268"/>
            <ac:cxnSpMk id="55" creationId="{EF73E084-5DA3-EECD-5AAB-93CC60502C9F}"/>
          </ac:cxnSpMkLst>
        </pc:cxnChg>
        <pc:cxnChg chg="add mod">
          <ac:chgData name="Quang Hưng Đỗ Phạm" userId="a55ae7b3aac196e8" providerId="LiveId" clId="{C9F635E1-945E-4E93-B955-FB37F2301EA4}" dt="2023-02-16T13:27:28.034" v="1318" actId="14100"/>
          <ac:cxnSpMkLst>
            <pc:docMk/>
            <pc:sldMk cId="3805684540" sldId="268"/>
            <ac:cxnSpMk id="57" creationId="{EE08326C-8E68-A197-28DF-F055A19B5B84}"/>
          </ac:cxnSpMkLst>
        </pc:cxnChg>
      </pc:sldChg>
      <pc:sldChg chg="addSp modSp add mod">
        <pc:chgData name="Quang Hưng Đỗ Phạm" userId="a55ae7b3aac196e8" providerId="LiveId" clId="{C9F635E1-945E-4E93-B955-FB37F2301EA4}" dt="2023-02-16T16:07:54.555" v="2162" actId="1076"/>
        <pc:sldMkLst>
          <pc:docMk/>
          <pc:sldMk cId="351137169" sldId="269"/>
        </pc:sldMkLst>
        <pc:spChg chg="mod">
          <ac:chgData name="Quang Hưng Đỗ Phạm" userId="a55ae7b3aac196e8" providerId="LiveId" clId="{C9F635E1-945E-4E93-B955-FB37F2301EA4}" dt="2023-02-16T12:33:13.031" v="921" actId="20577"/>
          <ac:spMkLst>
            <pc:docMk/>
            <pc:sldMk cId="351137169" sldId="269"/>
            <ac:spMk id="2" creationId="{8A46B7EC-2C3B-B074-31BB-DEC54D987358}"/>
          </ac:spMkLst>
        </pc:spChg>
        <pc:spChg chg="mod">
          <ac:chgData name="Quang Hưng Đỗ Phạm" userId="a55ae7b3aac196e8" providerId="LiveId" clId="{C9F635E1-945E-4E93-B955-FB37F2301EA4}" dt="2023-02-16T16:07:50.769" v="2161" actId="14100"/>
          <ac:spMkLst>
            <pc:docMk/>
            <pc:sldMk cId="351137169" sldId="269"/>
            <ac:spMk id="3" creationId="{60913A8C-099F-C1BE-B991-F940BE3F1CFC}"/>
          </ac:spMkLst>
        </pc:spChg>
        <pc:spChg chg="add mod">
          <ac:chgData name="Quang Hưng Đỗ Phạm" userId="a55ae7b3aac196e8" providerId="LiveId" clId="{C9F635E1-945E-4E93-B955-FB37F2301EA4}" dt="2023-02-16T15:47:38.610" v="2104" actId="1076"/>
          <ac:spMkLst>
            <pc:docMk/>
            <pc:sldMk cId="351137169" sldId="269"/>
            <ac:spMk id="8" creationId="{37A702CD-1F71-30FD-79F5-AB4A4106DFAA}"/>
          </ac:spMkLst>
        </pc:spChg>
        <pc:picChg chg="add mod">
          <ac:chgData name="Quang Hưng Đỗ Phạm" userId="a55ae7b3aac196e8" providerId="LiveId" clId="{C9F635E1-945E-4E93-B955-FB37F2301EA4}" dt="2023-02-16T16:07:54.555" v="2162" actId="1076"/>
          <ac:picMkLst>
            <pc:docMk/>
            <pc:sldMk cId="351137169" sldId="269"/>
            <ac:picMk id="4098" creationId="{8837E6C6-FA00-03C0-C2E0-44454FF92B34}"/>
          </ac:picMkLst>
        </pc:picChg>
      </pc:sldChg>
      <pc:sldChg chg="addSp delSp modSp add mod ord">
        <pc:chgData name="Quang Hưng Đỗ Phạm" userId="a55ae7b3aac196e8" providerId="LiveId" clId="{C9F635E1-945E-4E93-B955-FB37F2301EA4}" dt="2023-02-16T13:20:39.403" v="1281" actId="20577"/>
        <pc:sldMkLst>
          <pc:docMk/>
          <pc:sldMk cId="394963117" sldId="270"/>
        </pc:sldMkLst>
        <pc:spChg chg="add del mod">
          <ac:chgData name="Quang Hưng Đỗ Phạm" userId="a55ae7b3aac196e8" providerId="LiveId" clId="{C9F635E1-945E-4E93-B955-FB37F2301EA4}" dt="2023-02-16T13:20:39.403" v="1281" actId="20577"/>
          <ac:spMkLst>
            <pc:docMk/>
            <pc:sldMk cId="394963117" sldId="270"/>
            <ac:spMk id="3" creationId="{FD77075C-6E93-23F9-2E6D-90CCBD7A2A02}"/>
          </ac:spMkLst>
        </pc:spChg>
        <pc:spChg chg="add del mod">
          <ac:chgData name="Quang Hưng Đỗ Phạm" userId="a55ae7b3aac196e8" providerId="LiveId" clId="{C9F635E1-945E-4E93-B955-FB37F2301EA4}" dt="2023-02-16T12:40:39.929" v="1044" actId="478"/>
          <ac:spMkLst>
            <pc:docMk/>
            <pc:sldMk cId="394963117" sldId="270"/>
            <ac:spMk id="7" creationId="{0D9D8563-F831-CF72-A1C6-7304680BA8E4}"/>
          </ac:spMkLst>
        </pc:spChg>
        <pc:spChg chg="mod">
          <ac:chgData name="Quang Hưng Đỗ Phạm" userId="a55ae7b3aac196e8" providerId="LiveId" clId="{C9F635E1-945E-4E93-B955-FB37F2301EA4}" dt="2023-02-16T12:56:41.528" v="1158" actId="14100"/>
          <ac:spMkLst>
            <pc:docMk/>
            <pc:sldMk cId="394963117" sldId="270"/>
            <ac:spMk id="10" creationId="{F4DE8A2A-D766-91FD-F319-DAECA9E37CBF}"/>
          </ac:spMkLst>
        </pc:spChg>
        <pc:picChg chg="mod">
          <ac:chgData name="Quang Hưng Đỗ Phạm" userId="a55ae7b3aac196e8" providerId="LiveId" clId="{C9F635E1-945E-4E93-B955-FB37F2301EA4}" dt="2023-02-16T12:56:29.001" v="1156" actId="14100"/>
          <ac:picMkLst>
            <pc:docMk/>
            <pc:sldMk cId="394963117" sldId="270"/>
            <ac:picMk id="9" creationId="{F0B56BCE-343B-5B87-A0A4-7FA0DA4E86CF}"/>
          </ac:picMkLst>
        </pc:picChg>
      </pc:sldChg>
      <pc:sldChg chg="modSp add del mod">
        <pc:chgData name="Quang Hưng Đỗ Phạm" userId="a55ae7b3aac196e8" providerId="LiveId" clId="{C9F635E1-945E-4E93-B955-FB37F2301EA4}" dt="2023-02-16T15:47:44.106" v="2105" actId="47"/>
        <pc:sldMkLst>
          <pc:docMk/>
          <pc:sldMk cId="1781517987" sldId="271"/>
        </pc:sldMkLst>
        <pc:spChg chg="mod">
          <ac:chgData name="Quang Hưng Đỗ Phạm" userId="a55ae7b3aac196e8" providerId="LiveId" clId="{C9F635E1-945E-4E93-B955-FB37F2301EA4}" dt="2023-02-16T12:53:53.394" v="1134" actId="20577"/>
          <ac:spMkLst>
            <pc:docMk/>
            <pc:sldMk cId="1781517987" sldId="271"/>
            <ac:spMk id="8" creationId="{37A702CD-1F71-30FD-79F5-AB4A4106DFAA}"/>
          </ac:spMkLst>
        </pc:spChg>
      </pc:sldChg>
      <pc:sldChg chg="modSp add del mod">
        <pc:chgData name="Quang Hưng Đỗ Phạm" userId="a55ae7b3aac196e8" providerId="LiveId" clId="{C9F635E1-945E-4E93-B955-FB37F2301EA4}" dt="2023-02-17T16:21:06.960" v="5916" actId="47"/>
        <pc:sldMkLst>
          <pc:docMk/>
          <pc:sldMk cId="2801942449" sldId="272"/>
        </pc:sldMkLst>
        <pc:spChg chg="mod">
          <ac:chgData name="Quang Hưng Đỗ Phạm" userId="a55ae7b3aac196e8" providerId="LiveId" clId="{C9F635E1-945E-4E93-B955-FB37F2301EA4}" dt="2023-02-16T16:26:03.736" v="2653" actId="1076"/>
          <ac:spMkLst>
            <pc:docMk/>
            <pc:sldMk cId="2801942449" sldId="272"/>
            <ac:spMk id="8" creationId="{37A702CD-1F71-30FD-79F5-AB4A4106DFAA}"/>
          </ac:spMkLst>
        </pc:spChg>
      </pc:sldChg>
      <pc:sldChg chg="addSp modSp add mod">
        <pc:chgData name="Quang Hưng Đỗ Phạm" userId="a55ae7b3aac196e8" providerId="LiveId" clId="{C9F635E1-945E-4E93-B955-FB37F2301EA4}" dt="2023-02-18T06:46:44.887" v="6194"/>
        <pc:sldMkLst>
          <pc:docMk/>
          <pc:sldMk cId="2253143055" sldId="273"/>
        </pc:sldMkLst>
        <pc:spChg chg="mod">
          <ac:chgData name="Quang Hưng Đỗ Phạm" userId="a55ae7b3aac196e8" providerId="LiveId" clId="{C9F635E1-945E-4E93-B955-FB37F2301EA4}" dt="2023-02-17T15:42:40.579" v="5259" actId="123"/>
          <ac:spMkLst>
            <pc:docMk/>
            <pc:sldMk cId="2253143055" sldId="273"/>
            <ac:spMk id="3" creationId="{60913A8C-099F-C1BE-B991-F940BE3F1CFC}"/>
          </ac:spMkLst>
        </pc:spChg>
        <pc:spChg chg="mod">
          <ac:chgData name="Quang Hưng Đỗ Phạm" userId="a55ae7b3aac196e8" providerId="LiveId" clId="{C9F635E1-945E-4E93-B955-FB37F2301EA4}" dt="2023-02-18T06:46:44.887" v="6194"/>
          <ac:spMkLst>
            <pc:docMk/>
            <pc:sldMk cId="2253143055" sldId="273"/>
            <ac:spMk id="8" creationId="{37A702CD-1F71-30FD-79F5-AB4A4106DFAA}"/>
          </ac:spMkLst>
        </pc:spChg>
        <pc:spChg chg="add mod">
          <ac:chgData name="Quang Hưng Đỗ Phạm" userId="a55ae7b3aac196e8" providerId="LiveId" clId="{C9F635E1-945E-4E93-B955-FB37F2301EA4}" dt="2023-02-17T15:42:36.676" v="5258" actId="1076"/>
          <ac:spMkLst>
            <pc:docMk/>
            <pc:sldMk cId="2253143055" sldId="273"/>
            <ac:spMk id="12" creationId="{D8C846C2-BF6C-335A-108C-5A3C9A067E89}"/>
          </ac:spMkLst>
        </pc:spChg>
        <pc:grpChg chg="add mod">
          <ac:chgData name="Quang Hưng Đỗ Phạm" userId="a55ae7b3aac196e8" providerId="LiveId" clId="{C9F635E1-945E-4E93-B955-FB37F2301EA4}" dt="2023-02-17T15:42:36.676" v="5258" actId="1076"/>
          <ac:grpSpMkLst>
            <pc:docMk/>
            <pc:sldMk cId="2253143055" sldId="273"/>
            <ac:grpSpMk id="13" creationId="{E839B659-CD72-F858-C761-601862A28AF3}"/>
          </ac:grpSpMkLst>
        </pc:grpChg>
        <pc:picChg chg="add mod">
          <ac:chgData name="Quang Hưng Đỗ Phạm" userId="a55ae7b3aac196e8" providerId="LiveId" clId="{C9F635E1-945E-4E93-B955-FB37F2301EA4}" dt="2023-02-17T15:02:51.024" v="3930" actId="1076"/>
          <ac:picMkLst>
            <pc:docMk/>
            <pc:sldMk cId="2253143055" sldId="273"/>
            <ac:picMk id="7" creationId="{CE523DC6-27F4-1AF4-FB10-267F537BC851}"/>
          </ac:picMkLst>
        </pc:picChg>
        <pc:picChg chg="add mod">
          <ac:chgData name="Quang Hưng Đỗ Phạm" userId="a55ae7b3aac196e8" providerId="LiveId" clId="{C9F635E1-945E-4E93-B955-FB37F2301EA4}" dt="2023-02-17T15:42:36.676" v="5258" actId="1076"/>
          <ac:picMkLst>
            <pc:docMk/>
            <pc:sldMk cId="2253143055" sldId="273"/>
            <ac:picMk id="3074" creationId="{4F655AD6-019C-6DA6-0B8C-6A6F9A817372}"/>
          </ac:picMkLst>
        </pc:picChg>
        <pc:cxnChg chg="add mod">
          <ac:chgData name="Quang Hưng Đỗ Phạm" userId="a55ae7b3aac196e8" providerId="LiveId" clId="{C9F635E1-945E-4E93-B955-FB37F2301EA4}" dt="2023-02-17T15:03:28.845" v="3936" actId="14100"/>
          <ac:cxnSpMkLst>
            <pc:docMk/>
            <pc:sldMk cId="2253143055" sldId="273"/>
            <ac:cxnSpMk id="9" creationId="{D760F5F8-38B6-FBA8-2DD1-237C7CD5A810}"/>
          </ac:cxnSpMkLst>
        </pc:cxnChg>
      </pc:sldChg>
      <pc:sldChg chg="modSp add mod">
        <pc:chgData name="Quang Hưng Đỗ Phạm" userId="a55ae7b3aac196e8" providerId="LiveId" clId="{C9F635E1-945E-4E93-B955-FB37F2301EA4}" dt="2023-02-17T15:40:08.522" v="5219" actId="20577"/>
        <pc:sldMkLst>
          <pc:docMk/>
          <pc:sldMk cId="980256626" sldId="274"/>
        </pc:sldMkLst>
        <pc:spChg chg="mod">
          <ac:chgData name="Quang Hưng Đỗ Phạm" userId="a55ae7b3aac196e8" providerId="LiveId" clId="{C9F635E1-945E-4E93-B955-FB37F2301EA4}" dt="2023-02-17T15:40:08.522" v="5219" actId="20577"/>
          <ac:spMkLst>
            <pc:docMk/>
            <pc:sldMk cId="980256626" sldId="274"/>
            <ac:spMk id="3" creationId="{C0A1E550-95D0-0F9F-D545-EC3FD228A313}"/>
          </ac:spMkLst>
        </pc:spChg>
      </pc:sldChg>
      <pc:sldChg chg="modSp add mod ord">
        <pc:chgData name="Quang Hưng Đỗ Phạm" userId="a55ae7b3aac196e8" providerId="LiveId" clId="{C9F635E1-945E-4E93-B955-FB37F2301EA4}" dt="2023-02-16T15:52:13.267" v="2133" actId="20577"/>
        <pc:sldMkLst>
          <pc:docMk/>
          <pc:sldMk cId="668278862" sldId="275"/>
        </pc:sldMkLst>
        <pc:spChg chg="mod">
          <ac:chgData name="Quang Hưng Đỗ Phạm" userId="a55ae7b3aac196e8" providerId="LiveId" clId="{C9F635E1-945E-4E93-B955-FB37F2301EA4}" dt="2023-02-16T15:52:13.267" v="2133" actId="20577"/>
          <ac:spMkLst>
            <pc:docMk/>
            <pc:sldMk cId="668278862" sldId="275"/>
            <ac:spMk id="3" creationId="{C0A1E550-95D0-0F9F-D545-EC3FD228A313}"/>
          </ac:spMkLst>
        </pc:spChg>
      </pc:sldChg>
      <pc:sldChg chg="addSp delSp modSp add del mod">
        <pc:chgData name="Quang Hưng Đỗ Phạm" userId="a55ae7b3aac196e8" providerId="LiveId" clId="{C9F635E1-945E-4E93-B955-FB37F2301EA4}" dt="2023-02-16T16:25:47.764" v="2650" actId="47"/>
        <pc:sldMkLst>
          <pc:docMk/>
          <pc:sldMk cId="3605712223" sldId="276"/>
        </pc:sldMkLst>
        <pc:spChg chg="del">
          <ac:chgData name="Quang Hưng Đỗ Phạm" userId="a55ae7b3aac196e8" providerId="LiveId" clId="{C9F635E1-945E-4E93-B955-FB37F2301EA4}" dt="2023-02-16T16:16:42.789" v="2254" actId="478"/>
          <ac:spMkLst>
            <pc:docMk/>
            <pc:sldMk cId="3605712223" sldId="276"/>
            <ac:spMk id="3" creationId="{60913A8C-099F-C1BE-B991-F940BE3F1CFC}"/>
          </ac:spMkLst>
        </pc:spChg>
        <pc:spChg chg="add del mod">
          <ac:chgData name="Quang Hưng Đỗ Phạm" userId="a55ae7b3aac196e8" providerId="LiveId" clId="{C9F635E1-945E-4E93-B955-FB37F2301EA4}" dt="2023-02-16T16:16:46.352" v="2255" actId="478"/>
          <ac:spMkLst>
            <pc:docMk/>
            <pc:sldMk cId="3605712223" sldId="276"/>
            <ac:spMk id="9" creationId="{2F844AA8-2F0C-6D84-E2EB-7A1DE023F787}"/>
          </ac:spMkLst>
        </pc:spChg>
        <pc:spChg chg="add del mod">
          <ac:chgData name="Quang Hưng Đỗ Phạm" userId="a55ae7b3aac196e8" providerId="LiveId" clId="{C9F635E1-945E-4E93-B955-FB37F2301EA4}" dt="2023-02-16T16:21:09.256" v="2262"/>
          <ac:spMkLst>
            <pc:docMk/>
            <pc:sldMk cId="3605712223" sldId="276"/>
            <ac:spMk id="10" creationId="{65811612-7911-997F-5B18-E83B0CD7F60F}"/>
          </ac:spMkLst>
        </pc:spChg>
        <pc:picChg chg="del">
          <ac:chgData name="Quang Hưng Đỗ Phạm" userId="a55ae7b3aac196e8" providerId="LiveId" clId="{C9F635E1-945E-4E93-B955-FB37F2301EA4}" dt="2023-02-16T16:09:12.189" v="2164" actId="478"/>
          <ac:picMkLst>
            <pc:docMk/>
            <pc:sldMk cId="3605712223" sldId="276"/>
            <ac:picMk id="4098" creationId="{8837E6C6-FA00-03C0-C2E0-44454FF92B34}"/>
          </ac:picMkLst>
        </pc:picChg>
        <pc:picChg chg="add mod">
          <ac:chgData name="Quang Hưng Đỗ Phạm" userId="a55ae7b3aac196e8" providerId="LiveId" clId="{C9F635E1-945E-4E93-B955-FB37F2301EA4}" dt="2023-02-16T16:09:22.206" v="2168" actId="14100"/>
          <ac:picMkLst>
            <pc:docMk/>
            <pc:sldMk cId="3605712223" sldId="276"/>
            <ac:picMk id="5122" creationId="{C307D3EA-2722-8C7F-4C78-1D45F3C93CCF}"/>
          </ac:picMkLst>
        </pc:picChg>
      </pc:sldChg>
      <pc:sldChg chg="addSp delSp modSp add mod ord">
        <pc:chgData name="Quang Hưng Đỗ Phạm" userId="a55ae7b3aac196e8" providerId="LiveId" clId="{C9F635E1-945E-4E93-B955-FB37F2301EA4}" dt="2023-02-16T16:24:53.736" v="2649" actId="207"/>
        <pc:sldMkLst>
          <pc:docMk/>
          <pc:sldMk cId="1055983780" sldId="277"/>
        </pc:sldMkLst>
        <pc:spChg chg="del">
          <ac:chgData name="Quang Hưng Đỗ Phạm" userId="a55ae7b3aac196e8" providerId="LiveId" clId="{C9F635E1-945E-4E93-B955-FB37F2301EA4}" dt="2023-02-16T16:10:08.377" v="2174" actId="478"/>
          <ac:spMkLst>
            <pc:docMk/>
            <pc:sldMk cId="1055983780" sldId="277"/>
            <ac:spMk id="3" creationId="{60913A8C-099F-C1BE-B991-F940BE3F1CFC}"/>
          </ac:spMkLst>
        </pc:spChg>
        <pc:spChg chg="add del mod">
          <ac:chgData name="Quang Hưng Đỗ Phạm" userId="a55ae7b3aac196e8" providerId="LiveId" clId="{C9F635E1-945E-4E93-B955-FB37F2301EA4}" dt="2023-02-16T16:10:18.471" v="2175"/>
          <ac:spMkLst>
            <pc:docMk/>
            <pc:sldMk cId="1055983780" sldId="277"/>
            <ac:spMk id="9" creationId="{B6F5270E-3427-A0EE-C883-8CFB86771921}"/>
          </ac:spMkLst>
        </pc:spChg>
        <pc:spChg chg="add mod">
          <ac:chgData name="Quang Hưng Đỗ Phạm" userId="a55ae7b3aac196e8" providerId="LiveId" clId="{C9F635E1-945E-4E93-B955-FB37F2301EA4}" dt="2023-02-16T16:23:24.188" v="2557" actId="2711"/>
          <ac:spMkLst>
            <pc:docMk/>
            <pc:sldMk cId="1055983780" sldId="277"/>
            <ac:spMk id="12" creationId="{C44C616F-DD41-6834-E855-9D4F8803EDC9}"/>
          </ac:spMkLst>
        </pc:spChg>
        <pc:spChg chg="add mod">
          <ac:chgData name="Quang Hưng Đỗ Phạm" userId="a55ae7b3aac196e8" providerId="LiveId" clId="{C9F635E1-945E-4E93-B955-FB37F2301EA4}" dt="2023-02-16T16:24:53.736" v="2649" actId="207"/>
          <ac:spMkLst>
            <pc:docMk/>
            <pc:sldMk cId="1055983780" sldId="277"/>
            <ac:spMk id="13" creationId="{B7A31805-275D-1666-9A11-C3EC78BEC943}"/>
          </ac:spMkLst>
        </pc:spChg>
        <pc:grpChg chg="add mod">
          <ac:chgData name="Quang Hưng Đỗ Phạm" userId="a55ae7b3aac196e8" providerId="LiveId" clId="{C9F635E1-945E-4E93-B955-FB37F2301EA4}" dt="2023-02-16T16:24:32.842" v="2645" actId="164"/>
          <ac:grpSpMkLst>
            <pc:docMk/>
            <pc:sldMk cId="1055983780" sldId="277"/>
            <ac:grpSpMk id="14" creationId="{AEBCC433-2E5B-0EA0-5E2B-6F0274F62940}"/>
          </ac:grpSpMkLst>
        </pc:grpChg>
        <pc:picChg chg="add mod">
          <ac:chgData name="Quang Hưng Đỗ Phạm" userId="a55ae7b3aac196e8" providerId="LiveId" clId="{C9F635E1-945E-4E93-B955-FB37F2301EA4}" dt="2023-02-16T16:24:32.842" v="2645" actId="164"/>
          <ac:picMkLst>
            <pc:docMk/>
            <pc:sldMk cId="1055983780" sldId="277"/>
            <ac:picMk id="11" creationId="{D4400840-9FDF-84AE-D926-126E2A544A47}"/>
          </ac:picMkLst>
        </pc:picChg>
        <pc:picChg chg="del mod">
          <ac:chgData name="Quang Hưng Đỗ Phạm" userId="a55ae7b3aac196e8" providerId="LiveId" clId="{C9F635E1-945E-4E93-B955-FB37F2301EA4}" dt="2023-02-16T16:10:05.299" v="2173" actId="478"/>
          <ac:picMkLst>
            <pc:docMk/>
            <pc:sldMk cId="1055983780" sldId="277"/>
            <ac:picMk id="5122" creationId="{C307D3EA-2722-8C7F-4C78-1D45F3C93CCF}"/>
          </ac:picMkLst>
        </pc:picChg>
        <pc:picChg chg="add del mod">
          <ac:chgData name="Quang Hưng Đỗ Phạm" userId="a55ae7b3aac196e8" providerId="LiveId" clId="{C9F635E1-945E-4E93-B955-FB37F2301EA4}" dt="2023-02-16T16:12:44.605" v="2182" actId="478"/>
          <ac:picMkLst>
            <pc:docMk/>
            <pc:sldMk cId="1055983780" sldId="277"/>
            <ac:picMk id="6146" creationId="{95A5FBFF-4DC8-0010-0135-FA9853E11108}"/>
          </ac:picMkLst>
        </pc:picChg>
      </pc:sldChg>
      <pc:sldChg chg="addSp delSp modSp new mod">
        <pc:chgData name="Quang Hưng Đỗ Phạm" userId="a55ae7b3aac196e8" providerId="LiveId" clId="{C9F635E1-945E-4E93-B955-FB37F2301EA4}" dt="2023-02-17T12:52:51.105" v="3606" actId="1076"/>
        <pc:sldMkLst>
          <pc:docMk/>
          <pc:sldMk cId="397821530" sldId="278"/>
        </pc:sldMkLst>
        <pc:spChg chg="mod">
          <ac:chgData name="Quang Hưng Đỗ Phạm" userId="a55ae7b3aac196e8" providerId="LiveId" clId="{C9F635E1-945E-4E93-B955-FB37F2301EA4}" dt="2023-02-17T12:26:58.415" v="3052"/>
          <ac:spMkLst>
            <pc:docMk/>
            <pc:sldMk cId="397821530" sldId="278"/>
            <ac:spMk id="2" creationId="{7E81C4F2-FE16-DE8B-726C-FEFE1630B4C1}"/>
          </ac:spMkLst>
        </pc:spChg>
        <pc:spChg chg="del">
          <ac:chgData name="Quang Hưng Đỗ Phạm" userId="a55ae7b3aac196e8" providerId="LiveId" clId="{C9F635E1-945E-4E93-B955-FB37F2301EA4}" dt="2023-02-17T12:28:03.973" v="3056"/>
          <ac:spMkLst>
            <pc:docMk/>
            <pc:sldMk cId="397821530" sldId="278"/>
            <ac:spMk id="3" creationId="{9B9C3650-ECEF-658D-F6F5-F5F8B27FAB13}"/>
          </ac:spMkLst>
        </pc:spChg>
        <pc:spChg chg="add mod">
          <ac:chgData name="Quang Hưng Đỗ Phạm" userId="a55ae7b3aac196e8" providerId="LiveId" clId="{C9F635E1-945E-4E93-B955-FB37F2301EA4}" dt="2023-02-17T12:41:30.657" v="3127" actId="20577"/>
          <ac:spMkLst>
            <pc:docMk/>
            <pc:sldMk cId="397821530" sldId="278"/>
            <ac:spMk id="8" creationId="{BDBA7BB7-AED5-9F93-71E9-F957767341E0}"/>
          </ac:spMkLst>
        </pc:spChg>
        <pc:spChg chg="add mod">
          <ac:chgData name="Quang Hưng Đỗ Phạm" userId="a55ae7b3aac196e8" providerId="LiveId" clId="{C9F635E1-945E-4E93-B955-FB37F2301EA4}" dt="2023-02-17T12:52:03.597" v="3589" actId="14100"/>
          <ac:spMkLst>
            <pc:docMk/>
            <pc:sldMk cId="397821530" sldId="278"/>
            <ac:spMk id="9" creationId="{D6AA809F-E15F-C70A-E0F3-5BD2C954C89B}"/>
          </ac:spMkLst>
        </pc:spChg>
        <pc:spChg chg="add mod">
          <ac:chgData name="Quang Hưng Đỗ Phạm" userId="a55ae7b3aac196e8" providerId="LiveId" clId="{C9F635E1-945E-4E93-B955-FB37F2301EA4}" dt="2023-02-17T12:45:16.584" v="3421" actId="1076"/>
          <ac:spMkLst>
            <pc:docMk/>
            <pc:sldMk cId="397821530" sldId="278"/>
            <ac:spMk id="10" creationId="{CCCC900D-4401-2C53-1D10-F334C3AAB252}"/>
          </ac:spMkLst>
        </pc:spChg>
        <pc:spChg chg="add mod">
          <ac:chgData name="Quang Hưng Đỗ Phạm" userId="a55ae7b3aac196e8" providerId="LiveId" clId="{C9F635E1-945E-4E93-B955-FB37F2301EA4}" dt="2023-02-17T12:45:18.500" v="3422" actId="1076"/>
          <ac:spMkLst>
            <pc:docMk/>
            <pc:sldMk cId="397821530" sldId="278"/>
            <ac:spMk id="11" creationId="{95B873C9-3A0C-B8D7-D7E8-92103025B5E8}"/>
          </ac:spMkLst>
        </pc:spChg>
        <pc:spChg chg="add mod">
          <ac:chgData name="Quang Hưng Đỗ Phạm" userId="a55ae7b3aac196e8" providerId="LiveId" clId="{C9F635E1-945E-4E93-B955-FB37F2301EA4}" dt="2023-02-17T12:52:27.346" v="3600" actId="1076"/>
          <ac:spMkLst>
            <pc:docMk/>
            <pc:sldMk cId="397821530" sldId="278"/>
            <ac:spMk id="12" creationId="{0063FAD2-2192-6730-C849-88BA18457CE2}"/>
          </ac:spMkLst>
        </pc:spChg>
        <pc:spChg chg="add mod">
          <ac:chgData name="Quang Hưng Đỗ Phạm" userId="a55ae7b3aac196e8" providerId="LiveId" clId="{C9F635E1-945E-4E93-B955-FB37F2301EA4}" dt="2023-02-17T12:52:51.105" v="3606" actId="1076"/>
          <ac:spMkLst>
            <pc:docMk/>
            <pc:sldMk cId="397821530" sldId="278"/>
            <ac:spMk id="13" creationId="{FFF7EA5E-9209-A5F2-EA76-497F5ABC884A}"/>
          </ac:spMkLst>
        </pc:spChg>
        <pc:spChg chg="add mod">
          <ac:chgData name="Quang Hưng Đỗ Phạm" userId="a55ae7b3aac196e8" providerId="LiveId" clId="{C9F635E1-945E-4E93-B955-FB37F2301EA4}" dt="2023-02-17T12:52:31.976" v="3601" actId="1076"/>
          <ac:spMkLst>
            <pc:docMk/>
            <pc:sldMk cId="397821530" sldId="278"/>
            <ac:spMk id="14" creationId="{25B1742F-AFEC-8A11-B40F-40ED4CDE325D}"/>
          </ac:spMkLst>
        </pc:spChg>
        <pc:spChg chg="add mod">
          <ac:chgData name="Quang Hưng Đỗ Phạm" userId="a55ae7b3aac196e8" providerId="LiveId" clId="{C9F635E1-945E-4E93-B955-FB37F2301EA4}" dt="2023-02-17T12:52:46.731" v="3605" actId="1076"/>
          <ac:spMkLst>
            <pc:docMk/>
            <pc:sldMk cId="397821530" sldId="278"/>
            <ac:spMk id="15" creationId="{18AC56CE-C940-FE24-89CB-FE14ABCB382A}"/>
          </ac:spMkLst>
        </pc:spChg>
        <pc:picChg chg="add del mod">
          <ac:chgData name="Quang Hưng Đỗ Phạm" userId="a55ae7b3aac196e8" providerId="LiveId" clId="{C9F635E1-945E-4E93-B955-FB37F2301EA4}" dt="2023-02-17T12:41:52.089" v="3129" actId="478"/>
          <ac:picMkLst>
            <pc:docMk/>
            <pc:sldMk cId="397821530" sldId="278"/>
            <ac:picMk id="1026" creationId="{9F047DF4-9EDC-D162-F4A7-523A387B33F8}"/>
          </ac:picMkLst>
        </pc:picChg>
      </pc:sldChg>
      <pc:sldChg chg="addSp delSp modSp add del mod ord">
        <pc:chgData name="Quang Hưng Đỗ Phạm" userId="a55ae7b3aac196e8" providerId="LiveId" clId="{C9F635E1-945E-4E93-B955-FB37F2301EA4}" dt="2023-02-17T16:17:57.322" v="5760" actId="47"/>
        <pc:sldMkLst>
          <pc:docMk/>
          <pc:sldMk cId="3678058195" sldId="279"/>
        </pc:sldMkLst>
        <pc:spChg chg="add del mod">
          <ac:chgData name="Quang Hưng Đỗ Phạm" userId="a55ae7b3aac196e8" providerId="LiveId" clId="{C9F635E1-945E-4E93-B955-FB37F2301EA4}" dt="2023-02-17T12:58:17.781" v="3633" actId="22"/>
          <ac:spMkLst>
            <pc:docMk/>
            <pc:sldMk cId="3678058195" sldId="279"/>
            <ac:spMk id="3" creationId="{F2A0D4AA-301A-AEC6-41A1-10946CEC82AC}"/>
          </ac:spMkLst>
        </pc:spChg>
        <pc:spChg chg="mod">
          <ac:chgData name="Quang Hưng Đỗ Phạm" userId="a55ae7b3aac196e8" providerId="LiveId" clId="{C9F635E1-945E-4E93-B955-FB37F2301EA4}" dt="2023-02-17T12:57:46.273" v="3632" actId="20577"/>
          <ac:spMkLst>
            <pc:docMk/>
            <pc:sldMk cId="3678058195" sldId="279"/>
            <ac:spMk id="8" creationId="{BDBA7BB7-AED5-9F93-71E9-F957767341E0}"/>
          </ac:spMkLst>
        </pc:spChg>
        <pc:spChg chg="add del mod">
          <ac:chgData name="Quang Hưng Đỗ Phạm" userId="a55ae7b3aac196e8" providerId="LiveId" clId="{C9F635E1-945E-4E93-B955-FB37F2301EA4}" dt="2023-02-17T15:55:56.753" v="5509" actId="478"/>
          <ac:spMkLst>
            <pc:docMk/>
            <pc:sldMk cId="3678058195" sldId="279"/>
            <ac:spMk id="13" creationId="{632C907B-825F-4168-2752-3F3992C909A5}"/>
          </ac:spMkLst>
        </pc:spChg>
        <pc:spChg chg="add del mod">
          <ac:chgData name="Quang Hưng Đỗ Phạm" userId="a55ae7b3aac196e8" providerId="LiveId" clId="{C9F635E1-945E-4E93-B955-FB37F2301EA4}" dt="2023-02-17T16:01:49.206" v="5543"/>
          <ac:spMkLst>
            <pc:docMk/>
            <pc:sldMk cId="3678058195" sldId="279"/>
            <ac:spMk id="14" creationId="{BACE101A-1CE2-7A97-45CB-D0750FE2B4F2}"/>
          </ac:spMkLst>
        </pc:spChg>
        <pc:spChg chg="add del">
          <ac:chgData name="Quang Hưng Đỗ Phạm" userId="a55ae7b3aac196e8" providerId="LiveId" clId="{C9F635E1-945E-4E93-B955-FB37F2301EA4}" dt="2023-02-17T16:01:51.889" v="5544" actId="478"/>
          <ac:spMkLst>
            <pc:docMk/>
            <pc:sldMk cId="3678058195" sldId="279"/>
            <ac:spMk id="15" creationId="{DE66DF58-4642-BD4F-4A66-37B6034801E4}"/>
          </ac:spMkLst>
        </pc:spChg>
        <pc:spChg chg="add del mod">
          <ac:chgData name="Quang Hưng Đỗ Phạm" userId="a55ae7b3aac196e8" providerId="LiveId" clId="{C9F635E1-945E-4E93-B955-FB37F2301EA4}" dt="2023-02-17T16:12:49.283" v="5717"/>
          <ac:spMkLst>
            <pc:docMk/>
            <pc:sldMk cId="3678058195" sldId="279"/>
            <ac:spMk id="16" creationId="{41CC1C4F-EDA0-0053-F6E9-28E69D96172C}"/>
          </ac:spMkLst>
        </pc:spChg>
        <pc:spChg chg="add del mod">
          <ac:chgData name="Quang Hưng Đỗ Phạm" userId="a55ae7b3aac196e8" providerId="LiveId" clId="{C9F635E1-945E-4E93-B955-FB37F2301EA4}" dt="2023-02-17T16:15:05.012" v="5731" actId="21"/>
          <ac:spMkLst>
            <pc:docMk/>
            <pc:sldMk cId="3678058195" sldId="279"/>
            <ac:spMk id="17" creationId="{69EBBFD8-8CB9-0D4F-64D8-C282A46008B9}"/>
          </ac:spMkLst>
        </pc:spChg>
        <pc:spChg chg="add del">
          <ac:chgData name="Quang Hưng Đỗ Phạm" userId="a55ae7b3aac196e8" providerId="LiveId" clId="{C9F635E1-945E-4E93-B955-FB37F2301EA4}" dt="2023-02-17T16:12:36.481" v="5708"/>
          <ac:spMkLst>
            <pc:docMk/>
            <pc:sldMk cId="3678058195" sldId="279"/>
            <ac:spMk id="18" creationId="{9015975D-9AC0-464A-789C-110AAAEC314E}"/>
          </ac:spMkLst>
        </pc:spChg>
        <pc:spChg chg="add del mod">
          <ac:chgData name="Quang Hưng Đỗ Phạm" userId="a55ae7b3aac196e8" providerId="LiveId" clId="{C9F635E1-945E-4E93-B955-FB37F2301EA4}" dt="2023-02-17T16:12:49.283" v="5715" actId="478"/>
          <ac:spMkLst>
            <pc:docMk/>
            <pc:sldMk cId="3678058195" sldId="279"/>
            <ac:spMk id="19" creationId="{EDAA7ABF-9FEC-055F-6980-500C5E202F45}"/>
          </ac:spMkLst>
        </pc:spChg>
        <pc:spChg chg="add del mod">
          <ac:chgData name="Quang Hưng Đỗ Phạm" userId="a55ae7b3aac196e8" providerId="LiveId" clId="{C9F635E1-945E-4E93-B955-FB37F2301EA4}" dt="2023-02-17T16:15:05.012" v="5731" actId="21"/>
          <ac:spMkLst>
            <pc:docMk/>
            <pc:sldMk cId="3678058195" sldId="279"/>
            <ac:spMk id="21" creationId="{44EF4A75-8224-89A3-4514-B921C07788EF}"/>
          </ac:spMkLst>
        </pc:spChg>
        <pc:picChg chg="add del mod ord">
          <ac:chgData name="Quang Hưng Đỗ Phạm" userId="a55ae7b3aac196e8" providerId="LiveId" clId="{C9F635E1-945E-4E93-B955-FB37F2301EA4}" dt="2023-02-17T15:55:51.086" v="5506" actId="478"/>
          <ac:picMkLst>
            <pc:docMk/>
            <pc:sldMk cId="3678058195" sldId="279"/>
            <ac:picMk id="9" creationId="{29721411-346C-73FF-3BC0-7FBAAADFE3FE}"/>
          </ac:picMkLst>
        </pc:picChg>
        <pc:picChg chg="add del mod">
          <ac:chgData name="Quang Hưng Đỗ Phạm" userId="a55ae7b3aac196e8" providerId="LiveId" clId="{C9F635E1-945E-4E93-B955-FB37F2301EA4}" dt="2023-02-17T16:01:15.771" v="5539" actId="478"/>
          <ac:picMkLst>
            <pc:docMk/>
            <pc:sldMk cId="3678058195" sldId="279"/>
            <ac:picMk id="11" creationId="{EC75A5D0-8D51-E050-5135-D987F5139F33}"/>
          </ac:picMkLst>
        </pc:picChg>
        <pc:picChg chg="del">
          <ac:chgData name="Quang Hưng Đỗ Phạm" userId="a55ae7b3aac196e8" providerId="LiveId" clId="{C9F635E1-945E-4E93-B955-FB37F2301EA4}" dt="2023-02-17T12:57:25.876" v="3614" actId="478"/>
          <ac:picMkLst>
            <pc:docMk/>
            <pc:sldMk cId="3678058195" sldId="279"/>
            <ac:picMk id="1026" creationId="{9F047DF4-9EDC-D162-F4A7-523A387B33F8}"/>
          </ac:picMkLst>
        </pc:picChg>
      </pc:sldChg>
      <pc:sldChg chg="new del">
        <pc:chgData name="Quang Hưng Đỗ Phạm" userId="a55ae7b3aac196e8" providerId="LiveId" clId="{C9F635E1-945E-4E93-B955-FB37F2301EA4}" dt="2023-02-17T13:08:08.339" v="3878" actId="47"/>
        <pc:sldMkLst>
          <pc:docMk/>
          <pc:sldMk cId="2360590070" sldId="280"/>
        </pc:sldMkLst>
      </pc:sldChg>
      <pc:sldChg chg="addSp delSp modSp add del mod">
        <pc:chgData name="Quang Hưng Đỗ Phạm" userId="a55ae7b3aac196e8" providerId="LiveId" clId="{C9F635E1-945E-4E93-B955-FB37F2301EA4}" dt="2023-02-17T15:54:31.243" v="5499" actId="47"/>
        <pc:sldMkLst>
          <pc:docMk/>
          <pc:sldMk cId="1491679097" sldId="281"/>
        </pc:sldMkLst>
        <pc:spChg chg="add mod">
          <ac:chgData name="Quang Hưng Đỗ Phạm" userId="a55ae7b3aac196e8" providerId="LiveId" clId="{C9F635E1-945E-4E93-B955-FB37F2301EA4}" dt="2023-02-17T15:11:53.683" v="3956" actId="14100"/>
          <ac:spMkLst>
            <pc:docMk/>
            <pc:sldMk cId="1491679097" sldId="281"/>
            <ac:spMk id="3" creationId="{2849CC70-9F53-50F7-BADA-3ABB2CFA8F8C}"/>
          </ac:spMkLst>
        </pc:spChg>
        <pc:picChg chg="del">
          <ac:chgData name="Quang Hưng Đỗ Phạm" userId="a55ae7b3aac196e8" providerId="LiveId" clId="{C9F635E1-945E-4E93-B955-FB37F2301EA4}" dt="2023-02-17T15:11:22.200" v="3955" actId="478"/>
          <ac:picMkLst>
            <pc:docMk/>
            <pc:sldMk cId="1491679097" sldId="281"/>
            <ac:picMk id="1026" creationId="{9F047DF4-9EDC-D162-F4A7-523A387B33F8}"/>
          </ac:picMkLst>
        </pc:picChg>
      </pc:sldChg>
      <pc:sldChg chg="addSp delSp modSp add mod ord">
        <pc:chgData name="Quang Hưng Đỗ Phạm" userId="a55ae7b3aac196e8" providerId="LiveId" clId="{C9F635E1-945E-4E93-B955-FB37F2301EA4}" dt="2023-02-17T15:57:23.599" v="5536" actId="20577"/>
        <pc:sldMkLst>
          <pc:docMk/>
          <pc:sldMk cId="2190395514" sldId="282"/>
        </pc:sldMkLst>
        <pc:spChg chg="add mod">
          <ac:chgData name="Quang Hưng Đỗ Phạm" userId="a55ae7b3aac196e8" providerId="LiveId" clId="{C9F635E1-945E-4E93-B955-FB37F2301EA4}" dt="2023-02-17T15:57:23.599" v="5536" actId="20577"/>
          <ac:spMkLst>
            <pc:docMk/>
            <pc:sldMk cId="2190395514" sldId="282"/>
            <ac:spMk id="7" creationId="{CFD147DF-37CF-1353-C375-D288A3CA7BBC}"/>
          </ac:spMkLst>
        </pc:spChg>
        <pc:spChg chg="mod">
          <ac:chgData name="Quang Hưng Đỗ Phạm" userId="a55ae7b3aac196e8" providerId="LiveId" clId="{C9F635E1-945E-4E93-B955-FB37F2301EA4}" dt="2023-02-17T13:01:57.217" v="3644" actId="20577"/>
          <ac:spMkLst>
            <pc:docMk/>
            <pc:sldMk cId="2190395514" sldId="282"/>
            <ac:spMk id="8" creationId="{BDBA7BB7-AED5-9F93-71E9-F957767341E0}"/>
          </ac:spMkLst>
        </pc:spChg>
        <pc:spChg chg="add del">
          <ac:chgData name="Quang Hưng Đỗ Phạm" userId="a55ae7b3aac196e8" providerId="LiveId" clId="{C9F635E1-945E-4E93-B955-FB37F2301EA4}" dt="2023-02-17T13:03:39.639" v="3667"/>
          <ac:spMkLst>
            <pc:docMk/>
            <pc:sldMk cId="2190395514" sldId="282"/>
            <ac:spMk id="10" creationId="{767D7342-0EF3-023C-A984-E819555612D9}"/>
          </ac:spMkLst>
        </pc:spChg>
        <pc:spChg chg="add del">
          <ac:chgData name="Quang Hưng Đỗ Phạm" userId="a55ae7b3aac196e8" providerId="LiveId" clId="{C9F635E1-945E-4E93-B955-FB37F2301EA4}" dt="2023-02-17T13:03:41.875" v="3669"/>
          <ac:spMkLst>
            <pc:docMk/>
            <pc:sldMk cId="2190395514" sldId="282"/>
            <ac:spMk id="11" creationId="{69BCC1D7-68AF-2EA2-12EC-894956021542}"/>
          </ac:spMkLst>
        </pc:spChg>
        <pc:picChg chg="del">
          <ac:chgData name="Quang Hưng Đỗ Phạm" userId="a55ae7b3aac196e8" providerId="LiveId" clId="{C9F635E1-945E-4E93-B955-FB37F2301EA4}" dt="2023-02-17T13:01:59.061" v="3645" actId="478"/>
          <ac:picMkLst>
            <pc:docMk/>
            <pc:sldMk cId="2190395514" sldId="282"/>
            <ac:picMk id="9" creationId="{29721411-346C-73FF-3BC0-7FBAAADFE3FE}"/>
          </ac:picMkLst>
        </pc:picChg>
      </pc:sldChg>
      <pc:sldChg chg="addSp delSp modSp add mod ord">
        <pc:chgData name="Quang Hưng Đỗ Phạm" userId="a55ae7b3aac196e8" providerId="LiveId" clId="{C9F635E1-945E-4E93-B955-FB37F2301EA4}" dt="2023-02-17T16:19:14.485" v="5768"/>
        <pc:sldMkLst>
          <pc:docMk/>
          <pc:sldMk cId="3162088088" sldId="283"/>
        </pc:sldMkLst>
        <pc:spChg chg="add del mod">
          <ac:chgData name="Quang Hưng Đỗ Phạm" userId="a55ae7b3aac196e8" providerId="LiveId" clId="{C9F635E1-945E-4E93-B955-FB37F2301EA4}" dt="2023-02-17T15:54:15.743" v="5496" actId="22"/>
          <ac:spMkLst>
            <pc:docMk/>
            <pc:sldMk cId="3162088088" sldId="283"/>
            <ac:spMk id="3" creationId="{9D14EB9D-9ACF-D09F-0A16-B80A43B6EE6D}"/>
          </ac:spMkLst>
        </pc:spChg>
        <pc:picChg chg="add mod ord">
          <ac:chgData name="Quang Hưng Đỗ Phạm" userId="a55ae7b3aac196e8" providerId="LiveId" clId="{C9F635E1-945E-4E93-B955-FB37F2301EA4}" dt="2023-02-17T15:54:25.942" v="5498" actId="1076"/>
          <ac:picMkLst>
            <pc:docMk/>
            <pc:sldMk cId="3162088088" sldId="283"/>
            <ac:picMk id="9" creationId="{DDFFDA2B-DC25-8DD7-3576-9E0A1A5FA90B}"/>
          </ac:picMkLst>
        </pc:picChg>
        <pc:picChg chg="del">
          <ac:chgData name="Quang Hưng Đỗ Phạm" userId="a55ae7b3aac196e8" providerId="LiveId" clId="{C9F635E1-945E-4E93-B955-FB37F2301EA4}" dt="2023-02-17T15:06:16.504" v="3950" actId="478"/>
          <ac:picMkLst>
            <pc:docMk/>
            <pc:sldMk cId="3162088088" sldId="283"/>
            <ac:picMk id="1026" creationId="{9F047DF4-9EDC-D162-F4A7-523A387B33F8}"/>
          </ac:picMkLst>
        </pc:picChg>
      </pc:sldChg>
      <pc:sldChg chg="addSp delSp modSp new mod">
        <pc:chgData name="Quang Hưng Đỗ Phạm" userId="a55ae7b3aac196e8" providerId="LiveId" clId="{C9F635E1-945E-4E93-B955-FB37F2301EA4}" dt="2023-02-18T07:56:04.910" v="6861" actId="732"/>
        <pc:sldMkLst>
          <pc:docMk/>
          <pc:sldMk cId="1202980960" sldId="284"/>
        </pc:sldMkLst>
        <pc:spChg chg="mod">
          <ac:chgData name="Quang Hưng Đỗ Phạm" userId="a55ae7b3aac196e8" providerId="LiveId" clId="{C9F635E1-945E-4E93-B955-FB37F2301EA4}" dt="2023-02-17T15:22:50.486" v="3984"/>
          <ac:spMkLst>
            <pc:docMk/>
            <pc:sldMk cId="1202980960" sldId="284"/>
            <ac:spMk id="2" creationId="{6AE9D316-BB4E-7011-D1BE-7ECD59A4F4DB}"/>
          </ac:spMkLst>
        </pc:spChg>
        <pc:spChg chg="del">
          <ac:chgData name="Quang Hưng Đỗ Phạm" userId="a55ae7b3aac196e8" providerId="LiveId" clId="{C9F635E1-945E-4E93-B955-FB37F2301EA4}" dt="2023-02-17T14:59:11.287" v="3894" actId="478"/>
          <ac:spMkLst>
            <pc:docMk/>
            <pc:sldMk cId="1202980960" sldId="284"/>
            <ac:spMk id="3" creationId="{FB175C30-26C7-5137-CED2-9EB7E49A2B4E}"/>
          </ac:spMkLst>
        </pc:spChg>
        <pc:spChg chg="add mod">
          <ac:chgData name="Quang Hưng Đỗ Phạm" userId="a55ae7b3aac196e8" providerId="LiveId" clId="{C9F635E1-945E-4E93-B955-FB37F2301EA4}" dt="2023-02-18T07:42:25.134" v="6844" actId="20577"/>
          <ac:spMkLst>
            <pc:docMk/>
            <pc:sldMk cId="1202980960" sldId="284"/>
            <ac:spMk id="10" creationId="{1CE1F75C-5B6F-8C14-E232-ECD720D5B18B}"/>
          </ac:spMkLst>
        </pc:spChg>
        <pc:picChg chg="add del mod ord modCrop">
          <ac:chgData name="Quang Hưng Đỗ Phạm" userId="a55ae7b3aac196e8" providerId="LiveId" clId="{C9F635E1-945E-4E93-B955-FB37F2301EA4}" dt="2023-02-18T07:56:04.910" v="6861" actId="732"/>
          <ac:picMkLst>
            <pc:docMk/>
            <pc:sldMk cId="1202980960" sldId="284"/>
            <ac:picMk id="7" creationId="{C576DA73-7DA9-BF0D-3E6E-FB82EB3A2E26}"/>
          </ac:picMkLst>
        </pc:picChg>
        <pc:picChg chg="add del">
          <ac:chgData name="Quang Hưng Đỗ Phạm" userId="a55ae7b3aac196e8" providerId="LiveId" clId="{C9F635E1-945E-4E93-B955-FB37F2301EA4}" dt="2023-02-17T15:20:44.020" v="3959" actId="22"/>
          <ac:picMkLst>
            <pc:docMk/>
            <pc:sldMk cId="1202980960" sldId="284"/>
            <ac:picMk id="9" creationId="{10DF5A78-F82E-E119-334C-0CB31CB086EF}"/>
          </ac:picMkLst>
        </pc:picChg>
      </pc:sldChg>
      <pc:sldChg chg="addSp delSp modSp new mod">
        <pc:chgData name="Quang Hưng Đỗ Phạm" userId="a55ae7b3aac196e8" providerId="LiveId" clId="{C9F635E1-945E-4E93-B955-FB37F2301EA4}" dt="2023-02-17T15:21:24.383" v="3972"/>
        <pc:sldMkLst>
          <pc:docMk/>
          <pc:sldMk cId="1489521515" sldId="285"/>
        </pc:sldMkLst>
        <pc:spChg chg="mod">
          <ac:chgData name="Quang Hưng Đỗ Phạm" userId="a55ae7b3aac196e8" providerId="LiveId" clId="{C9F635E1-945E-4E93-B955-FB37F2301EA4}" dt="2023-02-17T15:21:24.383" v="3972"/>
          <ac:spMkLst>
            <pc:docMk/>
            <pc:sldMk cId="1489521515" sldId="285"/>
            <ac:spMk id="2" creationId="{B1D3C5BA-B8D2-AC67-45CD-3F067B181834}"/>
          </ac:spMkLst>
        </pc:spChg>
        <pc:spChg chg="del">
          <ac:chgData name="Quang Hưng Đỗ Phạm" userId="a55ae7b3aac196e8" providerId="LiveId" clId="{C9F635E1-945E-4E93-B955-FB37F2301EA4}" dt="2023-02-17T15:20:47.698" v="3962" actId="22"/>
          <ac:spMkLst>
            <pc:docMk/>
            <pc:sldMk cId="1489521515" sldId="285"/>
            <ac:spMk id="3" creationId="{15908CAF-C943-5471-1B07-532425611499}"/>
          </ac:spMkLst>
        </pc:spChg>
        <pc:picChg chg="add mod ord">
          <ac:chgData name="Quang Hưng Đỗ Phạm" userId="a55ae7b3aac196e8" providerId="LiveId" clId="{C9F635E1-945E-4E93-B955-FB37F2301EA4}" dt="2023-02-17T15:20:56.287" v="3965" actId="167"/>
          <ac:picMkLst>
            <pc:docMk/>
            <pc:sldMk cId="1489521515" sldId="285"/>
            <ac:picMk id="8" creationId="{71410D40-A469-1710-94B1-DD2E02561DEB}"/>
          </ac:picMkLst>
        </pc:picChg>
      </pc:sldChg>
      <pc:sldChg chg="addSp delSp modSp add mod ord">
        <pc:chgData name="Quang Hưng Đỗ Phạm" userId="a55ae7b3aac196e8" providerId="LiveId" clId="{C9F635E1-945E-4E93-B955-FB37F2301EA4}" dt="2023-02-17T16:20:59.522" v="5915" actId="1076"/>
        <pc:sldMkLst>
          <pc:docMk/>
          <pc:sldMk cId="3773548032" sldId="286"/>
        </pc:sldMkLst>
        <pc:spChg chg="del">
          <ac:chgData name="Quang Hưng Đỗ Phạm" userId="a55ae7b3aac196e8" providerId="LiveId" clId="{C9F635E1-945E-4E93-B955-FB37F2301EA4}" dt="2023-02-17T15:54:44.919" v="5500" actId="478"/>
          <ac:spMkLst>
            <pc:docMk/>
            <pc:sldMk cId="3773548032" sldId="286"/>
            <ac:spMk id="2" creationId="{B21CEAF3-7430-4524-B314-B71DC6CDE17F}"/>
          </ac:spMkLst>
        </pc:spChg>
        <pc:spChg chg="del">
          <ac:chgData name="Quang Hưng Đỗ Phạm" userId="a55ae7b3aac196e8" providerId="LiveId" clId="{C9F635E1-945E-4E93-B955-FB37F2301EA4}" dt="2023-02-17T15:43:20.216" v="5263" actId="478"/>
          <ac:spMkLst>
            <pc:docMk/>
            <pc:sldMk cId="3773548032" sldId="286"/>
            <ac:spMk id="3" creationId="{74DE2180-4CB8-4A9C-021F-0222E6C543BB}"/>
          </ac:spMkLst>
        </pc:spChg>
        <pc:spChg chg="del mod">
          <ac:chgData name="Quang Hưng Đỗ Phạm" userId="a55ae7b3aac196e8" providerId="LiveId" clId="{C9F635E1-945E-4E93-B955-FB37F2301EA4}" dt="2023-02-17T15:44:25.402" v="5275" actId="478"/>
          <ac:spMkLst>
            <pc:docMk/>
            <pc:sldMk cId="3773548032" sldId="286"/>
            <ac:spMk id="9" creationId="{030F0FFD-D65A-C72D-A1B1-B8F28193ECD2}"/>
          </ac:spMkLst>
        </pc:spChg>
        <pc:spChg chg="del mod">
          <ac:chgData name="Quang Hưng Đỗ Phạm" userId="a55ae7b3aac196e8" providerId="LiveId" clId="{C9F635E1-945E-4E93-B955-FB37F2301EA4}" dt="2023-02-17T15:43:58.687" v="5269" actId="478"/>
          <ac:spMkLst>
            <pc:docMk/>
            <pc:sldMk cId="3773548032" sldId="286"/>
            <ac:spMk id="12" creationId="{DD30EFBB-4600-36E7-5073-F7E2C24A8513}"/>
          </ac:spMkLst>
        </pc:spChg>
        <pc:spChg chg="add del mod">
          <ac:chgData name="Quang Hưng Đỗ Phạm" userId="a55ae7b3aac196e8" providerId="LiveId" clId="{C9F635E1-945E-4E93-B955-FB37F2301EA4}" dt="2023-02-17T15:43:22.241" v="5264" actId="478"/>
          <ac:spMkLst>
            <pc:docMk/>
            <pc:sldMk cId="3773548032" sldId="286"/>
            <ac:spMk id="13" creationId="{E9C9716F-FB1E-9A34-12AF-625B8199062C}"/>
          </ac:spMkLst>
        </pc:spChg>
        <pc:spChg chg="mod">
          <ac:chgData name="Quang Hưng Đỗ Phạm" userId="a55ae7b3aac196e8" providerId="LiveId" clId="{C9F635E1-945E-4E93-B955-FB37F2301EA4}" dt="2023-02-17T16:19:42.295" v="5771" actId="1076"/>
          <ac:spMkLst>
            <pc:docMk/>
            <pc:sldMk cId="3773548032" sldId="286"/>
            <ac:spMk id="14" creationId="{6EFE268D-F827-A4F0-9117-A0B8052926C9}"/>
          </ac:spMkLst>
        </pc:spChg>
        <pc:spChg chg="del">
          <ac:chgData name="Quang Hưng Đỗ Phạm" userId="a55ae7b3aac196e8" providerId="LiveId" clId="{C9F635E1-945E-4E93-B955-FB37F2301EA4}" dt="2023-02-17T15:43:39.466" v="5265" actId="478"/>
          <ac:spMkLst>
            <pc:docMk/>
            <pc:sldMk cId="3773548032" sldId="286"/>
            <ac:spMk id="16" creationId="{DD1A74C6-921D-7FF9-4D84-28E4C53F265C}"/>
          </ac:spMkLst>
        </pc:spChg>
        <pc:spChg chg="del mod">
          <ac:chgData name="Quang Hưng Đỗ Phạm" userId="a55ae7b3aac196e8" providerId="LiveId" clId="{C9F635E1-945E-4E93-B955-FB37F2301EA4}" dt="2023-02-17T15:45:51.894" v="5309" actId="478"/>
          <ac:spMkLst>
            <pc:docMk/>
            <pc:sldMk cId="3773548032" sldId="286"/>
            <ac:spMk id="18" creationId="{826253A8-41C9-A6A8-B081-D7C3698B71FA}"/>
          </ac:spMkLst>
        </pc:spChg>
        <pc:spChg chg="add mod">
          <ac:chgData name="Quang Hưng Đỗ Phạm" userId="a55ae7b3aac196e8" providerId="LiveId" clId="{C9F635E1-945E-4E93-B955-FB37F2301EA4}" dt="2023-02-17T16:19:42.295" v="5771" actId="1076"/>
          <ac:spMkLst>
            <pc:docMk/>
            <pc:sldMk cId="3773548032" sldId="286"/>
            <ac:spMk id="22" creationId="{7E298637-717B-EF4E-32FA-D7C0E37FC38A}"/>
          </ac:spMkLst>
        </pc:spChg>
        <pc:spChg chg="add mod">
          <ac:chgData name="Quang Hưng Đỗ Phạm" userId="a55ae7b3aac196e8" providerId="LiveId" clId="{C9F635E1-945E-4E93-B955-FB37F2301EA4}" dt="2023-02-17T16:19:42.295" v="5771" actId="1076"/>
          <ac:spMkLst>
            <pc:docMk/>
            <pc:sldMk cId="3773548032" sldId="286"/>
            <ac:spMk id="24" creationId="{07A9408B-CFFD-70A4-B069-3A3FC1DF0F69}"/>
          </ac:spMkLst>
        </pc:spChg>
        <pc:spChg chg="add mod">
          <ac:chgData name="Quang Hưng Đỗ Phạm" userId="a55ae7b3aac196e8" providerId="LiveId" clId="{C9F635E1-945E-4E93-B955-FB37F2301EA4}" dt="2023-02-17T16:19:42.295" v="5771" actId="1076"/>
          <ac:spMkLst>
            <pc:docMk/>
            <pc:sldMk cId="3773548032" sldId="286"/>
            <ac:spMk id="26" creationId="{E4A89998-83EC-E084-AFBB-A3B0AE4E6881}"/>
          </ac:spMkLst>
        </pc:spChg>
        <pc:spChg chg="add mod">
          <ac:chgData name="Quang Hưng Đỗ Phạm" userId="a55ae7b3aac196e8" providerId="LiveId" clId="{C9F635E1-945E-4E93-B955-FB37F2301EA4}" dt="2023-02-17T16:19:42.295" v="5771" actId="1076"/>
          <ac:spMkLst>
            <pc:docMk/>
            <pc:sldMk cId="3773548032" sldId="286"/>
            <ac:spMk id="34" creationId="{3681633A-4C38-5C69-C231-06559DB30B87}"/>
          </ac:spMkLst>
        </pc:spChg>
        <pc:spChg chg="add mod">
          <ac:chgData name="Quang Hưng Đỗ Phạm" userId="a55ae7b3aac196e8" providerId="LiveId" clId="{C9F635E1-945E-4E93-B955-FB37F2301EA4}" dt="2023-02-17T16:19:42.295" v="5771" actId="1076"/>
          <ac:spMkLst>
            <pc:docMk/>
            <pc:sldMk cId="3773548032" sldId="286"/>
            <ac:spMk id="35" creationId="{B61BEE17-67BD-F19B-27BD-523F9249E1BF}"/>
          </ac:spMkLst>
        </pc:spChg>
        <pc:spChg chg="add del mod">
          <ac:chgData name="Quang Hưng Đỗ Phạm" userId="a55ae7b3aac196e8" providerId="LiveId" clId="{C9F635E1-945E-4E93-B955-FB37F2301EA4}" dt="2023-02-17T15:54:49.618" v="5503" actId="478"/>
          <ac:spMkLst>
            <pc:docMk/>
            <pc:sldMk cId="3773548032" sldId="286"/>
            <ac:spMk id="37" creationId="{4B71370E-A463-1D83-4ECD-17A387E6BBBF}"/>
          </ac:spMkLst>
        </pc:spChg>
        <pc:spChg chg="add del mod">
          <ac:chgData name="Quang Hưng Đỗ Phạm" userId="a55ae7b3aac196e8" providerId="LiveId" clId="{C9F635E1-945E-4E93-B955-FB37F2301EA4}" dt="2023-02-17T15:54:47.888" v="5502" actId="478"/>
          <ac:spMkLst>
            <pc:docMk/>
            <pc:sldMk cId="3773548032" sldId="286"/>
            <ac:spMk id="38" creationId="{EB035D80-2E15-CB84-676D-F9EA6F7FC7EE}"/>
          </ac:spMkLst>
        </pc:spChg>
        <pc:spChg chg="add del mod">
          <ac:chgData name="Quang Hưng Đỗ Phạm" userId="a55ae7b3aac196e8" providerId="LiveId" clId="{C9F635E1-945E-4E93-B955-FB37F2301EA4}" dt="2023-02-17T15:54:47.888" v="5502" actId="478"/>
          <ac:spMkLst>
            <pc:docMk/>
            <pc:sldMk cId="3773548032" sldId="286"/>
            <ac:spMk id="39" creationId="{46D89EF4-10F0-AE58-B42A-F80B126872CC}"/>
          </ac:spMkLst>
        </pc:spChg>
        <pc:spChg chg="add mod">
          <ac:chgData name="Quang Hưng Đỗ Phạm" userId="a55ae7b3aac196e8" providerId="LiveId" clId="{C9F635E1-945E-4E93-B955-FB37F2301EA4}" dt="2023-02-17T15:54:49.990" v="5504"/>
          <ac:spMkLst>
            <pc:docMk/>
            <pc:sldMk cId="3773548032" sldId="286"/>
            <ac:spMk id="40" creationId="{A6214983-5A18-9F46-0B23-279945514320}"/>
          </ac:spMkLst>
        </pc:spChg>
        <pc:spChg chg="add del mod">
          <ac:chgData name="Quang Hưng Đỗ Phạm" userId="a55ae7b3aac196e8" providerId="LiveId" clId="{C9F635E1-945E-4E93-B955-FB37F2301EA4}" dt="2023-02-17T16:19:20.937" v="5769" actId="478"/>
          <ac:spMkLst>
            <pc:docMk/>
            <pc:sldMk cId="3773548032" sldId="286"/>
            <ac:spMk id="41" creationId="{5347CFCE-46A5-D097-2AFA-1C8991E4DE25}"/>
          </ac:spMkLst>
        </pc:spChg>
        <pc:spChg chg="add mod">
          <ac:chgData name="Quang Hưng Đỗ Phạm" userId="a55ae7b3aac196e8" providerId="LiveId" clId="{C9F635E1-945E-4E93-B955-FB37F2301EA4}" dt="2023-02-17T16:20:20.855" v="5844" actId="208"/>
          <ac:spMkLst>
            <pc:docMk/>
            <pc:sldMk cId="3773548032" sldId="286"/>
            <ac:spMk id="42" creationId="{B68CD288-869C-6F1B-62C8-5C1060280206}"/>
          </ac:spMkLst>
        </pc:spChg>
        <pc:spChg chg="add mod">
          <ac:chgData name="Quang Hưng Đỗ Phạm" userId="a55ae7b3aac196e8" providerId="LiveId" clId="{C9F635E1-945E-4E93-B955-FB37F2301EA4}" dt="2023-02-17T16:19:47.069" v="5772" actId="14100"/>
          <ac:spMkLst>
            <pc:docMk/>
            <pc:sldMk cId="3773548032" sldId="286"/>
            <ac:spMk id="43" creationId="{D0229692-688E-83EC-7FED-049954F0FAAE}"/>
          </ac:spMkLst>
        </pc:spChg>
        <pc:spChg chg="add mod">
          <ac:chgData name="Quang Hưng Đỗ Phạm" userId="a55ae7b3aac196e8" providerId="LiveId" clId="{C9F635E1-945E-4E93-B955-FB37F2301EA4}" dt="2023-02-17T16:20:59.522" v="5915" actId="1076"/>
          <ac:spMkLst>
            <pc:docMk/>
            <pc:sldMk cId="3773548032" sldId="286"/>
            <ac:spMk id="44" creationId="{0F8C3FBB-C716-4632-05A7-FA613661F4E6}"/>
          </ac:spMkLst>
        </pc:spChg>
        <pc:grpChg chg="add mod">
          <ac:chgData name="Quang Hưng Đỗ Phạm" userId="a55ae7b3aac196e8" providerId="LiveId" clId="{C9F635E1-945E-4E93-B955-FB37F2301EA4}" dt="2023-02-17T16:19:42.295" v="5771" actId="1076"/>
          <ac:grpSpMkLst>
            <pc:docMk/>
            <pc:sldMk cId="3773548032" sldId="286"/>
            <ac:grpSpMk id="25" creationId="{EFC305ED-AA3C-B0A4-DF75-BF4243FED5A9}"/>
          </ac:grpSpMkLst>
        </pc:grpChg>
        <pc:grpChg chg="add del mod">
          <ac:chgData name="Quang Hưng Đỗ Phạm" userId="a55ae7b3aac196e8" providerId="LiveId" clId="{C9F635E1-945E-4E93-B955-FB37F2301EA4}" dt="2023-02-17T16:19:42.295" v="5771" actId="1076"/>
          <ac:grpSpMkLst>
            <pc:docMk/>
            <pc:sldMk cId="3773548032" sldId="286"/>
            <ac:grpSpMk id="32" creationId="{F39EE226-F45F-5E4B-AB0C-E8CE85100C0B}"/>
          </ac:grpSpMkLst>
        </pc:grpChg>
        <pc:picChg chg="mod">
          <ac:chgData name="Quang Hưng Đỗ Phạm" userId="a55ae7b3aac196e8" providerId="LiveId" clId="{C9F635E1-945E-4E93-B955-FB37F2301EA4}" dt="2023-02-17T16:19:42.295" v="5771" actId="1076"/>
          <ac:picMkLst>
            <pc:docMk/>
            <pc:sldMk cId="3773548032" sldId="286"/>
            <ac:picMk id="7" creationId="{53C0B105-056C-30B4-BC01-82CC40426929}"/>
          </ac:picMkLst>
        </pc:picChg>
        <pc:picChg chg="del mod">
          <ac:chgData name="Quang Hưng Đỗ Phạm" userId="a55ae7b3aac196e8" providerId="LiveId" clId="{C9F635E1-945E-4E93-B955-FB37F2301EA4}" dt="2023-02-17T15:44:26.974" v="5276" actId="478"/>
          <ac:picMkLst>
            <pc:docMk/>
            <pc:sldMk cId="3773548032" sldId="286"/>
            <ac:picMk id="8" creationId="{804ABB9C-2773-36A5-C39A-EEA264C323ED}"/>
          </ac:picMkLst>
        </pc:picChg>
        <pc:picChg chg="del mod">
          <ac:chgData name="Quang Hưng Đỗ Phạm" userId="a55ae7b3aac196e8" providerId="LiveId" clId="{C9F635E1-945E-4E93-B955-FB37F2301EA4}" dt="2023-02-17T15:44:21.665" v="5272" actId="478"/>
          <ac:picMkLst>
            <pc:docMk/>
            <pc:sldMk cId="3773548032" sldId="286"/>
            <ac:picMk id="11" creationId="{CA9A9CCA-8060-C3A1-5BFA-4077455E92D4}"/>
          </ac:picMkLst>
        </pc:picChg>
        <pc:cxnChg chg="del mod">
          <ac:chgData name="Quang Hưng Đỗ Phạm" userId="a55ae7b3aac196e8" providerId="LiveId" clId="{C9F635E1-945E-4E93-B955-FB37F2301EA4}" dt="2023-02-17T15:45:53.837" v="5310" actId="478"/>
          <ac:cxnSpMkLst>
            <pc:docMk/>
            <pc:sldMk cId="3773548032" sldId="286"/>
            <ac:cxnSpMk id="23" creationId="{145E8FB4-CC35-3B63-7C0B-7C85C05082F3}"/>
          </ac:cxnSpMkLst>
        </pc:cxnChg>
        <pc:cxnChg chg="add mod">
          <ac:chgData name="Quang Hưng Đỗ Phạm" userId="a55ae7b3aac196e8" providerId="LiveId" clId="{C9F635E1-945E-4E93-B955-FB37F2301EA4}" dt="2023-02-17T16:19:42.295" v="5771" actId="1076"/>
          <ac:cxnSpMkLst>
            <pc:docMk/>
            <pc:sldMk cId="3773548032" sldId="286"/>
            <ac:cxnSpMk id="28" creationId="{A215093E-66D4-746D-0920-166B1340616D}"/>
          </ac:cxnSpMkLst>
        </pc:cxnChg>
        <pc:cxnChg chg="add mod">
          <ac:chgData name="Quang Hưng Đỗ Phạm" userId="a55ae7b3aac196e8" providerId="LiveId" clId="{C9F635E1-945E-4E93-B955-FB37F2301EA4}" dt="2023-02-17T16:19:42.295" v="5771" actId="1076"/>
          <ac:cxnSpMkLst>
            <pc:docMk/>
            <pc:sldMk cId="3773548032" sldId="286"/>
            <ac:cxnSpMk id="29" creationId="{4BA425B7-BD63-C8A7-D513-5402A03E438F}"/>
          </ac:cxnSpMkLst>
        </pc:cxnChg>
      </pc:sldChg>
      <pc:sldChg chg="addSp delSp modSp add mod ord">
        <pc:chgData name="Quang Hưng Đỗ Phạm" userId="a55ae7b3aac196e8" providerId="LiveId" clId="{C9F635E1-945E-4E93-B955-FB37F2301EA4}" dt="2023-02-17T16:08:58.151" v="5631"/>
        <pc:sldMkLst>
          <pc:docMk/>
          <pc:sldMk cId="1092612978" sldId="287"/>
        </pc:sldMkLst>
        <pc:picChg chg="add del">
          <ac:chgData name="Quang Hưng Đỗ Phạm" userId="a55ae7b3aac196e8" providerId="LiveId" clId="{C9F635E1-945E-4E93-B955-FB37F2301EA4}" dt="2023-02-17T16:08:46.018" v="5624" actId="478"/>
          <ac:picMkLst>
            <pc:docMk/>
            <pc:sldMk cId="1092612978" sldId="287"/>
            <ac:picMk id="7" creationId="{B622D5E8-628D-9595-8273-40EDFD33255E}"/>
          </ac:picMkLst>
        </pc:picChg>
        <pc:picChg chg="add mod">
          <ac:chgData name="Quang Hưng Đỗ Phạm" userId="a55ae7b3aac196e8" providerId="LiveId" clId="{C9F635E1-945E-4E93-B955-FB37F2301EA4}" dt="2023-02-17T16:08:56.696" v="5629" actId="1076"/>
          <ac:picMkLst>
            <pc:docMk/>
            <pc:sldMk cId="1092612978" sldId="287"/>
            <ac:picMk id="10" creationId="{D3C19A13-E542-666B-C1B9-DD5BB9A63DBF}"/>
          </ac:picMkLst>
        </pc:picChg>
        <pc:picChg chg="del">
          <ac:chgData name="Quang Hưng Đỗ Phạm" userId="a55ae7b3aac196e8" providerId="LiveId" clId="{C9F635E1-945E-4E93-B955-FB37F2301EA4}" dt="2023-02-17T16:01:14.050" v="5538" actId="478"/>
          <ac:picMkLst>
            <pc:docMk/>
            <pc:sldMk cId="1092612978" sldId="287"/>
            <ac:picMk id="11" creationId="{EC75A5D0-8D51-E050-5135-D987F5139F33}"/>
          </ac:picMkLst>
        </pc:picChg>
      </pc:sldChg>
      <pc:sldChg chg="addSp modSp add mod ord modNotesTx">
        <pc:chgData name="Quang Hưng Đỗ Phạm" userId="a55ae7b3aac196e8" providerId="LiveId" clId="{C9F635E1-945E-4E93-B955-FB37F2301EA4}" dt="2023-02-17T16:16:33.087" v="5759" actId="207"/>
        <pc:sldMkLst>
          <pc:docMk/>
          <pc:sldMk cId="502665357" sldId="288"/>
        </pc:sldMkLst>
        <pc:spChg chg="add mod">
          <ac:chgData name="Quang Hưng Đỗ Phạm" userId="a55ae7b3aac196e8" providerId="LiveId" clId="{C9F635E1-945E-4E93-B955-FB37F2301EA4}" dt="2023-02-17T16:16:00.630" v="5755" actId="1076"/>
          <ac:spMkLst>
            <pc:docMk/>
            <pc:sldMk cId="502665357" sldId="288"/>
            <ac:spMk id="3" creationId="{CF3060E8-C432-FE73-FF52-E5391BE5A242}"/>
          </ac:spMkLst>
        </pc:spChg>
        <pc:spChg chg="add mod">
          <ac:chgData name="Quang Hưng Đỗ Phạm" userId="a55ae7b3aac196e8" providerId="LiveId" clId="{C9F635E1-945E-4E93-B955-FB37F2301EA4}" dt="2023-02-17T16:16:33.087" v="5759" actId="207"/>
          <ac:spMkLst>
            <pc:docMk/>
            <pc:sldMk cId="502665357" sldId="288"/>
            <ac:spMk id="7" creationId="{5EABCEA9-40EC-740A-3CE8-9B8C60FB5F15}"/>
          </ac:spMkLst>
        </pc:spChg>
        <pc:spChg chg="mod">
          <ac:chgData name="Quang Hưng Đỗ Phạm" userId="a55ae7b3aac196e8" providerId="LiveId" clId="{C9F635E1-945E-4E93-B955-FB37F2301EA4}" dt="2023-02-17T16:16:06.114" v="5757" actId="1076"/>
          <ac:spMkLst>
            <pc:docMk/>
            <pc:sldMk cId="502665357" sldId="288"/>
            <ac:spMk id="16" creationId="{41CC1C4F-EDA0-0053-F6E9-28E69D96172C}"/>
          </ac:spMkLst>
        </pc:spChg>
        <pc:spChg chg="mod">
          <ac:chgData name="Quang Hưng Đỗ Phạm" userId="a55ae7b3aac196e8" providerId="LiveId" clId="{C9F635E1-945E-4E93-B955-FB37F2301EA4}" dt="2023-02-17T16:15:00.780" v="5730" actId="14100"/>
          <ac:spMkLst>
            <pc:docMk/>
            <pc:sldMk cId="502665357" sldId="288"/>
            <ac:spMk id="17" creationId="{69EBBFD8-8CB9-0D4F-64D8-C282A46008B9}"/>
          </ac:spMkLst>
        </pc:spChg>
        <pc:picChg chg="add mod">
          <ac:chgData name="Quang Hưng Đỗ Phạm" userId="a55ae7b3aac196e8" providerId="LiveId" clId="{C9F635E1-945E-4E93-B955-FB37F2301EA4}" dt="2023-02-17T16:15:17.480" v="5737" actId="1076"/>
          <ac:picMkLst>
            <pc:docMk/>
            <pc:sldMk cId="502665357" sldId="288"/>
            <ac:picMk id="5122" creationId="{F5E073E4-CBDD-3CFB-095E-B86EABAACD05}"/>
          </ac:picMkLst>
        </pc:picChg>
      </pc:sldChg>
      <pc:sldChg chg="addSp delSp modSp add mod">
        <pc:chgData name="Quang Hưng Đỗ Phạm" userId="a55ae7b3aac196e8" providerId="LiveId" clId="{C9F635E1-945E-4E93-B955-FB37F2301EA4}" dt="2023-02-18T06:21:31.517" v="5972" actId="1076"/>
        <pc:sldMkLst>
          <pc:docMk/>
          <pc:sldMk cId="2808963327" sldId="289"/>
        </pc:sldMkLst>
        <pc:spChg chg="mod">
          <ac:chgData name="Quang Hưng Đỗ Phạm" userId="a55ae7b3aac196e8" providerId="LiveId" clId="{C9F635E1-945E-4E93-B955-FB37F2301EA4}" dt="2023-02-18T06:21:21.820" v="5971" actId="14100"/>
          <ac:spMkLst>
            <pc:docMk/>
            <pc:sldMk cId="2808963327" sldId="289"/>
            <ac:spMk id="3" creationId="{60913A8C-099F-C1BE-B991-F940BE3F1CFC}"/>
          </ac:spMkLst>
        </pc:spChg>
        <pc:spChg chg="add del">
          <ac:chgData name="Quang Hưng Đỗ Phạm" userId="a55ae7b3aac196e8" providerId="LiveId" clId="{C9F635E1-945E-4E93-B955-FB37F2301EA4}" dt="2023-02-18T06:20:08.750" v="5948"/>
          <ac:spMkLst>
            <pc:docMk/>
            <pc:sldMk cId="2808963327" sldId="289"/>
            <ac:spMk id="10" creationId="{A8B94654-9CF6-DF0E-1734-8151872D7210}"/>
          </ac:spMkLst>
        </pc:spChg>
        <pc:spChg chg="add del">
          <ac:chgData name="Quang Hưng Đỗ Phạm" userId="a55ae7b3aac196e8" providerId="LiveId" clId="{C9F635E1-945E-4E93-B955-FB37F2301EA4}" dt="2023-02-18T06:20:14.277" v="5952"/>
          <ac:spMkLst>
            <pc:docMk/>
            <pc:sldMk cId="2808963327" sldId="289"/>
            <ac:spMk id="11" creationId="{C964EEF6-94FA-5265-4AF1-8B2459C33C41}"/>
          </ac:spMkLst>
        </pc:spChg>
        <pc:spChg chg="mod">
          <ac:chgData name="Quang Hưng Đỗ Phạm" userId="a55ae7b3aac196e8" providerId="LiveId" clId="{C9F635E1-945E-4E93-B955-FB37F2301EA4}" dt="2023-02-18T06:20:44.790" v="5960" actId="1076"/>
          <ac:spMkLst>
            <pc:docMk/>
            <pc:sldMk cId="2808963327" sldId="289"/>
            <ac:spMk id="12" creationId="{D8C846C2-BF6C-335A-108C-5A3C9A067E89}"/>
          </ac:spMkLst>
        </pc:spChg>
        <pc:grpChg chg="del mod">
          <ac:chgData name="Quang Hưng Đỗ Phạm" userId="a55ae7b3aac196e8" providerId="LiveId" clId="{C9F635E1-945E-4E93-B955-FB37F2301EA4}" dt="2023-02-18T06:20:55.908" v="5964" actId="478"/>
          <ac:grpSpMkLst>
            <pc:docMk/>
            <pc:sldMk cId="2808963327" sldId="289"/>
            <ac:grpSpMk id="13" creationId="{E839B659-CD72-F858-C761-601862A28AF3}"/>
          </ac:grpSpMkLst>
        </pc:grpChg>
        <pc:picChg chg="del">
          <ac:chgData name="Quang Hưng Đỗ Phạm" userId="a55ae7b3aac196e8" providerId="LiveId" clId="{C9F635E1-945E-4E93-B955-FB37F2301EA4}" dt="2023-02-18T06:17:46.593" v="5940" actId="478"/>
          <ac:picMkLst>
            <pc:docMk/>
            <pc:sldMk cId="2808963327" sldId="289"/>
            <ac:picMk id="7" creationId="{CE523DC6-27F4-1AF4-FB10-267F537BC851}"/>
          </ac:picMkLst>
        </pc:picChg>
        <pc:picChg chg="add mod modCrop">
          <ac:chgData name="Quang Hưng Đỗ Phạm" userId="a55ae7b3aac196e8" providerId="LiveId" clId="{C9F635E1-945E-4E93-B955-FB37F2301EA4}" dt="2023-02-18T06:21:31.517" v="5972" actId="1076"/>
          <ac:picMkLst>
            <pc:docMk/>
            <pc:sldMk cId="2808963327" sldId="289"/>
            <ac:picMk id="14" creationId="{2C51EA98-6C83-FF89-0201-44D7A4350130}"/>
          </ac:picMkLst>
        </pc:picChg>
        <pc:picChg chg="mod">
          <ac:chgData name="Quang Hưng Đỗ Phạm" userId="a55ae7b3aac196e8" providerId="LiveId" clId="{C9F635E1-945E-4E93-B955-FB37F2301EA4}" dt="2023-02-18T06:20:44.790" v="5960" actId="1076"/>
          <ac:picMkLst>
            <pc:docMk/>
            <pc:sldMk cId="2808963327" sldId="289"/>
            <ac:picMk id="3074" creationId="{4F655AD6-019C-6DA6-0B8C-6A6F9A817372}"/>
          </ac:picMkLst>
        </pc:picChg>
        <pc:cxnChg chg="del">
          <ac:chgData name="Quang Hưng Đỗ Phạm" userId="a55ae7b3aac196e8" providerId="LiveId" clId="{C9F635E1-945E-4E93-B955-FB37F2301EA4}" dt="2023-02-18T06:17:46.593" v="5940" actId="478"/>
          <ac:cxnSpMkLst>
            <pc:docMk/>
            <pc:sldMk cId="2808963327" sldId="289"/>
            <ac:cxnSpMk id="9" creationId="{D760F5F8-38B6-FBA8-2DD1-237C7CD5A810}"/>
          </ac:cxnSpMkLst>
        </pc:cxnChg>
      </pc:sldChg>
      <pc:sldChg chg="addSp delSp modSp add mod">
        <pc:chgData name="Quang Hưng Đỗ Phạm" userId="a55ae7b3aac196e8" providerId="LiveId" clId="{C9F635E1-945E-4E93-B955-FB37F2301EA4}" dt="2023-02-18T06:24:51.491" v="6020" actId="14100"/>
        <pc:sldMkLst>
          <pc:docMk/>
          <pc:sldMk cId="1352956082" sldId="290"/>
        </pc:sldMkLst>
        <pc:spChg chg="del">
          <ac:chgData name="Quang Hưng Đỗ Phạm" userId="a55ae7b3aac196e8" providerId="LiveId" clId="{C9F635E1-945E-4E93-B955-FB37F2301EA4}" dt="2023-02-18T06:18:07.104" v="5944" actId="478"/>
          <ac:spMkLst>
            <pc:docMk/>
            <pc:sldMk cId="1352956082" sldId="290"/>
            <ac:spMk id="3" creationId="{60913A8C-099F-C1BE-B991-F940BE3F1CFC}"/>
          </ac:spMkLst>
        </pc:spChg>
        <pc:spChg chg="add del mod">
          <ac:chgData name="Quang Hưng Đỗ Phạm" userId="a55ae7b3aac196e8" providerId="LiveId" clId="{C9F635E1-945E-4E93-B955-FB37F2301EA4}" dt="2023-02-18T06:18:52.583" v="5946" actId="22"/>
          <ac:spMkLst>
            <pc:docMk/>
            <pc:sldMk cId="1352956082" sldId="290"/>
            <ac:spMk id="7" creationId="{38EF469A-0452-1099-4B41-3D8468583196}"/>
          </ac:spMkLst>
        </pc:spChg>
        <pc:spChg chg="add mod">
          <ac:chgData name="Quang Hưng Đỗ Phạm" userId="a55ae7b3aac196e8" providerId="LiveId" clId="{C9F635E1-945E-4E93-B955-FB37F2301EA4}" dt="2023-02-18T06:24:51.491" v="6020" actId="14100"/>
          <ac:spMkLst>
            <pc:docMk/>
            <pc:sldMk cId="1352956082" sldId="290"/>
            <ac:spMk id="14" creationId="{83472EFB-C658-D6D2-92A5-D23FD0CC631C}"/>
          </ac:spMkLst>
        </pc:spChg>
        <pc:grpChg chg="del">
          <ac:chgData name="Quang Hưng Đỗ Phạm" userId="a55ae7b3aac196e8" providerId="LiveId" clId="{C9F635E1-945E-4E93-B955-FB37F2301EA4}" dt="2023-02-18T06:18:07.104" v="5944" actId="478"/>
          <ac:grpSpMkLst>
            <pc:docMk/>
            <pc:sldMk cId="1352956082" sldId="290"/>
            <ac:grpSpMk id="13" creationId="{E839B659-CD72-F858-C761-601862A28AF3}"/>
          </ac:grpSpMkLst>
        </pc:grpChg>
        <pc:picChg chg="add mod ord">
          <ac:chgData name="Quang Hưng Đỗ Phạm" userId="a55ae7b3aac196e8" providerId="LiveId" clId="{C9F635E1-945E-4E93-B955-FB37F2301EA4}" dt="2023-02-18T06:18:52.583" v="5946" actId="22"/>
          <ac:picMkLst>
            <pc:docMk/>
            <pc:sldMk cId="1352956082" sldId="290"/>
            <ac:picMk id="10" creationId="{25573B0A-F58E-F24A-280E-B05B883942BA}"/>
          </ac:picMkLst>
        </pc:picChg>
      </pc:sldChg>
      <pc:sldChg chg="addSp delSp modSp add mod">
        <pc:chgData name="Quang Hưng Đỗ Phạm" userId="a55ae7b3aac196e8" providerId="LiveId" clId="{C9F635E1-945E-4E93-B955-FB37F2301EA4}" dt="2023-02-18T06:33:52.737" v="6160" actId="27636"/>
        <pc:sldMkLst>
          <pc:docMk/>
          <pc:sldMk cId="514677798" sldId="291"/>
        </pc:sldMkLst>
        <pc:spChg chg="add del mod">
          <ac:chgData name="Quang Hưng Đỗ Phạm" userId="a55ae7b3aac196e8" providerId="LiveId" clId="{C9F635E1-945E-4E93-B955-FB37F2301EA4}" dt="2023-02-18T06:26:25.503" v="6023"/>
          <ac:spMkLst>
            <pc:docMk/>
            <pc:sldMk cId="514677798" sldId="291"/>
            <ac:spMk id="7" creationId="{764E753F-241F-A39C-A82B-FE640C21BC42}"/>
          </ac:spMkLst>
        </pc:spChg>
        <pc:spChg chg="add del mod">
          <ac:chgData name="Quang Hưng Đỗ Phạm" userId="a55ae7b3aac196e8" providerId="LiveId" clId="{C9F635E1-945E-4E93-B955-FB37F2301EA4}" dt="2023-02-18T06:26:30.253" v="6024"/>
          <ac:spMkLst>
            <pc:docMk/>
            <pc:sldMk cId="514677798" sldId="291"/>
            <ac:spMk id="9" creationId="{0224AD21-0013-069F-3324-85F99E8C4E95}"/>
          </ac:spMkLst>
        </pc:spChg>
        <pc:spChg chg="add del mod">
          <ac:chgData name="Quang Hưng Đỗ Phạm" userId="a55ae7b3aac196e8" providerId="LiveId" clId="{C9F635E1-945E-4E93-B955-FB37F2301EA4}" dt="2023-02-18T06:26:31.667" v="6025"/>
          <ac:spMkLst>
            <pc:docMk/>
            <pc:sldMk cId="514677798" sldId="291"/>
            <ac:spMk id="11" creationId="{35C1CE9B-A510-C9F5-F2E7-5BCDB3899F54}"/>
          </ac:spMkLst>
        </pc:spChg>
        <pc:spChg chg="add mod">
          <ac:chgData name="Quang Hưng Đỗ Phạm" userId="a55ae7b3aac196e8" providerId="LiveId" clId="{C9F635E1-945E-4E93-B955-FB37F2301EA4}" dt="2023-02-18T06:33:52.737" v="6160" actId="27636"/>
          <ac:spMkLst>
            <pc:docMk/>
            <pc:sldMk cId="514677798" sldId="291"/>
            <ac:spMk id="12" creationId="{426281C3-6058-4A2C-AD56-183B62CB202F}"/>
          </ac:spMkLst>
        </pc:spChg>
        <pc:spChg chg="del">
          <ac:chgData name="Quang Hưng Đỗ Phạm" userId="a55ae7b3aac196e8" providerId="LiveId" clId="{C9F635E1-945E-4E93-B955-FB37F2301EA4}" dt="2023-02-18T06:25:17.797" v="6022" actId="478"/>
          <ac:spMkLst>
            <pc:docMk/>
            <pc:sldMk cId="514677798" sldId="291"/>
            <ac:spMk id="14" creationId="{83472EFB-C658-D6D2-92A5-D23FD0CC631C}"/>
          </ac:spMkLst>
        </pc:spChg>
        <pc:spChg chg="add del mod">
          <ac:chgData name="Quang Hưng Đỗ Phạm" userId="a55ae7b3aac196e8" providerId="LiveId" clId="{C9F635E1-945E-4E93-B955-FB37F2301EA4}" dt="2023-02-18T06:32:54.288" v="6140" actId="478"/>
          <ac:spMkLst>
            <pc:docMk/>
            <pc:sldMk cId="514677798" sldId="291"/>
            <ac:spMk id="15" creationId="{59D43203-7ACF-DE3C-E673-41886F57AC21}"/>
          </ac:spMkLst>
        </pc:spChg>
        <pc:picChg chg="del">
          <ac:chgData name="Quang Hưng Đỗ Phạm" userId="a55ae7b3aac196e8" providerId="LiveId" clId="{C9F635E1-945E-4E93-B955-FB37F2301EA4}" dt="2023-02-18T06:25:17.797" v="6022" actId="478"/>
          <ac:picMkLst>
            <pc:docMk/>
            <pc:sldMk cId="514677798" sldId="291"/>
            <ac:picMk id="10" creationId="{25573B0A-F58E-F24A-280E-B05B883942BA}"/>
          </ac:picMkLst>
        </pc:picChg>
        <pc:picChg chg="add mod">
          <ac:chgData name="Quang Hưng Đỗ Phạm" userId="a55ae7b3aac196e8" providerId="LiveId" clId="{C9F635E1-945E-4E93-B955-FB37F2301EA4}" dt="2023-02-18T06:29:28.030" v="6065" actId="1076"/>
          <ac:picMkLst>
            <pc:docMk/>
            <pc:sldMk cId="514677798" sldId="291"/>
            <ac:picMk id="13" creationId="{3BA6DBF4-4503-1810-6CDD-DA742FBEE6B6}"/>
          </ac:picMkLst>
        </pc:picChg>
        <pc:picChg chg="add mod">
          <ac:chgData name="Quang Hưng Đỗ Phạm" userId="a55ae7b3aac196e8" providerId="LiveId" clId="{C9F635E1-945E-4E93-B955-FB37F2301EA4}" dt="2023-02-18T06:29:10.519" v="6060" actId="1076"/>
          <ac:picMkLst>
            <pc:docMk/>
            <pc:sldMk cId="514677798" sldId="291"/>
            <ac:picMk id="2056" creationId="{F075543C-541D-1C45-4D38-398D6459139C}"/>
          </ac:picMkLst>
        </pc:picChg>
      </pc:sldChg>
      <pc:sldChg chg="addSp delSp modSp add mod">
        <pc:chgData name="Quang Hưng Đỗ Phạm" userId="a55ae7b3aac196e8" providerId="LiveId" clId="{C9F635E1-945E-4E93-B955-FB37F2301EA4}" dt="2023-02-18T06:34:23.308" v="6171" actId="20577"/>
        <pc:sldMkLst>
          <pc:docMk/>
          <pc:sldMk cId="3948186795" sldId="292"/>
        </pc:sldMkLst>
        <pc:spChg chg="add del mod">
          <ac:chgData name="Quang Hưng Đỗ Phạm" userId="a55ae7b3aac196e8" providerId="LiveId" clId="{C9F635E1-945E-4E93-B955-FB37F2301EA4}" dt="2023-02-18T06:31:35.114" v="6117" actId="478"/>
          <ac:spMkLst>
            <pc:docMk/>
            <pc:sldMk cId="3948186795" sldId="292"/>
            <ac:spMk id="3" creationId="{72A4D287-3E13-E694-DC14-8EF565412653}"/>
          </ac:spMkLst>
        </pc:spChg>
        <pc:spChg chg="mod">
          <ac:chgData name="Quang Hưng Đỗ Phạm" userId="a55ae7b3aac196e8" providerId="LiveId" clId="{C9F635E1-945E-4E93-B955-FB37F2301EA4}" dt="2023-02-18T06:31:10.286" v="6113" actId="1076"/>
          <ac:spMkLst>
            <pc:docMk/>
            <pc:sldMk cId="3948186795" sldId="292"/>
            <ac:spMk id="8" creationId="{37A702CD-1F71-30FD-79F5-AB4A4106DFAA}"/>
          </ac:spMkLst>
        </pc:spChg>
        <pc:spChg chg="del">
          <ac:chgData name="Quang Hưng Đỗ Phạm" userId="a55ae7b3aac196e8" providerId="LiveId" clId="{C9F635E1-945E-4E93-B955-FB37F2301EA4}" dt="2023-02-18T06:31:28.598" v="6116" actId="478"/>
          <ac:spMkLst>
            <pc:docMk/>
            <pc:sldMk cId="3948186795" sldId="292"/>
            <ac:spMk id="12" creationId="{426281C3-6058-4A2C-AD56-183B62CB202F}"/>
          </ac:spMkLst>
        </pc:spChg>
        <pc:spChg chg="mod">
          <ac:chgData name="Quang Hưng Đỗ Phạm" userId="a55ae7b3aac196e8" providerId="LiveId" clId="{C9F635E1-945E-4E93-B955-FB37F2301EA4}" dt="2023-02-18T06:34:23.308" v="6171" actId="20577"/>
          <ac:spMkLst>
            <pc:docMk/>
            <pc:sldMk cId="3948186795" sldId="292"/>
            <ac:spMk id="15" creationId="{59D43203-7ACF-DE3C-E673-41886F57AC21}"/>
          </ac:spMkLst>
        </pc:spChg>
        <pc:picChg chg="mod">
          <ac:chgData name="Quang Hưng Đỗ Phạm" userId="a55ae7b3aac196e8" providerId="LiveId" clId="{C9F635E1-945E-4E93-B955-FB37F2301EA4}" dt="2023-02-18T06:31:08.611" v="6112" actId="14100"/>
          <ac:picMkLst>
            <pc:docMk/>
            <pc:sldMk cId="3948186795" sldId="292"/>
            <ac:picMk id="13" creationId="{3BA6DBF4-4503-1810-6CDD-DA742FBEE6B6}"/>
          </ac:picMkLst>
        </pc:picChg>
        <pc:picChg chg="del">
          <ac:chgData name="Quang Hưng Đỗ Phạm" userId="a55ae7b3aac196e8" providerId="LiveId" clId="{C9F635E1-945E-4E93-B955-FB37F2301EA4}" dt="2023-02-18T06:30:46.550" v="6107" actId="478"/>
          <ac:picMkLst>
            <pc:docMk/>
            <pc:sldMk cId="3948186795" sldId="292"/>
            <ac:picMk id="2056" creationId="{F075543C-541D-1C45-4D38-398D6459139C}"/>
          </ac:picMkLst>
        </pc:picChg>
        <pc:picChg chg="add mod">
          <ac:chgData name="Quang Hưng Đỗ Phạm" userId="a55ae7b3aac196e8" providerId="LiveId" clId="{C9F635E1-945E-4E93-B955-FB37F2301EA4}" dt="2023-02-18T06:31:23.315" v="6115" actId="14100"/>
          <ac:picMkLst>
            <pc:docMk/>
            <pc:sldMk cId="3948186795" sldId="292"/>
            <ac:picMk id="3074" creationId="{6EEA923A-4A82-836F-74F8-15D832FCB10F}"/>
          </ac:picMkLst>
        </pc:picChg>
      </pc:sldChg>
      <pc:sldChg chg="addSp delSp modSp add mod">
        <pc:chgData name="Quang Hưng Đỗ Phạm" userId="a55ae7b3aac196e8" providerId="LiveId" clId="{C9F635E1-945E-4E93-B955-FB37F2301EA4}" dt="2023-02-18T07:07:09.566" v="6388" actId="207"/>
        <pc:sldMkLst>
          <pc:docMk/>
          <pc:sldMk cId="3227623832" sldId="293"/>
        </pc:sldMkLst>
        <pc:spChg chg="del">
          <ac:chgData name="Quang Hưng Đỗ Phạm" userId="a55ae7b3aac196e8" providerId="LiveId" clId="{C9F635E1-945E-4E93-B955-FB37F2301EA4}" dt="2023-02-18T07:05:24.634" v="6365" actId="478"/>
          <ac:spMkLst>
            <pc:docMk/>
            <pc:sldMk cId="3227623832" sldId="293"/>
            <ac:spMk id="5" creationId="{A3863EA4-D65B-86B0-C3A4-3C43E5E320AA}"/>
          </ac:spMkLst>
        </pc:spChg>
        <pc:spChg chg="add del mod">
          <ac:chgData name="Quang Hưng Đỗ Phạm" userId="a55ae7b3aac196e8" providerId="LiveId" clId="{C9F635E1-945E-4E93-B955-FB37F2301EA4}" dt="2023-02-18T06:54:28.289" v="6197"/>
          <ac:spMkLst>
            <pc:docMk/>
            <pc:sldMk cId="3227623832" sldId="293"/>
            <ac:spMk id="7" creationId="{42640FCD-32E3-02D8-3FA1-F66F9DA2A1EA}"/>
          </ac:spMkLst>
        </pc:spChg>
        <pc:spChg chg="add del mod">
          <ac:chgData name="Quang Hưng Đỗ Phạm" userId="a55ae7b3aac196e8" providerId="LiveId" clId="{C9F635E1-945E-4E93-B955-FB37F2301EA4}" dt="2023-02-18T07:02:38.373" v="6355" actId="478"/>
          <ac:spMkLst>
            <pc:docMk/>
            <pc:sldMk cId="3227623832" sldId="293"/>
            <ac:spMk id="10" creationId="{3B2BC369-CE65-8C90-94CF-47653BEFDFEF}"/>
          </ac:spMkLst>
        </pc:spChg>
        <pc:spChg chg="del">
          <ac:chgData name="Quang Hưng Đỗ Phạm" userId="a55ae7b3aac196e8" providerId="LiveId" clId="{C9F635E1-945E-4E93-B955-FB37F2301EA4}" dt="2023-02-18T06:54:22.584" v="6196" actId="478"/>
          <ac:spMkLst>
            <pc:docMk/>
            <pc:sldMk cId="3227623832" sldId="293"/>
            <ac:spMk id="12" creationId="{C44C616F-DD41-6834-E855-9D4F8803EDC9}"/>
          </ac:spMkLst>
        </pc:spChg>
        <pc:spChg chg="add del mod">
          <ac:chgData name="Quang Hưng Đỗ Phạm" userId="a55ae7b3aac196e8" providerId="LiveId" clId="{C9F635E1-945E-4E93-B955-FB37F2301EA4}" dt="2023-02-18T07:00:02.763" v="6328" actId="20577"/>
          <ac:spMkLst>
            <pc:docMk/>
            <pc:sldMk cId="3227623832" sldId="293"/>
            <ac:spMk id="15" creationId="{008AE2B0-8A79-7CC6-7DDF-01429F4663BD}"/>
          </ac:spMkLst>
        </pc:spChg>
        <pc:spChg chg="add mod">
          <ac:chgData name="Quang Hưng Đỗ Phạm" userId="a55ae7b3aac196e8" providerId="LiveId" clId="{C9F635E1-945E-4E93-B955-FB37F2301EA4}" dt="2023-02-18T06:59:18.634" v="6301"/>
          <ac:spMkLst>
            <pc:docMk/>
            <pc:sldMk cId="3227623832" sldId="293"/>
            <ac:spMk id="16" creationId="{CF47F7DE-316D-BED3-FE4E-F0EF7281B23D}"/>
          </ac:spMkLst>
        </pc:spChg>
        <pc:spChg chg="add mod">
          <ac:chgData name="Quang Hưng Đỗ Phạm" userId="a55ae7b3aac196e8" providerId="LiveId" clId="{C9F635E1-945E-4E93-B955-FB37F2301EA4}" dt="2023-02-18T06:59:18.181" v="6300"/>
          <ac:spMkLst>
            <pc:docMk/>
            <pc:sldMk cId="3227623832" sldId="293"/>
            <ac:spMk id="17" creationId="{6EF56050-A7E8-7240-638A-7E3C80EAE706}"/>
          </ac:spMkLst>
        </pc:spChg>
        <pc:spChg chg="add mod">
          <ac:chgData name="Quang Hưng Đỗ Phạm" userId="a55ae7b3aac196e8" providerId="LiveId" clId="{C9F635E1-945E-4E93-B955-FB37F2301EA4}" dt="2023-02-18T06:59:17.950" v="6299"/>
          <ac:spMkLst>
            <pc:docMk/>
            <pc:sldMk cId="3227623832" sldId="293"/>
            <ac:spMk id="18" creationId="{BF4AD972-8C4E-A904-B89D-77384D48ED2B}"/>
          </ac:spMkLst>
        </pc:spChg>
        <pc:spChg chg="add mod">
          <ac:chgData name="Quang Hưng Đỗ Phạm" userId="a55ae7b3aac196e8" providerId="LiveId" clId="{C9F635E1-945E-4E93-B955-FB37F2301EA4}" dt="2023-02-18T07:00:12.639" v="6333" actId="20577"/>
          <ac:spMkLst>
            <pc:docMk/>
            <pc:sldMk cId="3227623832" sldId="293"/>
            <ac:spMk id="19" creationId="{64454440-4800-45B1-FDCE-94029522AC12}"/>
          </ac:spMkLst>
        </pc:spChg>
        <pc:spChg chg="del mod topLvl">
          <ac:chgData name="Quang Hưng Đỗ Phạm" userId="a55ae7b3aac196e8" providerId="LiveId" clId="{C9F635E1-945E-4E93-B955-FB37F2301EA4}" dt="2023-02-18T07:01:21.592" v="6337" actId="478"/>
          <ac:spMkLst>
            <pc:docMk/>
            <pc:sldMk cId="3227623832" sldId="293"/>
            <ac:spMk id="22" creationId="{375E6294-0A1B-C2EF-AD08-B828F950ECF9}"/>
          </ac:spMkLst>
        </pc:spChg>
        <pc:spChg chg="add mod">
          <ac:chgData name="Quang Hưng Đỗ Phạm" userId="a55ae7b3aac196e8" providerId="LiveId" clId="{C9F635E1-945E-4E93-B955-FB37F2301EA4}" dt="2023-02-18T07:02:38.735" v="6356"/>
          <ac:spMkLst>
            <pc:docMk/>
            <pc:sldMk cId="3227623832" sldId="293"/>
            <ac:spMk id="23" creationId="{609B6628-642C-1339-1467-DFA6F1091710}"/>
          </ac:spMkLst>
        </pc:spChg>
        <pc:spChg chg="add mod">
          <ac:chgData name="Quang Hưng Đỗ Phạm" userId="a55ae7b3aac196e8" providerId="LiveId" clId="{C9F635E1-945E-4E93-B955-FB37F2301EA4}" dt="2023-02-18T07:07:09.566" v="6388" actId="207"/>
          <ac:spMkLst>
            <pc:docMk/>
            <pc:sldMk cId="3227623832" sldId="293"/>
            <ac:spMk id="26" creationId="{54D4CDB6-2917-E694-C62E-C2751FDAF167}"/>
          </ac:spMkLst>
        </pc:spChg>
        <pc:grpChg chg="del">
          <ac:chgData name="Quang Hưng Đỗ Phạm" userId="a55ae7b3aac196e8" providerId="LiveId" clId="{C9F635E1-945E-4E93-B955-FB37F2301EA4}" dt="2023-02-18T06:54:22.584" v="6196" actId="478"/>
          <ac:grpSpMkLst>
            <pc:docMk/>
            <pc:sldMk cId="3227623832" sldId="293"/>
            <ac:grpSpMk id="14" creationId="{AEBCC433-2E5B-0EA0-5E2B-6F0274F62940}"/>
          </ac:grpSpMkLst>
        </pc:grpChg>
        <pc:grpChg chg="add del mod">
          <ac:chgData name="Quang Hưng Đỗ Phạm" userId="a55ae7b3aac196e8" providerId="LiveId" clId="{C9F635E1-945E-4E93-B955-FB37F2301EA4}" dt="2023-02-18T07:01:21.592" v="6337" actId="478"/>
          <ac:grpSpMkLst>
            <pc:docMk/>
            <pc:sldMk cId="3227623832" sldId="293"/>
            <ac:grpSpMk id="20" creationId="{9EA0CCCB-811E-BCC1-E4C5-9EF9E48EEBED}"/>
          </ac:grpSpMkLst>
        </pc:grpChg>
        <pc:picChg chg="del mod ord topLvl">
          <ac:chgData name="Quang Hưng Đỗ Phạm" userId="a55ae7b3aac196e8" providerId="LiveId" clId="{C9F635E1-945E-4E93-B955-FB37F2301EA4}" dt="2023-02-18T07:02:38.373" v="6355" actId="478"/>
          <ac:picMkLst>
            <pc:docMk/>
            <pc:sldMk cId="3227623832" sldId="293"/>
            <ac:picMk id="21" creationId="{A77AE239-8E8D-AAAD-371A-E911E803D555}"/>
          </ac:picMkLst>
        </pc:picChg>
        <pc:picChg chg="add mod">
          <ac:chgData name="Quang Hưng Đỗ Phạm" userId="a55ae7b3aac196e8" providerId="LiveId" clId="{C9F635E1-945E-4E93-B955-FB37F2301EA4}" dt="2023-02-18T07:02:38.735" v="6356"/>
          <ac:picMkLst>
            <pc:docMk/>
            <pc:sldMk cId="3227623832" sldId="293"/>
            <ac:picMk id="24" creationId="{56680722-E416-4540-7DF2-CC5BDE306DC7}"/>
          </ac:picMkLst>
        </pc:picChg>
        <pc:picChg chg="add mod">
          <ac:chgData name="Quang Hưng Đỗ Phạm" userId="a55ae7b3aac196e8" providerId="LiveId" clId="{C9F635E1-945E-4E93-B955-FB37F2301EA4}" dt="2023-02-18T06:55:10.267" v="6223" actId="1036"/>
          <ac:picMkLst>
            <pc:docMk/>
            <pc:sldMk cId="3227623832" sldId="293"/>
            <ac:picMk id="5122" creationId="{5EF6D457-F138-994F-469B-6FA701606BDB}"/>
          </ac:picMkLst>
        </pc:picChg>
        <pc:picChg chg="add mod">
          <ac:chgData name="Quang Hưng Đỗ Phạm" userId="a55ae7b3aac196e8" providerId="LiveId" clId="{C9F635E1-945E-4E93-B955-FB37F2301EA4}" dt="2023-02-18T06:55:14.863" v="6227" actId="167"/>
          <ac:picMkLst>
            <pc:docMk/>
            <pc:sldMk cId="3227623832" sldId="293"/>
            <ac:picMk id="5124" creationId="{6B862310-6B55-5F11-1F2D-17A4E4920858}"/>
          </ac:picMkLst>
        </pc:picChg>
      </pc:sldChg>
      <pc:sldChg chg="new add del">
        <pc:chgData name="Quang Hưng Đỗ Phạm" userId="a55ae7b3aac196e8" providerId="LiveId" clId="{C9F635E1-945E-4E93-B955-FB37F2301EA4}" dt="2023-02-18T06:35:04.648" v="6178" actId="47"/>
        <pc:sldMkLst>
          <pc:docMk/>
          <pc:sldMk cId="3829229680" sldId="293"/>
        </pc:sldMkLst>
      </pc:sldChg>
      <pc:sldChg chg="addSp delSp modSp add del mod">
        <pc:chgData name="Quang Hưng Đỗ Phạm" userId="a55ae7b3aac196e8" providerId="LiveId" clId="{C9F635E1-945E-4E93-B955-FB37F2301EA4}" dt="2023-02-18T06:46:40.071" v="6193" actId="47"/>
        <pc:sldMkLst>
          <pc:docMk/>
          <pc:sldMk cId="573365235" sldId="294"/>
        </pc:sldMkLst>
        <pc:spChg chg="mod">
          <ac:chgData name="Quang Hưng Đỗ Phạm" userId="a55ae7b3aac196e8" providerId="LiveId" clId="{C9F635E1-945E-4E93-B955-FB37F2301EA4}" dt="2023-02-18T06:46:35.663" v="6192" actId="1076"/>
          <ac:spMkLst>
            <pc:docMk/>
            <pc:sldMk cId="573365235" sldId="294"/>
            <ac:spMk id="2" creationId="{8A46B7EC-2C3B-B074-31BB-DEC54D987358}"/>
          </ac:spMkLst>
        </pc:spChg>
        <pc:spChg chg="mod">
          <ac:chgData name="Quang Hưng Đỗ Phạm" userId="a55ae7b3aac196e8" providerId="LiveId" clId="{C9F635E1-945E-4E93-B955-FB37F2301EA4}" dt="2023-02-18T06:35:12.772" v="6185"/>
          <ac:spMkLst>
            <pc:docMk/>
            <pc:sldMk cId="573365235" sldId="294"/>
            <ac:spMk id="8" creationId="{37A702CD-1F71-30FD-79F5-AB4A4106DFAA}"/>
          </ac:spMkLst>
        </pc:spChg>
        <pc:spChg chg="del">
          <ac:chgData name="Quang Hưng Đỗ Phạm" userId="a55ae7b3aac196e8" providerId="LiveId" clId="{C9F635E1-945E-4E93-B955-FB37F2301EA4}" dt="2023-02-18T06:35:15.663" v="6186" actId="478"/>
          <ac:spMkLst>
            <pc:docMk/>
            <pc:sldMk cId="573365235" sldId="294"/>
            <ac:spMk id="15" creationId="{59D43203-7ACF-DE3C-E673-41886F57AC21}"/>
          </ac:spMkLst>
        </pc:spChg>
        <pc:picChg chg="del mod">
          <ac:chgData name="Quang Hưng Đỗ Phạm" userId="a55ae7b3aac196e8" providerId="LiveId" clId="{C9F635E1-945E-4E93-B955-FB37F2301EA4}" dt="2023-02-18T06:35:08.206" v="6180" actId="478"/>
          <ac:picMkLst>
            <pc:docMk/>
            <pc:sldMk cId="573365235" sldId="294"/>
            <ac:picMk id="13" creationId="{3BA6DBF4-4503-1810-6CDD-DA742FBEE6B6}"/>
          </ac:picMkLst>
        </pc:picChg>
        <pc:picChg chg="del mod">
          <ac:chgData name="Quang Hưng Đỗ Phạm" userId="a55ae7b3aac196e8" providerId="LiveId" clId="{C9F635E1-945E-4E93-B955-FB37F2301EA4}" dt="2023-02-18T06:35:08.206" v="6180" actId="478"/>
          <ac:picMkLst>
            <pc:docMk/>
            <pc:sldMk cId="573365235" sldId="294"/>
            <ac:picMk id="3074" creationId="{6EEA923A-4A82-836F-74F8-15D832FCB10F}"/>
          </ac:picMkLst>
        </pc:picChg>
        <pc:picChg chg="add mod">
          <ac:chgData name="Quang Hưng Đỗ Phạm" userId="a55ae7b3aac196e8" providerId="LiveId" clId="{C9F635E1-945E-4E93-B955-FB37F2301EA4}" dt="2023-02-18T06:36:58.119" v="6191" actId="1076"/>
          <ac:picMkLst>
            <pc:docMk/>
            <pc:sldMk cId="573365235" sldId="294"/>
            <ac:picMk id="4098" creationId="{FD2D5FF0-A8EB-AA91-0EF0-869187FB4F7D}"/>
          </ac:picMkLst>
        </pc:picChg>
      </pc:sldChg>
      <pc:sldChg chg="addSp delSp modSp add mod">
        <pc:chgData name="Quang Hưng Đỗ Phạm" userId="a55ae7b3aac196e8" providerId="LiveId" clId="{C9F635E1-945E-4E93-B955-FB37F2301EA4}" dt="2023-02-18T07:07:20.195" v="6390"/>
        <pc:sldMkLst>
          <pc:docMk/>
          <pc:sldMk cId="2950430941" sldId="294"/>
        </pc:sldMkLst>
        <pc:spChg chg="add del mod">
          <ac:chgData name="Quang Hưng Đỗ Phạm" userId="a55ae7b3aac196e8" providerId="LiveId" clId="{C9F635E1-945E-4E93-B955-FB37F2301EA4}" dt="2023-02-18T06:57:42.730" v="6280" actId="478"/>
          <ac:spMkLst>
            <pc:docMk/>
            <pc:sldMk cId="2950430941" sldId="294"/>
            <ac:spMk id="3" creationId="{B5E74F9E-5873-1BF7-9830-EB7AB461BC2F}"/>
          </ac:spMkLst>
        </pc:spChg>
        <pc:spChg chg="del">
          <ac:chgData name="Quang Hưng Đỗ Phạm" userId="a55ae7b3aac196e8" providerId="LiveId" clId="{C9F635E1-945E-4E93-B955-FB37F2301EA4}" dt="2023-02-18T07:07:19.911" v="6389" actId="478"/>
          <ac:spMkLst>
            <pc:docMk/>
            <pc:sldMk cId="2950430941" sldId="294"/>
            <ac:spMk id="5" creationId="{A3863EA4-D65B-86B0-C3A4-3C43E5E320AA}"/>
          </ac:spMkLst>
        </pc:spChg>
        <pc:spChg chg="add del mod">
          <ac:chgData name="Quang Hưng Đỗ Phạm" userId="a55ae7b3aac196e8" providerId="LiveId" clId="{C9F635E1-945E-4E93-B955-FB37F2301EA4}" dt="2023-02-18T06:58:50.852" v="6293" actId="21"/>
          <ac:spMkLst>
            <pc:docMk/>
            <pc:sldMk cId="2950430941" sldId="294"/>
            <ac:spMk id="9" creationId="{C56A438D-3AC7-EFBB-908C-C766984E11D5}"/>
          </ac:spMkLst>
        </pc:spChg>
        <pc:spChg chg="mod">
          <ac:chgData name="Quang Hưng Đỗ Phạm" userId="a55ae7b3aac196e8" providerId="LiveId" clId="{C9F635E1-945E-4E93-B955-FB37F2301EA4}" dt="2023-02-18T07:02:18.383" v="6353" actId="1076"/>
          <ac:spMkLst>
            <pc:docMk/>
            <pc:sldMk cId="2950430941" sldId="294"/>
            <ac:spMk id="10" creationId="{3B2BC369-CE65-8C90-94CF-47653BEFDFEF}"/>
          </ac:spMkLst>
        </pc:spChg>
        <pc:spChg chg="add del mod">
          <ac:chgData name="Quang Hưng Đỗ Phạm" userId="a55ae7b3aac196e8" providerId="LiveId" clId="{C9F635E1-945E-4E93-B955-FB37F2301EA4}" dt="2023-02-18T06:59:54.997" v="6326" actId="20577"/>
          <ac:spMkLst>
            <pc:docMk/>
            <pc:sldMk cId="2950430941" sldId="294"/>
            <ac:spMk id="11" creationId="{FD29D41E-94E3-4D37-C304-C356966B80B7}"/>
          </ac:spMkLst>
        </pc:spChg>
        <pc:spChg chg="add mod">
          <ac:chgData name="Quang Hưng Đỗ Phạm" userId="a55ae7b3aac196e8" providerId="LiveId" clId="{C9F635E1-945E-4E93-B955-FB37F2301EA4}" dt="2023-02-18T06:59:50.869" v="6322" actId="20577"/>
          <ac:spMkLst>
            <pc:docMk/>
            <pc:sldMk cId="2950430941" sldId="294"/>
            <ac:spMk id="12" creationId="{1DEA4F8E-3818-81AC-A6AA-8D55DBFE4226}"/>
          </ac:spMkLst>
        </pc:spChg>
        <pc:spChg chg="add mod">
          <ac:chgData name="Quang Hưng Đỗ Phạm" userId="a55ae7b3aac196e8" providerId="LiveId" clId="{C9F635E1-945E-4E93-B955-FB37F2301EA4}" dt="2023-02-18T07:07:20.195" v="6390"/>
          <ac:spMkLst>
            <pc:docMk/>
            <pc:sldMk cId="2950430941" sldId="294"/>
            <ac:spMk id="14" creationId="{5159A654-B579-B7C9-144D-53F866C06474}"/>
          </ac:spMkLst>
        </pc:spChg>
        <pc:picChg chg="add mod">
          <ac:chgData name="Quang Hưng Đỗ Phạm" userId="a55ae7b3aac196e8" providerId="LiveId" clId="{C9F635E1-945E-4E93-B955-FB37F2301EA4}" dt="2023-02-18T07:02:22.640" v="6354" actId="1076"/>
          <ac:picMkLst>
            <pc:docMk/>
            <pc:sldMk cId="2950430941" sldId="294"/>
            <ac:picMk id="13" creationId="{BD9C9BC2-319A-B86B-E17A-50D867D79445}"/>
          </ac:picMkLst>
        </pc:picChg>
        <pc:picChg chg="del">
          <ac:chgData name="Quang Hưng Đỗ Phạm" userId="a55ae7b3aac196e8" providerId="LiveId" clId="{C9F635E1-945E-4E93-B955-FB37F2301EA4}" dt="2023-02-18T06:57:34.668" v="6279" actId="478"/>
          <ac:picMkLst>
            <pc:docMk/>
            <pc:sldMk cId="2950430941" sldId="294"/>
            <ac:picMk id="5122" creationId="{5EF6D457-F138-994F-469B-6FA701606BDB}"/>
          </ac:picMkLst>
        </pc:picChg>
        <pc:picChg chg="del mod">
          <ac:chgData name="Quang Hưng Đỗ Phạm" userId="a55ae7b3aac196e8" providerId="LiveId" clId="{C9F635E1-945E-4E93-B955-FB37F2301EA4}" dt="2023-02-18T06:58:02.468" v="6284" actId="478"/>
          <ac:picMkLst>
            <pc:docMk/>
            <pc:sldMk cId="2950430941" sldId="294"/>
            <ac:picMk id="5124" creationId="{6B862310-6B55-5F11-1F2D-17A4E4920858}"/>
          </ac:picMkLst>
        </pc:picChg>
        <pc:picChg chg="add del mod">
          <ac:chgData name="Quang Hưng Đỗ Phạm" userId="a55ae7b3aac196e8" providerId="LiveId" clId="{C9F635E1-945E-4E93-B955-FB37F2301EA4}" dt="2023-02-18T07:06:44.628" v="6387" actId="1035"/>
          <ac:picMkLst>
            <pc:docMk/>
            <pc:sldMk cId="2950430941" sldId="294"/>
            <ac:picMk id="6146" creationId="{3EEE62BD-D2DE-0B42-F3F4-DD31C92D0091}"/>
          </ac:picMkLst>
        </pc:picChg>
        <pc:picChg chg="add mod">
          <ac:chgData name="Quang Hưng Đỗ Phạm" userId="a55ae7b3aac196e8" providerId="LiveId" clId="{C9F635E1-945E-4E93-B955-FB37F2301EA4}" dt="2023-02-18T07:06:44.628" v="6387" actId="1035"/>
          <ac:picMkLst>
            <pc:docMk/>
            <pc:sldMk cId="2950430941" sldId="294"/>
            <ac:picMk id="6148" creationId="{A2C7C8A6-3A02-5786-2AEA-781F30A3BCDD}"/>
          </ac:picMkLst>
        </pc:picChg>
      </pc:sldChg>
      <pc:sldChg chg="addSp modSp new del mod">
        <pc:chgData name="Quang Hưng Đỗ Phạm" userId="a55ae7b3aac196e8" providerId="LiveId" clId="{C9F635E1-945E-4E93-B955-FB37F2301EA4}" dt="2023-02-18T08:05:14.337" v="6866" actId="47"/>
        <pc:sldMkLst>
          <pc:docMk/>
          <pc:sldMk cId="2998824619" sldId="295"/>
        </pc:sldMkLst>
        <pc:spChg chg="mod">
          <ac:chgData name="Quang Hưng Đỗ Phạm" userId="a55ae7b3aac196e8" providerId="LiveId" clId="{C9F635E1-945E-4E93-B955-FB37F2301EA4}" dt="2023-02-18T07:38:54.049" v="6414"/>
          <ac:spMkLst>
            <pc:docMk/>
            <pc:sldMk cId="2998824619" sldId="295"/>
            <ac:spMk id="2" creationId="{292BD678-09BF-9863-3359-DDD18946E8F5}"/>
          </ac:spMkLst>
        </pc:spChg>
        <pc:spChg chg="add mod">
          <ac:chgData name="Quang Hưng Đỗ Phạm" userId="a55ae7b3aac196e8" providerId="LiveId" clId="{C9F635E1-945E-4E93-B955-FB37F2301EA4}" dt="2023-02-18T08:02:02.508" v="6865" actId="1076"/>
          <ac:spMkLst>
            <pc:docMk/>
            <pc:sldMk cId="2998824619" sldId="295"/>
            <ac:spMk id="8" creationId="{D0829BC4-842E-242C-5D68-2507C06BA71C}"/>
          </ac:spMkLst>
        </pc:spChg>
      </pc:sldChg>
      <pc:sldChg chg="new del">
        <pc:chgData name="Quang Hưng Đỗ Phạm" userId="a55ae7b3aac196e8" providerId="LiveId" clId="{C9F635E1-945E-4E93-B955-FB37F2301EA4}" dt="2023-02-18T08:01:30.272" v="6862" actId="47"/>
        <pc:sldMkLst>
          <pc:docMk/>
          <pc:sldMk cId="2977513555" sldId="296"/>
        </pc:sldMkLst>
      </pc:sldChg>
      <pc:sldChg chg="addSp delSp modSp add mod">
        <pc:chgData name="Quang Hưng Đỗ Phạm" userId="a55ae7b3aac196e8" providerId="LiveId" clId="{C9F635E1-945E-4E93-B955-FB37F2301EA4}" dt="2023-02-18T08:05:25.772" v="6869" actId="1076"/>
        <pc:sldMkLst>
          <pc:docMk/>
          <pc:sldMk cId="2044212647" sldId="297"/>
        </pc:sldMkLst>
        <pc:spChg chg="del">
          <ac:chgData name="Quang Hưng Đỗ Phạm" userId="a55ae7b3aac196e8" providerId="LiveId" clId="{C9F635E1-945E-4E93-B955-FB37F2301EA4}" dt="2023-02-18T07:43:35.338" v="6851" actId="478"/>
          <ac:spMkLst>
            <pc:docMk/>
            <pc:sldMk cId="2044212647" sldId="297"/>
            <ac:spMk id="10" creationId="{1CE1F75C-5B6F-8C14-E232-ECD720D5B18B}"/>
          </ac:spMkLst>
        </pc:spChg>
        <pc:picChg chg="del">
          <ac:chgData name="Quang Hưng Đỗ Phạm" userId="a55ae7b3aac196e8" providerId="LiveId" clId="{C9F635E1-945E-4E93-B955-FB37F2301EA4}" dt="2023-02-18T07:43:28.454" v="6847" actId="478"/>
          <ac:picMkLst>
            <pc:docMk/>
            <pc:sldMk cId="2044212647" sldId="297"/>
            <ac:picMk id="7" creationId="{C576DA73-7DA9-BF0D-3E6E-FB82EB3A2E26}"/>
          </ac:picMkLst>
        </pc:picChg>
        <pc:picChg chg="add mod">
          <ac:chgData name="Quang Hưng Đỗ Phạm" userId="a55ae7b3aac196e8" providerId="LiveId" clId="{C9F635E1-945E-4E93-B955-FB37F2301EA4}" dt="2023-02-18T08:05:25.772" v="6869" actId="1076"/>
          <ac:picMkLst>
            <pc:docMk/>
            <pc:sldMk cId="2044212647" sldId="297"/>
            <ac:picMk id="8" creationId="{45568B86-6247-D9BA-A8E5-50782F0CA6D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86CA88-5A76-1055-3A33-65F7B6EBAA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Ton Duc Thang University</a:t>
            </a:r>
          </a:p>
        </p:txBody>
      </p:sp>
      <p:sp>
        <p:nvSpPr>
          <p:cNvPr id="3" name="Date Placeholder 2">
            <a:extLst>
              <a:ext uri="{FF2B5EF4-FFF2-40B4-BE49-F238E27FC236}">
                <a16:creationId xmlns:a16="http://schemas.microsoft.com/office/drawing/2014/main" id="{E9D98C5F-FC6A-5294-DBD9-F4D113A682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AEDFD3-93CE-455D-8A84-68B5BFE7611A}" type="datetimeFigureOut">
              <a:rPr lang="en-GB" smtClean="0"/>
              <a:t>25/04/2023</a:t>
            </a:fld>
            <a:endParaRPr lang="en-GB"/>
          </a:p>
        </p:txBody>
      </p:sp>
      <p:sp>
        <p:nvSpPr>
          <p:cNvPr id="4" name="Footer Placeholder 3">
            <a:extLst>
              <a:ext uri="{FF2B5EF4-FFF2-40B4-BE49-F238E27FC236}">
                <a16:creationId xmlns:a16="http://schemas.microsoft.com/office/drawing/2014/main" id="{9E4FE11F-8571-30F7-9DE7-89AE9DFC98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988F52F-20FE-D308-26D9-286DEF039F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57069F-4185-45F0-99B3-70A49594B815}" type="slidenum">
              <a:rPr lang="en-GB" smtClean="0"/>
              <a:t>‹#›</a:t>
            </a:fld>
            <a:endParaRPr lang="en-GB"/>
          </a:p>
        </p:txBody>
      </p:sp>
    </p:spTree>
    <p:extLst>
      <p:ext uri="{BB962C8B-B14F-4D97-AF65-F5344CB8AC3E}">
        <p14:creationId xmlns:p14="http://schemas.microsoft.com/office/powerpoint/2010/main" val="46192835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Ton Duc Thang University</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3B8AD-8291-4704-AFDB-1EC1B164A2F0}" type="datetimeFigureOut">
              <a:rPr lang="en-GB" smtClean="0"/>
              <a:t>25/04/2023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DC877-62D7-4C0D-B2B5-D02D1A4522F0}" type="slidenum">
              <a:rPr lang="en-GB" smtClean="0"/>
              <a:t>‹#›</a:t>
            </a:fld>
            <a:endParaRPr lang="en-GB"/>
          </a:p>
        </p:txBody>
      </p:sp>
    </p:spTree>
    <p:extLst>
      <p:ext uri="{BB962C8B-B14F-4D97-AF65-F5344CB8AC3E}">
        <p14:creationId xmlns:p14="http://schemas.microsoft.com/office/powerpoint/2010/main" val="107720607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atin typeface="Calibri (Body)"/>
              </a:rPr>
              <a:t>Do đó Transformer được xem như là huấn luyện hai chiều (bidirectional) mặc dù trên thực tế chính xác hơn chúng ta có thể nói rằng đó là huấn luyện không chiều (non-directional). </a:t>
            </a:r>
            <a:endParaRPr lang="en-GB"/>
          </a:p>
        </p:txBody>
      </p:sp>
    </p:spTree>
    <p:extLst>
      <p:ext uri="{BB962C8B-B14F-4D97-AF65-F5344CB8AC3E}">
        <p14:creationId xmlns:p14="http://schemas.microsoft.com/office/powerpoint/2010/main" val="2823241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150000"/>
              </a:lnSpc>
              <a:buFont typeface="Arial" panose="020B0604020202020204" pitchFamily="34" charset="0"/>
              <a:buChar char="•"/>
            </a:pPr>
            <a:r>
              <a:rPr lang="en-GB" b="0" i="0">
                <a:solidFill>
                  <a:srgbClr val="222222"/>
                </a:solidFill>
                <a:effectLst/>
                <a:latin typeface="Lato" panose="020B0604020202020204" pitchFamily="34" charset="0"/>
              </a:rPr>
              <a:t>To prevent the model from focusing too much on a particular position or tokens that are masked, the researchers randomly masked 15% of the words</a:t>
            </a:r>
          </a:p>
          <a:p>
            <a:pPr marL="285750" indent="-285750" algn="just">
              <a:lnSpc>
                <a:spcPct val="150000"/>
              </a:lnSpc>
              <a:buFont typeface="Arial" panose="020B0604020202020204" pitchFamily="34" charset="0"/>
              <a:buChar char="•"/>
            </a:pPr>
            <a:r>
              <a:rPr lang="en-GB" b="0" i="0">
                <a:solidFill>
                  <a:srgbClr val="222222"/>
                </a:solidFill>
                <a:effectLst/>
                <a:latin typeface="Lato" panose="020B0604020202020204" pitchFamily="34" charset="0"/>
              </a:rPr>
              <a:t>The masked words were not always replaced by the masked tokens [MASK] because the [MASK] token would never appear during fine-tuning</a:t>
            </a:r>
          </a:p>
          <a:p>
            <a:pPr marL="285750" indent="-285750" algn="just">
              <a:lnSpc>
                <a:spcPct val="150000"/>
              </a:lnSpc>
              <a:buFont typeface="Arial" panose="020B0604020202020204" pitchFamily="34" charset="0"/>
              <a:buChar char="•"/>
            </a:pPr>
            <a:r>
              <a:rPr lang="en-GB" b="0" i="0">
                <a:solidFill>
                  <a:srgbClr val="222222"/>
                </a:solidFill>
                <a:effectLst/>
                <a:latin typeface="Lato" panose="020B0604020202020204" pitchFamily="34" charset="0"/>
              </a:rPr>
              <a:t>So, the researchers used the below technique:80% of the time the words were replaced with the masked token [MASK]</a:t>
            </a:r>
          </a:p>
          <a:p>
            <a:pPr marL="742950" lvl="1" indent="-285750" algn="just">
              <a:lnSpc>
                <a:spcPct val="150000"/>
              </a:lnSpc>
              <a:buFont typeface="Arial" panose="020B0604020202020204" pitchFamily="34" charset="0"/>
              <a:buChar char="•"/>
            </a:pPr>
            <a:r>
              <a:rPr lang="en-GB" b="0" i="0">
                <a:solidFill>
                  <a:srgbClr val="222222"/>
                </a:solidFill>
                <a:effectLst/>
                <a:latin typeface="Lato" panose="020B0604020202020204" pitchFamily="34" charset="0"/>
              </a:rPr>
              <a:t>10% of the time the words were replaced with random words</a:t>
            </a:r>
          </a:p>
          <a:p>
            <a:pPr marL="742950" lvl="1" indent="-285750" algn="just">
              <a:lnSpc>
                <a:spcPct val="150000"/>
              </a:lnSpc>
              <a:buFont typeface="Arial" panose="020B0604020202020204" pitchFamily="34" charset="0"/>
              <a:buChar char="•"/>
            </a:pPr>
            <a:r>
              <a:rPr lang="en-GB" b="0" i="0">
                <a:solidFill>
                  <a:srgbClr val="222222"/>
                </a:solidFill>
                <a:effectLst/>
                <a:latin typeface="Lato" panose="020B0604020202020204" pitchFamily="34" charset="0"/>
              </a:rPr>
              <a:t>10% of the time the words were left unchanged</a:t>
            </a:r>
          </a:p>
          <a:p>
            <a:endParaRPr lang="en-GB"/>
          </a:p>
        </p:txBody>
      </p:sp>
    </p:spTree>
    <p:extLst>
      <p:ext uri="{BB962C8B-B14F-4D97-AF65-F5344CB8AC3E}">
        <p14:creationId xmlns:p14="http://schemas.microsoft.com/office/powerpoint/2010/main" val="77861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68301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4687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BB01-389E-63FA-65FA-ABB7A0E7CA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A4FC5F-AD69-9A95-2BFF-A165CAC68E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CA8B34C-24D2-5385-3379-18CFB0F444CF}"/>
              </a:ext>
            </a:extLst>
          </p:cNvPr>
          <p:cNvSpPr>
            <a:spLocks noGrp="1"/>
          </p:cNvSpPr>
          <p:nvPr>
            <p:ph type="dt" sz="half" idx="10"/>
          </p:nvPr>
        </p:nvSpPr>
        <p:spPr/>
        <p:txBody>
          <a:bodyPr/>
          <a:lstStyle/>
          <a:p>
            <a:fld id="{6771B038-8ADD-4E4C-A3A1-D5A82E72BB15}" type="datetime1">
              <a:rPr lang="en-GB" smtClean="0"/>
              <a:t>25/04/2023</a:t>
            </a:fld>
            <a:endParaRPr lang="en-GB"/>
          </a:p>
        </p:txBody>
      </p:sp>
      <p:sp>
        <p:nvSpPr>
          <p:cNvPr id="5" name="Footer Placeholder 4">
            <a:extLst>
              <a:ext uri="{FF2B5EF4-FFF2-40B4-BE49-F238E27FC236}">
                <a16:creationId xmlns:a16="http://schemas.microsoft.com/office/drawing/2014/main" id="{FC40E49E-63FC-46B3-D918-3C31074E12D3}"/>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32CD03DE-46FF-3FC4-69B0-EC06694B8D6E}"/>
              </a:ext>
            </a:extLst>
          </p:cNvPr>
          <p:cNvSpPr>
            <a:spLocks noGrp="1"/>
          </p:cNvSpPr>
          <p:nvPr>
            <p:ph type="sldNum" sz="quarter" idx="12"/>
          </p:nvPr>
        </p:nvSpPr>
        <p:spPr/>
        <p:txBody>
          <a:bodyPr/>
          <a:lstStyle/>
          <a:p>
            <a:fld id="{5D54C30E-DD06-4FAE-AB75-73BFE4327CDE}" type="slidenum">
              <a:rPr lang="en-GB" smtClean="0"/>
              <a:t>‹#›</a:t>
            </a:fld>
            <a:endParaRPr lang="en-GB"/>
          </a:p>
        </p:txBody>
      </p:sp>
    </p:spTree>
    <p:extLst>
      <p:ext uri="{BB962C8B-B14F-4D97-AF65-F5344CB8AC3E}">
        <p14:creationId xmlns:p14="http://schemas.microsoft.com/office/powerpoint/2010/main" val="333279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EC37-5BF9-726D-5F23-970BF1DC985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EA2325-F57D-897C-43BF-26E77D51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209C2F-4E8B-1E78-1DE4-3A3F74757641}"/>
              </a:ext>
            </a:extLst>
          </p:cNvPr>
          <p:cNvSpPr>
            <a:spLocks noGrp="1"/>
          </p:cNvSpPr>
          <p:nvPr>
            <p:ph type="dt" sz="half" idx="10"/>
          </p:nvPr>
        </p:nvSpPr>
        <p:spPr/>
        <p:txBody>
          <a:bodyPr/>
          <a:lstStyle/>
          <a:p>
            <a:fld id="{C3969BC2-1553-4C67-994C-90111226E1AF}" type="datetime1">
              <a:rPr lang="en-GB" smtClean="0"/>
              <a:t>25/04/2023</a:t>
            </a:fld>
            <a:endParaRPr lang="en-GB"/>
          </a:p>
        </p:txBody>
      </p:sp>
      <p:sp>
        <p:nvSpPr>
          <p:cNvPr id="5" name="Footer Placeholder 4">
            <a:extLst>
              <a:ext uri="{FF2B5EF4-FFF2-40B4-BE49-F238E27FC236}">
                <a16:creationId xmlns:a16="http://schemas.microsoft.com/office/drawing/2014/main" id="{E7230ACC-83AA-5993-F0CD-245B59B309DE}"/>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4C2E02DB-7514-0241-79B5-622451E6C486}"/>
              </a:ext>
            </a:extLst>
          </p:cNvPr>
          <p:cNvSpPr>
            <a:spLocks noGrp="1"/>
          </p:cNvSpPr>
          <p:nvPr>
            <p:ph type="sldNum" sz="quarter" idx="12"/>
          </p:nvPr>
        </p:nvSpPr>
        <p:spPr/>
        <p:txBody>
          <a:bodyPr/>
          <a:lstStyle/>
          <a:p>
            <a:fld id="{5D54C30E-DD06-4FAE-AB75-73BFE4327CDE}" type="slidenum">
              <a:rPr lang="en-GB" smtClean="0"/>
              <a:t>‹#›</a:t>
            </a:fld>
            <a:endParaRPr lang="en-GB"/>
          </a:p>
        </p:txBody>
      </p:sp>
    </p:spTree>
    <p:extLst>
      <p:ext uri="{BB962C8B-B14F-4D97-AF65-F5344CB8AC3E}">
        <p14:creationId xmlns:p14="http://schemas.microsoft.com/office/powerpoint/2010/main" val="317508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AA311-69A7-EDB2-FFA3-FA52B3DAE0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21B195-862C-B67A-F4F2-3A443CEB54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CD0146-89D7-084A-4E3F-D935D4A01E42}"/>
              </a:ext>
            </a:extLst>
          </p:cNvPr>
          <p:cNvSpPr>
            <a:spLocks noGrp="1"/>
          </p:cNvSpPr>
          <p:nvPr>
            <p:ph type="dt" sz="half" idx="10"/>
          </p:nvPr>
        </p:nvSpPr>
        <p:spPr/>
        <p:txBody>
          <a:bodyPr/>
          <a:lstStyle/>
          <a:p>
            <a:fld id="{6EEC7CBE-9B79-4E2D-941C-D51B20AB8815}" type="datetime1">
              <a:rPr lang="en-GB" smtClean="0"/>
              <a:t>25/04/2023</a:t>
            </a:fld>
            <a:endParaRPr lang="en-GB"/>
          </a:p>
        </p:txBody>
      </p:sp>
      <p:sp>
        <p:nvSpPr>
          <p:cNvPr id="5" name="Footer Placeholder 4">
            <a:extLst>
              <a:ext uri="{FF2B5EF4-FFF2-40B4-BE49-F238E27FC236}">
                <a16:creationId xmlns:a16="http://schemas.microsoft.com/office/drawing/2014/main" id="{40061966-F514-1822-6B86-66590D4F949B}"/>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10BC063E-7DD1-427D-ECAB-6792B3280ADF}"/>
              </a:ext>
            </a:extLst>
          </p:cNvPr>
          <p:cNvSpPr>
            <a:spLocks noGrp="1"/>
          </p:cNvSpPr>
          <p:nvPr>
            <p:ph type="sldNum" sz="quarter" idx="12"/>
          </p:nvPr>
        </p:nvSpPr>
        <p:spPr/>
        <p:txBody>
          <a:bodyPr/>
          <a:lstStyle/>
          <a:p>
            <a:fld id="{5D54C30E-DD06-4FAE-AB75-73BFE4327CDE}" type="slidenum">
              <a:rPr lang="en-GB" smtClean="0"/>
              <a:t>‹#›</a:t>
            </a:fld>
            <a:endParaRPr lang="en-GB"/>
          </a:p>
        </p:txBody>
      </p:sp>
    </p:spTree>
    <p:extLst>
      <p:ext uri="{BB962C8B-B14F-4D97-AF65-F5344CB8AC3E}">
        <p14:creationId xmlns:p14="http://schemas.microsoft.com/office/powerpoint/2010/main" val="189032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7356-F77B-502F-9AC4-9DDE6D640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38D4CF-E3AC-44F5-64C7-69C38AA2E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BD36ED-C6C4-A61F-400B-C0055F8168C4}"/>
              </a:ext>
            </a:extLst>
          </p:cNvPr>
          <p:cNvSpPr>
            <a:spLocks noGrp="1"/>
          </p:cNvSpPr>
          <p:nvPr>
            <p:ph type="dt" sz="half" idx="10"/>
          </p:nvPr>
        </p:nvSpPr>
        <p:spPr/>
        <p:txBody>
          <a:bodyPr/>
          <a:lstStyle/>
          <a:p>
            <a:fld id="{DE7742F0-548C-4EDC-B75D-0D5276D9367A}" type="datetime1">
              <a:rPr lang="en-GB" smtClean="0"/>
              <a:t>25/04/2023</a:t>
            </a:fld>
            <a:endParaRPr lang="en-GB"/>
          </a:p>
        </p:txBody>
      </p:sp>
      <p:sp>
        <p:nvSpPr>
          <p:cNvPr id="5" name="Footer Placeholder 4">
            <a:extLst>
              <a:ext uri="{FF2B5EF4-FFF2-40B4-BE49-F238E27FC236}">
                <a16:creationId xmlns:a16="http://schemas.microsoft.com/office/drawing/2014/main" id="{B42021FA-ED8B-2DBE-76D9-CEEEDA42EB70}"/>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E9ABAC71-6DB7-9A33-D86C-D03E3B28B7F9}"/>
              </a:ext>
            </a:extLst>
          </p:cNvPr>
          <p:cNvSpPr>
            <a:spLocks noGrp="1"/>
          </p:cNvSpPr>
          <p:nvPr>
            <p:ph type="sldNum" sz="quarter" idx="12"/>
          </p:nvPr>
        </p:nvSpPr>
        <p:spPr/>
        <p:txBody>
          <a:bodyPr/>
          <a:lstStyle/>
          <a:p>
            <a:fld id="{5D54C30E-DD06-4FAE-AB75-73BFE4327CDE}" type="slidenum">
              <a:rPr lang="en-GB" smtClean="0"/>
              <a:t>‹#›</a:t>
            </a:fld>
            <a:endParaRPr lang="en-GB"/>
          </a:p>
        </p:txBody>
      </p:sp>
    </p:spTree>
    <p:extLst>
      <p:ext uri="{BB962C8B-B14F-4D97-AF65-F5344CB8AC3E}">
        <p14:creationId xmlns:p14="http://schemas.microsoft.com/office/powerpoint/2010/main" val="322092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7F01-34A7-ACBB-4647-65F8C573D8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D1D5803-8BF9-3A68-D3F1-A7047F6D6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ECA504-25C5-8241-C0F5-17FC753D4B47}"/>
              </a:ext>
            </a:extLst>
          </p:cNvPr>
          <p:cNvSpPr>
            <a:spLocks noGrp="1"/>
          </p:cNvSpPr>
          <p:nvPr>
            <p:ph type="dt" sz="half" idx="10"/>
          </p:nvPr>
        </p:nvSpPr>
        <p:spPr/>
        <p:txBody>
          <a:bodyPr/>
          <a:lstStyle/>
          <a:p>
            <a:fld id="{276A6A6C-9DE9-4378-B356-6415D12690F5}" type="datetime1">
              <a:rPr lang="en-GB" smtClean="0"/>
              <a:t>25/04/2023</a:t>
            </a:fld>
            <a:endParaRPr lang="en-GB"/>
          </a:p>
        </p:txBody>
      </p:sp>
      <p:sp>
        <p:nvSpPr>
          <p:cNvPr id="5" name="Footer Placeholder 4">
            <a:extLst>
              <a:ext uri="{FF2B5EF4-FFF2-40B4-BE49-F238E27FC236}">
                <a16:creationId xmlns:a16="http://schemas.microsoft.com/office/drawing/2014/main" id="{FB78C1E2-FF2C-FBB6-9AF7-3FD11D8965DF}"/>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74214BED-F7B3-BE97-6DDB-00172C5561F8}"/>
              </a:ext>
            </a:extLst>
          </p:cNvPr>
          <p:cNvSpPr>
            <a:spLocks noGrp="1"/>
          </p:cNvSpPr>
          <p:nvPr>
            <p:ph type="sldNum" sz="quarter" idx="12"/>
          </p:nvPr>
        </p:nvSpPr>
        <p:spPr/>
        <p:txBody>
          <a:bodyPr/>
          <a:lstStyle/>
          <a:p>
            <a:fld id="{5D54C30E-DD06-4FAE-AB75-73BFE4327CDE}" type="slidenum">
              <a:rPr lang="en-GB" smtClean="0"/>
              <a:t>‹#›</a:t>
            </a:fld>
            <a:endParaRPr lang="en-GB"/>
          </a:p>
        </p:txBody>
      </p:sp>
    </p:spTree>
    <p:extLst>
      <p:ext uri="{BB962C8B-B14F-4D97-AF65-F5344CB8AC3E}">
        <p14:creationId xmlns:p14="http://schemas.microsoft.com/office/powerpoint/2010/main" val="383134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09D6-831D-C48F-139F-62385CE8B7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A55EAA-797D-449E-D637-583D7804FF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658EEDF-1E98-159A-1F0E-FD7235644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E54E2B3-EC2A-467C-5454-292F3DFE1671}"/>
              </a:ext>
            </a:extLst>
          </p:cNvPr>
          <p:cNvSpPr>
            <a:spLocks noGrp="1"/>
          </p:cNvSpPr>
          <p:nvPr>
            <p:ph type="dt" sz="half" idx="10"/>
          </p:nvPr>
        </p:nvSpPr>
        <p:spPr/>
        <p:txBody>
          <a:bodyPr/>
          <a:lstStyle/>
          <a:p>
            <a:fld id="{F7EC93E4-D43D-4E9F-93ED-D410D5C39279}" type="datetime1">
              <a:rPr lang="en-GB" smtClean="0"/>
              <a:t>25/04/2023</a:t>
            </a:fld>
            <a:endParaRPr lang="en-GB"/>
          </a:p>
        </p:txBody>
      </p:sp>
      <p:sp>
        <p:nvSpPr>
          <p:cNvPr id="6" name="Footer Placeholder 5">
            <a:extLst>
              <a:ext uri="{FF2B5EF4-FFF2-40B4-BE49-F238E27FC236}">
                <a16:creationId xmlns:a16="http://schemas.microsoft.com/office/drawing/2014/main" id="{1C2D2FDE-50CB-A8D6-3DC4-D880C5693C72}"/>
              </a:ext>
            </a:extLst>
          </p:cNvPr>
          <p:cNvSpPr>
            <a:spLocks noGrp="1"/>
          </p:cNvSpPr>
          <p:nvPr>
            <p:ph type="ftr" sz="quarter" idx="11"/>
          </p:nvPr>
        </p:nvSpPr>
        <p:spPr/>
        <p:txBody>
          <a:bodyPr/>
          <a:lstStyle/>
          <a:p>
            <a:r>
              <a:rPr lang="en-GB"/>
              <a:t>Deep learning</a:t>
            </a:r>
          </a:p>
        </p:txBody>
      </p:sp>
      <p:sp>
        <p:nvSpPr>
          <p:cNvPr id="7" name="Slide Number Placeholder 6">
            <a:extLst>
              <a:ext uri="{FF2B5EF4-FFF2-40B4-BE49-F238E27FC236}">
                <a16:creationId xmlns:a16="http://schemas.microsoft.com/office/drawing/2014/main" id="{A0CAD43D-0B28-5769-8182-91CDD65826D2}"/>
              </a:ext>
            </a:extLst>
          </p:cNvPr>
          <p:cNvSpPr>
            <a:spLocks noGrp="1"/>
          </p:cNvSpPr>
          <p:nvPr>
            <p:ph type="sldNum" sz="quarter" idx="12"/>
          </p:nvPr>
        </p:nvSpPr>
        <p:spPr/>
        <p:txBody>
          <a:bodyPr/>
          <a:lstStyle/>
          <a:p>
            <a:fld id="{5D54C30E-DD06-4FAE-AB75-73BFE4327CDE}" type="slidenum">
              <a:rPr lang="en-GB" smtClean="0"/>
              <a:t>‹#›</a:t>
            </a:fld>
            <a:endParaRPr lang="en-GB"/>
          </a:p>
        </p:txBody>
      </p:sp>
    </p:spTree>
    <p:extLst>
      <p:ext uri="{BB962C8B-B14F-4D97-AF65-F5344CB8AC3E}">
        <p14:creationId xmlns:p14="http://schemas.microsoft.com/office/powerpoint/2010/main" val="38815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7005-5E72-E37F-F56D-9635E71E9B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8FCA1D-E78E-D075-BA9B-093952D731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69E13E-8A5F-B0D9-B8F0-4F71C77FAD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6D792E0-BACA-C9A4-610D-0DA9C2855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018C6-1CFA-7AAB-06CD-430F958C21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9367343-96F5-C63E-9951-61151D1883F5}"/>
              </a:ext>
            </a:extLst>
          </p:cNvPr>
          <p:cNvSpPr>
            <a:spLocks noGrp="1"/>
          </p:cNvSpPr>
          <p:nvPr>
            <p:ph type="dt" sz="half" idx="10"/>
          </p:nvPr>
        </p:nvSpPr>
        <p:spPr/>
        <p:txBody>
          <a:bodyPr/>
          <a:lstStyle/>
          <a:p>
            <a:fld id="{33903873-1533-45A1-8B9A-0DD4A47F8DAD}" type="datetime1">
              <a:rPr lang="en-GB" smtClean="0"/>
              <a:t>25/04/2023</a:t>
            </a:fld>
            <a:endParaRPr lang="en-GB"/>
          </a:p>
        </p:txBody>
      </p:sp>
      <p:sp>
        <p:nvSpPr>
          <p:cNvPr id="8" name="Footer Placeholder 7">
            <a:extLst>
              <a:ext uri="{FF2B5EF4-FFF2-40B4-BE49-F238E27FC236}">
                <a16:creationId xmlns:a16="http://schemas.microsoft.com/office/drawing/2014/main" id="{CC48CFA5-CA65-4F49-06BC-1AC4B32A8B2A}"/>
              </a:ext>
            </a:extLst>
          </p:cNvPr>
          <p:cNvSpPr>
            <a:spLocks noGrp="1"/>
          </p:cNvSpPr>
          <p:nvPr>
            <p:ph type="ftr" sz="quarter" idx="11"/>
          </p:nvPr>
        </p:nvSpPr>
        <p:spPr/>
        <p:txBody>
          <a:bodyPr/>
          <a:lstStyle/>
          <a:p>
            <a:r>
              <a:rPr lang="en-GB"/>
              <a:t>Deep learning</a:t>
            </a:r>
          </a:p>
        </p:txBody>
      </p:sp>
      <p:sp>
        <p:nvSpPr>
          <p:cNvPr id="9" name="Slide Number Placeholder 8">
            <a:extLst>
              <a:ext uri="{FF2B5EF4-FFF2-40B4-BE49-F238E27FC236}">
                <a16:creationId xmlns:a16="http://schemas.microsoft.com/office/drawing/2014/main" id="{C2F5AE70-7708-B8DD-3F53-6BDEC8575109}"/>
              </a:ext>
            </a:extLst>
          </p:cNvPr>
          <p:cNvSpPr>
            <a:spLocks noGrp="1"/>
          </p:cNvSpPr>
          <p:nvPr>
            <p:ph type="sldNum" sz="quarter" idx="12"/>
          </p:nvPr>
        </p:nvSpPr>
        <p:spPr/>
        <p:txBody>
          <a:bodyPr/>
          <a:lstStyle/>
          <a:p>
            <a:fld id="{5D54C30E-DD06-4FAE-AB75-73BFE4327CDE}" type="slidenum">
              <a:rPr lang="en-GB" smtClean="0"/>
              <a:t>‹#›</a:t>
            </a:fld>
            <a:endParaRPr lang="en-GB"/>
          </a:p>
        </p:txBody>
      </p:sp>
    </p:spTree>
    <p:extLst>
      <p:ext uri="{BB962C8B-B14F-4D97-AF65-F5344CB8AC3E}">
        <p14:creationId xmlns:p14="http://schemas.microsoft.com/office/powerpoint/2010/main" val="110719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A3EA-12EA-038C-E702-52C7549DE7B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952A881-055C-4C83-5B6F-50BA559EC020}"/>
              </a:ext>
            </a:extLst>
          </p:cNvPr>
          <p:cNvSpPr>
            <a:spLocks noGrp="1"/>
          </p:cNvSpPr>
          <p:nvPr>
            <p:ph type="dt" sz="half" idx="10"/>
          </p:nvPr>
        </p:nvSpPr>
        <p:spPr/>
        <p:txBody>
          <a:bodyPr/>
          <a:lstStyle/>
          <a:p>
            <a:fld id="{A605AB09-D5BF-410C-AA33-4BC029B466E5}" type="datetime1">
              <a:rPr lang="en-GB" smtClean="0"/>
              <a:t>25/04/2023</a:t>
            </a:fld>
            <a:endParaRPr lang="en-GB"/>
          </a:p>
        </p:txBody>
      </p:sp>
      <p:sp>
        <p:nvSpPr>
          <p:cNvPr id="4" name="Footer Placeholder 3">
            <a:extLst>
              <a:ext uri="{FF2B5EF4-FFF2-40B4-BE49-F238E27FC236}">
                <a16:creationId xmlns:a16="http://schemas.microsoft.com/office/drawing/2014/main" id="{CC0A439C-4200-AAA9-6E07-92C5A59DA2B0}"/>
              </a:ext>
            </a:extLst>
          </p:cNvPr>
          <p:cNvSpPr>
            <a:spLocks noGrp="1"/>
          </p:cNvSpPr>
          <p:nvPr>
            <p:ph type="ftr" sz="quarter" idx="11"/>
          </p:nvPr>
        </p:nvSpPr>
        <p:spPr/>
        <p:txBody>
          <a:bodyPr/>
          <a:lstStyle/>
          <a:p>
            <a:r>
              <a:rPr lang="en-GB"/>
              <a:t>Deep learning</a:t>
            </a:r>
          </a:p>
        </p:txBody>
      </p:sp>
      <p:sp>
        <p:nvSpPr>
          <p:cNvPr id="5" name="Slide Number Placeholder 4">
            <a:extLst>
              <a:ext uri="{FF2B5EF4-FFF2-40B4-BE49-F238E27FC236}">
                <a16:creationId xmlns:a16="http://schemas.microsoft.com/office/drawing/2014/main" id="{0C16416D-B14F-300C-6AEF-20465A92A458}"/>
              </a:ext>
            </a:extLst>
          </p:cNvPr>
          <p:cNvSpPr>
            <a:spLocks noGrp="1"/>
          </p:cNvSpPr>
          <p:nvPr>
            <p:ph type="sldNum" sz="quarter" idx="12"/>
          </p:nvPr>
        </p:nvSpPr>
        <p:spPr/>
        <p:txBody>
          <a:bodyPr/>
          <a:lstStyle/>
          <a:p>
            <a:fld id="{5D54C30E-DD06-4FAE-AB75-73BFE4327CDE}" type="slidenum">
              <a:rPr lang="en-GB" smtClean="0"/>
              <a:t>‹#›</a:t>
            </a:fld>
            <a:endParaRPr lang="en-GB"/>
          </a:p>
        </p:txBody>
      </p:sp>
    </p:spTree>
    <p:extLst>
      <p:ext uri="{BB962C8B-B14F-4D97-AF65-F5344CB8AC3E}">
        <p14:creationId xmlns:p14="http://schemas.microsoft.com/office/powerpoint/2010/main" val="243389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B0A27-B9A6-D6E2-C3AD-B30F1C66D387}"/>
              </a:ext>
            </a:extLst>
          </p:cNvPr>
          <p:cNvSpPr>
            <a:spLocks noGrp="1"/>
          </p:cNvSpPr>
          <p:nvPr>
            <p:ph type="dt" sz="half" idx="10"/>
          </p:nvPr>
        </p:nvSpPr>
        <p:spPr/>
        <p:txBody>
          <a:bodyPr/>
          <a:lstStyle/>
          <a:p>
            <a:fld id="{0A5CA5EC-DF50-424F-AC99-EB938AF974F4}" type="datetime1">
              <a:rPr lang="en-GB" smtClean="0"/>
              <a:t>25/04/2023</a:t>
            </a:fld>
            <a:endParaRPr lang="en-GB"/>
          </a:p>
        </p:txBody>
      </p:sp>
      <p:sp>
        <p:nvSpPr>
          <p:cNvPr id="3" name="Footer Placeholder 2">
            <a:extLst>
              <a:ext uri="{FF2B5EF4-FFF2-40B4-BE49-F238E27FC236}">
                <a16:creationId xmlns:a16="http://schemas.microsoft.com/office/drawing/2014/main" id="{7AFADD9C-CF7C-D1BB-6608-7001C0B71BE0}"/>
              </a:ext>
            </a:extLst>
          </p:cNvPr>
          <p:cNvSpPr>
            <a:spLocks noGrp="1"/>
          </p:cNvSpPr>
          <p:nvPr>
            <p:ph type="ftr" sz="quarter" idx="11"/>
          </p:nvPr>
        </p:nvSpPr>
        <p:spPr/>
        <p:txBody>
          <a:bodyPr/>
          <a:lstStyle/>
          <a:p>
            <a:r>
              <a:rPr lang="en-GB"/>
              <a:t>Deep learning</a:t>
            </a:r>
          </a:p>
        </p:txBody>
      </p:sp>
      <p:sp>
        <p:nvSpPr>
          <p:cNvPr id="4" name="Slide Number Placeholder 3">
            <a:extLst>
              <a:ext uri="{FF2B5EF4-FFF2-40B4-BE49-F238E27FC236}">
                <a16:creationId xmlns:a16="http://schemas.microsoft.com/office/drawing/2014/main" id="{BD09A31A-6206-3D13-1190-F18EC0693551}"/>
              </a:ext>
            </a:extLst>
          </p:cNvPr>
          <p:cNvSpPr>
            <a:spLocks noGrp="1"/>
          </p:cNvSpPr>
          <p:nvPr>
            <p:ph type="sldNum" sz="quarter" idx="12"/>
          </p:nvPr>
        </p:nvSpPr>
        <p:spPr/>
        <p:txBody>
          <a:bodyPr/>
          <a:lstStyle/>
          <a:p>
            <a:fld id="{5D54C30E-DD06-4FAE-AB75-73BFE4327CDE}" type="slidenum">
              <a:rPr lang="en-GB" smtClean="0"/>
              <a:t>‹#›</a:t>
            </a:fld>
            <a:endParaRPr lang="en-GB"/>
          </a:p>
        </p:txBody>
      </p:sp>
    </p:spTree>
    <p:extLst>
      <p:ext uri="{BB962C8B-B14F-4D97-AF65-F5344CB8AC3E}">
        <p14:creationId xmlns:p14="http://schemas.microsoft.com/office/powerpoint/2010/main" val="348572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8F05-35A5-886B-DA24-4BDCD57BC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3E51B5B-56A5-AEE3-F487-9D19254F0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81D0262-5EA2-B20E-7718-E5544F97F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0FB6C-D64A-6FC4-4274-3DF01F319E07}"/>
              </a:ext>
            </a:extLst>
          </p:cNvPr>
          <p:cNvSpPr>
            <a:spLocks noGrp="1"/>
          </p:cNvSpPr>
          <p:nvPr>
            <p:ph type="dt" sz="half" idx="10"/>
          </p:nvPr>
        </p:nvSpPr>
        <p:spPr/>
        <p:txBody>
          <a:bodyPr/>
          <a:lstStyle/>
          <a:p>
            <a:fld id="{DDEE9F7B-AB93-4687-9645-C4550F41FC22}" type="datetime1">
              <a:rPr lang="en-GB" smtClean="0"/>
              <a:t>25/04/2023</a:t>
            </a:fld>
            <a:endParaRPr lang="en-GB"/>
          </a:p>
        </p:txBody>
      </p:sp>
      <p:sp>
        <p:nvSpPr>
          <p:cNvPr id="6" name="Footer Placeholder 5">
            <a:extLst>
              <a:ext uri="{FF2B5EF4-FFF2-40B4-BE49-F238E27FC236}">
                <a16:creationId xmlns:a16="http://schemas.microsoft.com/office/drawing/2014/main" id="{4B87541B-C805-CD53-DA26-410F8C05CF22}"/>
              </a:ext>
            </a:extLst>
          </p:cNvPr>
          <p:cNvSpPr>
            <a:spLocks noGrp="1"/>
          </p:cNvSpPr>
          <p:nvPr>
            <p:ph type="ftr" sz="quarter" idx="11"/>
          </p:nvPr>
        </p:nvSpPr>
        <p:spPr/>
        <p:txBody>
          <a:bodyPr/>
          <a:lstStyle/>
          <a:p>
            <a:r>
              <a:rPr lang="en-GB"/>
              <a:t>Deep learning</a:t>
            </a:r>
          </a:p>
        </p:txBody>
      </p:sp>
      <p:sp>
        <p:nvSpPr>
          <p:cNvPr id="7" name="Slide Number Placeholder 6">
            <a:extLst>
              <a:ext uri="{FF2B5EF4-FFF2-40B4-BE49-F238E27FC236}">
                <a16:creationId xmlns:a16="http://schemas.microsoft.com/office/drawing/2014/main" id="{48EEB52C-C8FC-8240-FE71-D3EB6B98907E}"/>
              </a:ext>
            </a:extLst>
          </p:cNvPr>
          <p:cNvSpPr>
            <a:spLocks noGrp="1"/>
          </p:cNvSpPr>
          <p:nvPr>
            <p:ph type="sldNum" sz="quarter" idx="12"/>
          </p:nvPr>
        </p:nvSpPr>
        <p:spPr/>
        <p:txBody>
          <a:bodyPr/>
          <a:lstStyle/>
          <a:p>
            <a:fld id="{5D54C30E-DD06-4FAE-AB75-73BFE4327CDE}" type="slidenum">
              <a:rPr lang="en-GB" smtClean="0"/>
              <a:t>‹#›</a:t>
            </a:fld>
            <a:endParaRPr lang="en-GB"/>
          </a:p>
        </p:txBody>
      </p:sp>
    </p:spTree>
    <p:extLst>
      <p:ext uri="{BB962C8B-B14F-4D97-AF65-F5344CB8AC3E}">
        <p14:creationId xmlns:p14="http://schemas.microsoft.com/office/powerpoint/2010/main" val="413937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BF31-A433-9D70-A5F8-4F2A5661C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A1294C-03B9-9BEE-BAE4-FE0D6550F4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37D2480-F1ED-1114-2B75-E2A27B37C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659D4-88D8-FEC6-23A5-EA0F0F9B8346}"/>
              </a:ext>
            </a:extLst>
          </p:cNvPr>
          <p:cNvSpPr>
            <a:spLocks noGrp="1"/>
          </p:cNvSpPr>
          <p:nvPr>
            <p:ph type="dt" sz="half" idx="10"/>
          </p:nvPr>
        </p:nvSpPr>
        <p:spPr/>
        <p:txBody>
          <a:bodyPr/>
          <a:lstStyle/>
          <a:p>
            <a:fld id="{18C73F55-1AC7-408B-AA46-BED088A8FDEE}" type="datetime1">
              <a:rPr lang="en-GB" smtClean="0"/>
              <a:t>25/04/2023</a:t>
            </a:fld>
            <a:endParaRPr lang="en-GB"/>
          </a:p>
        </p:txBody>
      </p:sp>
      <p:sp>
        <p:nvSpPr>
          <p:cNvPr id="6" name="Footer Placeholder 5">
            <a:extLst>
              <a:ext uri="{FF2B5EF4-FFF2-40B4-BE49-F238E27FC236}">
                <a16:creationId xmlns:a16="http://schemas.microsoft.com/office/drawing/2014/main" id="{AD69DC81-B05A-4CA2-4D2A-C95CC9A0C70F}"/>
              </a:ext>
            </a:extLst>
          </p:cNvPr>
          <p:cNvSpPr>
            <a:spLocks noGrp="1"/>
          </p:cNvSpPr>
          <p:nvPr>
            <p:ph type="ftr" sz="quarter" idx="11"/>
          </p:nvPr>
        </p:nvSpPr>
        <p:spPr/>
        <p:txBody>
          <a:bodyPr/>
          <a:lstStyle/>
          <a:p>
            <a:r>
              <a:rPr lang="en-GB"/>
              <a:t>Deep learning</a:t>
            </a:r>
          </a:p>
        </p:txBody>
      </p:sp>
      <p:sp>
        <p:nvSpPr>
          <p:cNvPr id="7" name="Slide Number Placeholder 6">
            <a:extLst>
              <a:ext uri="{FF2B5EF4-FFF2-40B4-BE49-F238E27FC236}">
                <a16:creationId xmlns:a16="http://schemas.microsoft.com/office/drawing/2014/main" id="{12369C6C-C9BE-F83E-BAC3-AB64C3A4C9F4}"/>
              </a:ext>
            </a:extLst>
          </p:cNvPr>
          <p:cNvSpPr>
            <a:spLocks noGrp="1"/>
          </p:cNvSpPr>
          <p:nvPr>
            <p:ph type="sldNum" sz="quarter" idx="12"/>
          </p:nvPr>
        </p:nvSpPr>
        <p:spPr/>
        <p:txBody>
          <a:bodyPr/>
          <a:lstStyle/>
          <a:p>
            <a:fld id="{5D54C30E-DD06-4FAE-AB75-73BFE4327CDE}" type="slidenum">
              <a:rPr lang="en-GB" smtClean="0"/>
              <a:t>‹#›</a:t>
            </a:fld>
            <a:endParaRPr lang="en-GB"/>
          </a:p>
        </p:txBody>
      </p:sp>
    </p:spTree>
    <p:extLst>
      <p:ext uri="{BB962C8B-B14F-4D97-AF65-F5344CB8AC3E}">
        <p14:creationId xmlns:p14="http://schemas.microsoft.com/office/powerpoint/2010/main" val="205929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1BF2-76E2-69E8-9A24-AE8E4599B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CB3871-8EF6-BABF-3DF7-75F5581CEC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AE2657-D172-EB74-9C67-3E999FF23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1A1A8-B82B-41FC-B74E-F4E871AF8F11}" type="datetime1">
              <a:rPr lang="en-GB" smtClean="0"/>
              <a:t>25/04/2023</a:t>
            </a:fld>
            <a:endParaRPr lang="en-GB"/>
          </a:p>
        </p:txBody>
      </p:sp>
      <p:sp>
        <p:nvSpPr>
          <p:cNvPr id="5" name="Footer Placeholder 4">
            <a:extLst>
              <a:ext uri="{FF2B5EF4-FFF2-40B4-BE49-F238E27FC236}">
                <a16:creationId xmlns:a16="http://schemas.microsoft.com/office/drawing/2014/main" id="{249033C4-D819-C3BB-2599-A9AE4C175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Deep learning</a:t>
            </a:r>
          </a:p>
        </p:txBody>
      </p:sp>
      <p:sp>
        <p:nvSpPr>
          <p:cNvPr id="6" name="Slide Number Placeholder 5">
            <a:extLst>
              <a:ext uri="{FF2B5EF4-FFF2-40B4-BE49-F238E27FC236}">
                <a16:creationId xmlns:a16="http://schemas.microsoft.com/office/drawing/2014/main" id="{B251ED1F-A526-67C3-12EC-7D4BA8F28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C30E-DD06-4FAE-AB75-73BFE4327CDE}" type="slidenum">
              <a:rPr lang="en-GB" smtClean="0"/>
              <a:t>‹#›</a:t>
            </a:fld>
            <a:endParaRPr lang="en-GB"/>
          </a:p>
        </p:txBody>
      </p:sp>
    </p:spTree>
    <p:extLst>
      <p:ext uri="{BB962C8B-B14F-4D97-AF65-F5344CB8AC3E}">
        <p14:creationId xmlns:p14="http://schemas.microsoft.com/office/powerpoint/2010/main" val="370097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viblo.asia/p/transformers-nguoi-may-bien-hinh-bien-doi-the-gioi-nlp-924lJPOXKPM" TargetMode="External"/><Relationship Id="rId3" Type="http://schemas.openxmlformats.org/officeDocument/2006/relationships/hyperlink" Target="https://phamdinhkhanh.github.io/2020/05/23/BERTModel.html" TargetMode="External"/><Relationship Id="rId7" Type="http://schemas.openxmlformats.org/officeDocument/2006/relationships/hyperlink" Target="https://www.youtube.com/watch?v=xI0HHN5XKDo&amp;t=615s" TargetMode="External"/><Relationship Id="rId2" Type="http://schemas.openxmlformats.org/officeDocument/2006/relationships/hyperlink" Target="https://phamdinhkhanh.github.io/2019/06/18/AttentionLayer.html" TargetMode="External"/><Relationship Id="rId1" Type="http://schemas.openxmlformats.org/officeDocument/2006/relationships/slideLayout" Target="../slideLayouts/slideLayout2.xml"/><Relationship Id="rId6" Type="http://schemas.openxmlformats.org/officeDocument/2006/relationships/hyperlink" Target="https://machinelearningmastery.com/the-transformer-attention-mechanism/" TargetMode="External"/><Relationship Id="rId5" Type="http://schemas.openxmlformats.org/officeDocument/2006/relationships/hyperlink" Target="https://viblo.asia/p/tan-man-ve-self-attention-07LKXoq85V4" TargetMode="External"/><Relationship Id="rId4" Type="http://schemas.openxmlformats.org/officeDocument/2006/relationships/hyperlink" Target="https://www.geeksforgeeks.org/overview-of-roberta-model/#:~:text=Like%20BERT%2C%20RoBERTa%20is%20a,a%20more%20effective%20training%20procedure." TargetMode="External"/><Relationship Id="rId9" Type="http://schemas.openxmlformats.org/officeDocument/2006/relationships/hyperlink" Target="https://towardsdatascience.com/robustly-optimized-bert-pretraining-approaches-537dc66522d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A9E4-9CFA-192F-9D18-E55E0DA92806}"/>
              </a:ext>
            </a:extLst>
          </p:cNvPr>
          <p:cNvSpPr>
            <a:spLocks noGrp="1"/>
          </p:cNvSpPr>
          <p:nvPr>
            <p:ph type="ctrTitle"/>
          </p:nvPr>
        </p:nvSpPr>
        <p:spPr>
          <a:xfrm>
            <a:off x="1524000" y="1795025"/>
            <a:ext cx="9144000" cy="1434662"/>
          </a:xfrm>
        </p:spPr>
        <p:txBody>
          <a:bodyPr>
            <a:normAutofit fontScale="90000"/>
          </a:bodyPr>
          <a:lstStyle/>
          <a:p>
            <a:r>
              <a:rPr lang="en-GB" b="1" dirty="0" err="1"/>
              <a:t>RoBERTa</a:t>
            </a:r>
            <a:r>
              <a:rPr lang="en-GB" dirty="0"/>
              <a:t>: A Robustly Optimized BERT Pretraining</a:t>
            </a:r>
            <a:r>
              <a:rPr lang="en-GB" b="1" dirty="0"/>
              <a:t> </a:t>
            </a:r>
            <a:r>
              <a:rPr lang="en-GB" dirty="0"/>
              <a:t>Approach</a:t>
            </a:r>
          </a:p>
        </p:txBody>
      </p:sp>
      <p:sp>
        <p:nvSpPr>
          <p:cNvPr id="3" name="Subtitle 2">
            <a:extLst>
              <a:ext uri="{FF2B5EF4-FFF2-40B4-BE49-F238E27FC236}">
                <a16:creationId xmlns:a16="http://schemas.microsoft.com/office/drawing/2014/main" id="{750EE40E-D6D0-5C96-BF45-338665E27268}"/>
              </a:ext>
            </a:extLst>
          </p:cNvPr>
          <p:cNvSpPr>
            <a:spLocks noGrp="1"/>
          </p:cNvSpPr>
          <p:nvPr>
            <p:ph type="subTitle" idx="1"/>
          </p:nvPr>
        </p:nvSpPr>
        <p:spPr>
          <a:xfrm>
            <a:off x="4067168" y="3995385"/>
            <a:ext cx="4543432" cy="1434662"/>
          </a:xfrm>
        </p:spPr>
        <p:txBody>
          <a:bodyPr>
            <a:normAutofit/>
          </a:bodyPr>
          <a:lstStyle/>
          <a:p>
            <a:pPr algn="l"/>
            <a:r>
              <a:rPr lang="en-GB" sz="2000" b="1" dirty="0"/>
              <a:t>Instructor:</a:t>
            </a:r>
            <a:r>
              <a:rPr lang="en-GB" sz="2000" dirty="0"/>
              <a:t> Lê Anh </a:t>
            </a:r>
            <a:r>
              <a:rPr lang="en-GB" sz="2000" dirty="0" err="1"/>
              <a:t>Cường</a:t>
            </a:r>
            <a:endParaRPr lang="en-GB" sz="2000" dirty="0"/>
          </a:p>
          <a:p>
            <a:pPr algn="l"/>
            <a:r>
              <a:rPr lang="en-GB" sz="2000" b="1" dirty="0" err="1"/>
              <a:t>StudentID</a:t>
            </a:r>
            <a:r>
              <a:rPr lang="en-GB" sz="2000" b="1" dirty="0"/>
              <a:t>: </a:t>
            </a:r>
            <a:r>
              <a:rPr lang="en-GB" sz="2000" dirty="0"/>
              <a:t>520K0323 – </a:t>
            </a:r>
            <a:r>
              <a:rPr lang="en-GB" sz="2000" dirty="0" err="1"/>
              <a:t>Trần</a:t>
            </a:r>
            <a:r>
              <a:rPr lang="en-GB" sz="2000" dirty="0"/>
              <a:t> Vũ Kỳ Anh</a:t>
            </a:r>
          </a:p>
        </p:txBody>
      </p:sp>
      <p:sp>
        <p:nvSpPr>
          <p:cNvPr id="4" name="Date Placeholder 3">
            <a:extLst>
              <a:ext uri="{FF2B5EF4-FFF2-40B4-BE49-F238E27FC236}">
                <a16:creationId xmlns:a16="http://schemas.microsoft.com/office/drawing/2014/main" id="{09DA0656-B219-6154-7530-5BE04041289E}"/>
              </a:ext>
            </a:extLst>
          </p:cNvPr>
          <p:cNvSpPr>
            <a:spLocks noGrp="1"/>
          </p:cNvSpPr>
          <p:nvPr>
            <p:ph type="dt" sz="half" idx="10"/>
          </p:nvPr>
        </p:nvSpPr>
        <p:spPr/>
        <p:txBody>
          <a:bodyPr/>
          <a:lstStyle/>
          <a:p>
            <a:fld id="{CF0F7DF2-9E52-4574-B8DE-05C55692DEB0}" type="datetime1">
              <a:rPr lang="en-GB" smtClean="0"/>
              <a:t>25/04/2023</a:t>
            </a:fld>
            <a:endParaRPr lang="en-GB"/>
          </a:p>
        </p:txBody>
      </p:sp>
      <p:sp>
        <p:nvSpPr>
          <p:cNvPr id="5" name="Footer Placeholder 4">
            <a:extLst>
              <a:ext uri="{FF2B5EF4-FFF2-40B4-BE49-F238E27FC236}">
                <a16:creationId xmlns:a16="http://schemas.microsoft.com/office/drawing/2014/main" id="{CF44569E-E42F-71B1-428A-B0794C4E469A}"/>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3B6F0BC6-FE18-C0FD-9A4E-5680D91A9C68}"/>
              </a:ext>
            </a:extLst>
          </p:cNvPr>
          <p:cNvSpPr>
            <a:spLocks noGrp="1"/>
          </p:cNvSpPr>
          <p:nvPr>
            <p:ph type="sldNum" sz="quarter" idx="12"/>
          </p:nvPr>
        </p:nvSpPr>
        <p:spPr/>
        <p:txBody>
          <a:bodyPr/>
          <a:lstStyle/>
          <a:p>
            <a:fld id="{5D54C30E-DD06-4FAE-AB75-73BFE4327CDE}" type="slidenum">
              <a:rPr lang="en-GB" smtClean="0"/>
              <a:t>1</a:t>
            </a:fld>
            <a:endParaRPr lang="en-GB"/>
          </a:p>
        </p:txBody>
      </p:sp>
      <p:sp>
        <p:nvSpPr>
          <p:cNvPr id="7" name="TextBox 6">
            <a:extLst>
              <a:ext uri="{FF2B5EF4-FFF2-40B4-BE49-F238E27FC236}">
                <a16:creationId xmlns:a16="http://schemas.microsoft.com/office/drawing/2014/main" id="{50E08857-DE68-2EE1-D3B4-976A81BFB158}"/>
              </a:ext>
            </a:extLst>
          </p:cNvPr>
          <p:cNvSpPr txBox="1"/>
          <p:nvPr/>
        </p:nvSpPr>
        <p:spPr>
          <a:xfrm>
            <a:off x="2942617" y="439928"/>
            <a:ext cx="5667983" cy="861774"/>
          </a:xfrm>
          <a:prstGeom prst="rect">
            <a:avLst/>
          </a:prstGeom>
          <a:noFill/>
        </p:spPr>
        <p:txBody>
          <a:bodyPr wrap="square" rtlCol="0">
            <a:spAutoFit/>
          </a:bodyPr>
          <a:lstStyle/>
          <a:p>
            <a:pPr algn="ctr"/>
            <a:r>
              <a:rPr lang="en-US" sz="5000" b="1" dirty="0">
                <a:latin typeface="Roboto" panose="02000000000000000000" pitchFamily="2" charset="0"/>
                <a:ea typeface="Roboto" panose="02000000000000000000" pitchFamily="2" charset="0"/>
                <a:cs typeface="Roboto" panose="02000000000000000000" pitchFamily="2" charset="0"/>
              </a:rPr>
              <a:t>FINAL PROJECT</a:t>
            </a:r>
            <a:endParaRPr lang="vi-VN" sz="50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59462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C4F2-FE16-DE8B-726C-FEFE1630B4C1}"/>
              </a:ext>
            </a:extLst>
          </p:cNvPr>
          <p:cNvSpPr>
            <a:spLocks noGrp="1"/>
          </p:cNvSpPr>
          <p:nvPr>
            <p:ph type="title"/>
          </p:nvPr>
        </p:nvSpPr>
        <p:spPr/>
        <p:txBody>
          <a:bodyPr/>
          <a:lstStyle/>
          <a:p>
            <a:r>
              <a:rPr lang="en-GB" b="1">
                <a:solidFill>
                  <a:schemeClr val="accent1"/>
                </a:solidFill>
              </a:rPr>
              <a:t>BERT</a:t>
            </a:r>
            <a:endParaRPr lang="en-GB"/>
          </a:p>
        </p:txBody>
      </p:sp>
      <p:sp>
        <p:nvSpPr>
          <p:cNvPr id="4" name="Date Placeholder 3">
            <a:extLst>
              <a:ext uri="{FF2B5EF4-FFF2-40B4-BE49-F238E27FC236}">
                <a16:creationId xmlns:a16="http://schemas.microsoft.com/office/drawing/2014/main" id="{DE384DF8-B5A1-52F1-CD0E-F6B0B9EC49FA}"/>
              </a:ext>
            </a:extLst>
          </p:cNvPr>
          <p:cNvSpPr>
            <a:spLocks noGrp="1"/>
          </p:cNvSpPr>
          <p:nvPr>
            <p:ph type="dt" sz="half" idx="10"/>
          </p:nvPr>
        </p:nvSpPr>
        <p:spPr/>
        <p:txBody>
          <a:bodyPr/>
          <a:lstStyle/>
          <a:p>
            <a:fld id="{3DE3158F-D4F2-4C41-8FAC-CF6665794940}" type="datetime1">
              <a:rPr lang="en-GB" smtClean="0"/>
              <a:t>25/04/2023</a:t>
            </a:fld>
            <a:endParaRPr lang="en-GB"/>
          </a:p>
        </p:txBody>
      </p:sp>
      <p:sp>
        <p:nvSpPr>
          <p:cNvPr id="5" name="Footer Placeholder 4">
            <a:extLst>
              <a:ext uri="{FF2B5EF4-FFF2-40B4-BE49-F238E27FC236}">
                <a16:creationId xmlns:a16="http://schemas.microsoft.com/office/drawing/2014/main" id="{EE18F594-67FF-866A-D4D7-5BEA5DCA9A4E}"/>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8320B1C6-BA0B-4789-C8A1-DF17E2DCE36C}"/>
              </a:ext>
            </a:extLst>
          </p:cNvPr>
          <p:cNvSpPr>
            <a:spLocks noGrp="1"/>
          </p:cNvSpPr>
          <p:nvPr>
            <p:ph type="sldNum" sz="quarter" idx="12"/>
          </p:nvPr>
        </p:nvSpPr>
        <p:spPr/>
        <p:txBody>
          <a:bodyPr/>
          <a:lstStyle/>
          <a:p>
            <a:fld id="{5D54C30E-DD06-4FAE-AB75-73BFE4327CDE}" type="slidenum">
              <a:rPr lang="en-GB" smtClean="0"/>
              <a:t>10</a:t>
            </a:fld>
            <a:endParaRPr lang="en-GB"/>
          </a:p>
        </p:txBody>
      </p:sp>
      <p:sp>
        <p:nvSpPr>
          <p:cNvPr id="8" name="TextBox 7">
            <a:extLst>
              <a:ext uri="{FF2B5EF4-FFF2-40B4-BE49-F238E27FC236}">
                <a16:creationId xmlns:a16="http://schemas.microsoft.com/office/drawing/2014/main" id="{BDBA7BB7-AED5-9F93-71E9-F957767341E0}"/>
              </a:ext>
            </a:extLst>
          </p:cNvPr>
          <p:cNvSpPr txBox="1"/>
          <p:nvPr/>
        </p:nvSpPr>
        <p:spPr>
          <a:xfrm>
            <a:off x="838200" y="1388825"/>
            <a:ext cx="6096000" cy="523220"/>
          </a:xfrm>
          <a:prstGeom prst="rect">
            <a:avLst/>
          </a:prstGeom>
          <a:noFill/>
        </p:spPr>
        <p:txBody>
          <a:bodyPr wrap="square">
            <a:spAutoFit/>
          </a:bodyPr>
          <a:lstStyle>
            <a:defPPr>
              <a:defRPr lang="en-US"/>
            </a:defPPr>
            <a:lvl1pPr>
              <a:defRPr sz="2800">
                <a:solidFill>
                  <a:srgbClr val="FF0000"/>
                </a:solidFill>
              </a:defRPr>
            </a:lvl1pPr>
          </a:lstStyle>
          <a:p>
            <a:r>
              <a:rPr lang="en-GB"/>
              <a:t>2.1. Pretraining BERT</a:t>
            </a:r>
          </a:p>
        </p:txBody>
      </p:sp>
      <p:pic>
        <p:nvPicPr>
          <p:cNvPr id="10" name="Picture 9">
            <a:extLst>
              <a:ext uri="{FF2B5EF4-FFF2-40B4-BE49-F238E27FC236}">
                <a16:creationId xmlns:a16="http://schemas.microsoft.com/office/drawing/2014/main" id="{D3C19A13-E542-666B-C1B9-DD5BB9A63DBF}"/>
              </a:ext>
            </a:extLst>
          </p:cNvPr>
          <p:cNvPicPr>
            <a:picLocks noChangeAspect="1"/>
          </p:cNvPicPr>
          <p:nvPr/>
        </p:nvPicPr>
        <p:blipFill>
          <a:blip r:embed="rId2"/>
          <a:stretch>
            <a:fillRect/>
          </a:stretch>
        </p:blipFill>
        <p:spPr>
          <a:xfrm>
            <a:off x="1121419" y="2046157"/>
            <a:ext cx="10353005" cy="3557130"/>
          </a:xfrm>
          <a:prstGeom prst="rect">
            <a:avLst/>
          </a:prstGeom>
        </p:spPr>
      </p:pic>
    </p:spTree>
    <p:extLst>
      <p:ext uri="{BB962C8B-B14F-4D97-AF65-F5344CB8AC3E}">
        <p14:creationId xmlns:p14="http://schemas.microsoft.com/office/powerpoint/2010/main" val="109261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0C56A0-29DC-0694-1525-1477F3965B5C}"/>
              </a:ext>
            </a:extLst>
          </p:cNvPr>
          <p:cNvSpPr>
            <a:spLocks noGrp="1"/>
          </p:cNvSpPr>
          <p:nvPr>
            <p:ph type="dt" sz="half" idx="10"/>
          </p:nvPr>
        </p:nvSpPr>
        <p:spPr/>
        <p:txBody>
          <a:bodyPr/>
          <a:lstStyle/>
          <a:p>
            <a:fld id="{DE7742F0-548C-4EDC-B75D-0D5276D9367A}" type="datetime1">
              <a:rPr lang="en-GB" smtClean="0"/>
              <a:t>25/04/2023</a:t>
            </a:fld>
            <a:endParaRPr lang="en-GB"/>
          </a:p>
        </p:txBody>
      </p:sp>
      <p:sp>
        <p:nvSpPr>
          <p:cNvPr id="5" name="Footer Placeholder 4">
            <a:extLst>
              <a:ext uri="{FF2B5EF4-FFF2-40B4-BE49-F238E27FC236}">
                <a16:creationId xmlns:a16="http://schemas.microsoft.com/office/drawing/2014/main" id="{10B5A6B2-B841-6F17-FD86-430875233E96}"/>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2DCA6243-2FD2-0BF2-B22B-82A935B08115}"/>
              </a:ext>
            </a:extLst>
          </p:cNvPr>
          <p:cNvSpPr>
            <a:spLocks noGrp="1"/>
          </p:cNvSpPr>
          <p:nvPr>
            <p:ph type="sldNum" sz="quarter" idx="12"/>
          </p:nvPr>
        </p:nvSpPr>
        <p:spPr/>
        <p:txBody>
          <a:bodyPr/>
          <a:lstStyle/>
          <a:p>
            <a:fld id="{5D54C30E-DD06-4FAE-AB75-73BFE4327CDE}" type="slidenum">
              <a:rPr lang="en-GB" smtClean="0"/>
              <a:t>11</a:t>
            </a:fld>
            <a:endParaRPr lang="en-GB"/>
          </a:p>
        </p:txBody>
      </p:sp>
      <p:pic>
        <p:nvPicPr>
          <p:cNvPr id="8" name="Picture 7">
            <a:extLst>
              <a:ext uri="{FF2B5EF4-FFF2-40B4-BE49-F238E27FC236}">
                <a16:creationId xmlns:a16="http://schemas.microsoft.com/office/drawing/2014/main" id="{C04E4B5B-F569-8E30-2E69-D762C83CF2A3}"/>
              </a:ext>
            </a:extLst>
          </p:cNvPr>
          <p:cNvPicPr>
            <a:picLocks noChangeAspect="1"/>
          </p:cNvPicPr>
          <p:nvPr/>
        </p:nvPicPr>
        <p:blipFill>
          <a:blip r:embed="rId2"/>
          <a:stretch>
            <a:fillRect/>
          </a:stretch>
        </p:blipFill>
        <p:spPr>
          <a:xfrm>
            <a:off x="833934" y="735097"/>
            <a:ext cx="10519866" cy="3652078"/>
          </a:xfrm>
          <a:prstGeom prst="rect">
            <a:avLst/>
          </a:prstGeom>
        </p:spPr>
      </p:pic>
      <p:sp>
        <p:nvSpPr>
          <p:cNvPr id="10" name="TextBox 9">
            <a:extLst>
              <a:ext uri="{FF2B5EF4-FFF2-40B4-BE49-F238E27FC236}">
                <a16:creationId xmlns:a16="http://schemas.microsoft.com/office/drawing/2014/main" id="{B3CF312C-CC0B-156A-CD21-0613C3CA63D6}"/>
              </a:ext>
            </a:extLst>
          </p:cNvPr>
          <p:cNvSpPr txBox="1"/>
          <p:nvPr/>
        </p:nvSpPr>
        <p:spPr>
          <a:xfrm>
            <a:off x="833934" y="4827631"/>
            <a:ext cx="6094378" cy="646331"/>
          </a:xfrm>
          <a:prstGeom prst="rect">
            <a:avLst/>
          </a:prstGeom>
          <a:noFill/>
        </p:spPr>
        <p:txBody>
          <a:bodyPr wrap="square">
            <a:spAutoFit/>
          </a:bodyPr>
          <a:lstStyle/>
          <a:p>
            <a:r>
              <a:rPr lang="en-US" dirty="0"/>
              <a:t>Initialization token is [CLS] at the beginning of the sentence, token [SEP] in the middle to separate the 2 sentences.</a:t>
            </a:r>
            <a:endParaRPr lang="vi-VN" dirty="0"/>
          </a:p>
        </p:txBody>
      </p:sp>
    </p:spTree>
    <p:extLst>
      <p:ext uri="{BB962C8B-B14F-4D97-AF65-F5344CB8AC3E}">
        <p14:creationId xmlns:p14="http://schemas.microsoft.com/office/powerpoint/2010/main" val="417258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C4F2-FE16-DE8B-726C-FEFE1630B4C1}"/>
              </a:ext>
            </a:extLst>
          </p:cNvPr>
          <p:cNvSpPr>
            <a:spLocks noGrp="1"/>
          </p:cNvSpPr>
          <p:nvPr>
            <p:ph type="title"/>
          </p:nvPr>
        </p:nvSpPr>
        <p:spPr/>
        <p:txBody>
          <a:bodyPr/>
          <a:lstStyle/>
          <a:p>
            <a:r>
              <a:rPr lang="en-GB" b="1">
                <a:solidFill>
                  <a:schemeClr val="accent1"/>
                </a:solidFill>
              </a:rPr>
              <a:t>BERT</a:t>
            </a:r>
            <a:endParaRPr lang="en-GB"/>
          </a:p>
        </p:txBody>
      </p:sp>
      <p:sp>
        <p:nvSpPr>
          <p:cNvPr id="4" name="Date Placeholder 3">
            <a:extLst>
              <a:ext uri="{FF2B5EF4-FFF2-40B4-BE49-F238E27FC236}">
                <a16:creationId xmlns:a16="http://schemas.microsoft.com/office/drawing/2014/main" id="{DE384DF8-B5A1-52F1-CD0E-F6B0B9EC49FA}"/>
              </a:ext>
            </a:extLst>
          </p:cNvPr>
          <p:cNvSpPr>
            <a:spLocks noGrp="1"/>
          </p:cNvSpPr>
          <p:nvPr>
            <p:ph type="dt" sz="half" idx="10"/>
          </p:nvPr>
        </p:nvSpPr>
        <p:spPr/>
        <p:txBody>
          <a:bodyPr/>
          <a:lstStyle/>
          <a:p>
            <a:fld id="{6C507A86-A407-4231-A49B-80B14A60EA8C}" type="datetime1">
              <a:rPr lang="en-GB" smtClean="0"/>
              <a:t>25/04/2023</a:t>
            </a:fld>
            <a:endParaRPr lang="en-GB"/>
          </a:p>
        </p:txBody>
      </p:sp>
      <p:sp>
        <p:nvSpPr>
          <p:cNvPr id="5" name="Footer Placeholder 4">
            <a:extLst>
              <a:ext uri="{FF2B5EF4-FFF2-40B4-BE49-F238E27FC236}">
                <a16:creationId xmlns:a16="http://schemas.microsoft.com/office/drawing/2014/main" id="{EE18F594-67FF-866A-D4D7-5BEA5DCA9A4E}"/>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8320B1C6-BA0B-4789-C8A1-DF17E2DCE36C}"/>
              </a:ext>
            </a:extLst>
          </p:cNvPr>
          <p:cNvSpPr>
            <a:spLocks noGrp="1"/>
          </p:cNvSpPr>
          <p:nvPr>
            <p:ph type="sldNum" sz="quarter" idx="12"/>
          </p:nvPr>
        </p:nvSpPr>
        <p:spPr/>
        <p:txBody>
          <a:bodyPr/>
          <a:lstStyle/>
          <a:p>
            <a:fld id="{5D54C30E-DD06-4FAE-AB75-73BFE4327CDE}" type="slidenum">
              <a:rPr lang="en-GB" smtClean="0"/>
              <a:t>12</a:t>
            </a:fld>
            <a:endParaRPr lang="en-GB"/>
          </a:p>
        </p:txBody>
      </p:sp>
      <p:sp>
        <p:nvSpPr>
          <p:cNvPr id="8" name="TextBox 7">
            <a:extLst>
              <a:ext uri="{FF2B5EF4-FFF2-40B4-BE49-F238E27FC236}">
                <a16:creationId xmlns:a16="http://schemas.microsoft.com/office/drawing/2014/main" id="{BDBA7BB7-AED5-9F93-71E9-F957767341E0}"/>
              </a:ext>
            </a:extLst>
          </p:cNvPr>
          <p:cNvSpPr txBox="1"/>
          <p:nvPr/>
        </p:nvSpPr>
        <p:spPr>
          <a:xfrm>
            <a:off x="838200" y="1388825"/>
            <a:ext cx="6096000" cy="523220"/>
          </a:xfrm>
          <a:prstGeom prst="rect">
            <a:avLst/>
          </a:prstGeom>
          <a:noFill/>
        </p:spPr>
        <p:txBody>
          <a:bodyPr wrap="square">
            <a:spAutoFit/>
          </a:bodyPr>
          <a:lstStyle>
            <a:defPPr>
              <a:defRPr lang="en-US"/>
            </a:defPPr>
            <a:lvl1pPr>
              <a:defRPr sz="2800">
                <a:solidFill>
                  <a:srgbClr val="FF0000"/>
                </a:solidFill>
              </a:defRPr>
            </a:lvl1pPr>
          </a:lstStyle>
          <a:p>
            <a:r>
              <a:rPr lang="en-GB" dirty="0"/>
              <a:t>2.1. Pretraining BERT</a:t>
            </a:r>
          </a:p>
        </p:txBody>
      </p:sp>
      <p:sp>
        <p:nvSpPr>
          <p:cNvPr id="16" name="TextBox 15">
            <a:extLst>
              <a:ext uri="{FF2B5EF4-FFF2-40B4-BE49-F238E27FC236}">
                <a16:creationId xmlns:a16="http://schemas.microsoft.com/office/drawing/2014/main" id="{41CC1C4F-EDA0-0053-F6E9-28E69D96172C}"/>
              </a:ext>
            </a:extLst>
          </p:cNvPr>
          <p:cNvSpPr txBox="1"/>
          <p:nvPr/>
        </p:nvSpPr>
        <p:spPr>
          <a:xfrm>
            <a:off x="838200" y="2641659"/>
            <a:ext cx="4961636" cy="1711366"/>
          </a:xfrm>
          <a:prstGeom prst="rect">
            <a:avLst/>
          </a:prstGeom>
          <a:noFill/>
        </p:spPr>
        <p:txBody>
          <a:bodyPr wrap="square" rtlCol="0">
            <a:spAutoFit/>
          </a:bodyPr>
          <a:lstStyle/>
          <a:p>
            <a:pPr algn="just">
              <a:lnSpc>
                <a:spcPct val="150000"/>
              </a:lnSpc>
            </a:pPr>
            <a:r>
              <a:rPr lang="en-US" dirty="0"/>
              <a:t>MLM is a task that allows us to fine-tuning word representations on any unsupervised-text tuples. We can apply MLM to different languages to create embedding representations for them</a:t>
            </a:r>
            <a:endParaRPr lang="en-GB" dirty="0"/>
          </a:p>
        </p:txBody>
      </p:sp>
      <p:sp>
        <p:nvSpPr>
          <p:cNvPr id="17" name="TextBox 16">
            <a:extLst>
              <a:ext uri="{FF2B5EF4-FFF2-40B4-BE49-F238E27FC236}">
                <a16:creationId xmlns:a16="http://schemas.microsoft.com/office/drawing/2014/main" id="{69EBBFD8-8CB9-0D4F-64D8-C282A46008B9}"/>
              </a:ext>
            </a:extLst>
          </p:cNvPr>
          <p:cNvSpPr txBox="1"/>
          <p:nvPr/>
        </p:nvSpPr>
        <p:spPr>
          <a:xfrm>
            <a:off x="838200" y="2122298"/>
            <a:ext cx="4711700" cy="461665"/>
          </a:xfrm>
          <a:prstGeom prst="rect">
            <a:avLst/>
          </a:prstGeom>
          <a:noFill/>
        </p:spPr>
        <p:txBody>
          <a:bodyPr wrap="square" rtlCol="0">
            <a:spAutoFit/>
          </a:bodyPr>
          <a:lstStyle/>
          <a:p>
            <a:r>
              <a:rPr lang="en-GB" sz="2400" i="0" dirty="0">
                <a:solidFill>
                  <a:srgbClr val="00B050"/>
                </a:solidFill>
                <a:effectLst/>
                <a:latin typeface="+mj-lt"/>
              </a:rPr>
              <a:t>Masked Language </a:t>
            </a:r>
            <a:r>
              <a:rPr lang="en-GB" sz="2400" i="0" dirty="0" err="1">
                <a:solidFill>
                  <a:srgbClr val="00B050"/>
                </a:solidFill>
                <a:effectLst/>
                <a:latin typeface="+mj-lt"/>
              </a:rPr>
              <a:t>Modeling</a:t>
            </a:r>
            <a:r>
              <a:rPr lang="en-GB" sz="2400" i="0" dirty="0">
                <a:solidFill>
                  <a:srgbClr val="00B050"/>
                </a:solidFill>
                <a:effectLst/>
                <a:latin typeface="+mj-lt"/>
              </a:rPr>
              <a:t> (MLM)</a:t>
            </a:r>
          </a:p>
        </p:txBody>
      </p:sp>
      <p:sp>
        <p:nvSpPr>
          <p:cNvPr id="3" name="TextBox 2">
            <a:extLst>
              <a:ext uri="{FF2B5EF4-FFF2-40B4-BE49-F238E27FC236}">
                <a16:creationId xmlns:a16="http://schemas.microsoft.com/office/drawing/2014/main" id="{CF3060E8-C432-FE73-FF52-E5391BE5A242}"/>
              </a:ext>
            </a:extLst>
          </p:cNvPr>
          <p:cNvSpPr txBox="1"/>
          <p:nvPr/>
        </p:nvSpPr>
        <p:spPr>
          <a:xfrm>
            <a:off x="6307838" y="2123696"/>
            <a:ext cx="4330698" cy="461665"/>
          </a:xfrm>
          <a:prstGeom prst="rect">
            <a:avLst/>
          </a:prstGeom>
          <a:noFill/>
        </p:spPr>
        <p:txBody>
          <a:bodyPr wrap="square" rtlCol="0">
            <a:spAutoFit/>
          </a:bodyPr>
          <a:lstStyle/>
          <a:p>
            <a:r>
              <a:rPr lang="en-GB" sz="2400" i="0">
                <a:solidFill>
                  <a:srgbClr val="00B050"/>
                </a:solidFill>
                <a:effectLst/>
                <a:latin typeface="+mj-lt"/>
              </a:rPr>
              <a:t>Next Sentence Prediction (NSP)</a:t>
            </a:r>
          </a:p>
        </p:txBody>
      </p:sp>
      <p:sp>
        <p:nvSpPr>
          <p:cNvPr id="7" name="TextBox 6">
            <a:extLst>
              <a:ext uri="{FF2B5EF4-FFF2-40B4-BE49-F238E27FC236}">
                <a16:creationId xmlns:a16="http://schemas.microsoft.com/office/drawing/2014/main" id="{5EABCEA9-40EC-740A-3CE8-9B8C60FB5F15}"/>
              </a:ext>
            </a:extLst>
          </p:cNvPr>
          <p:cNvSpPr txBox="1"/>
          <p:nvPr/>
        </p:nvSpPr>
        <p:spPr>
          <a:xfrm>
            <a:off x="6282970" y="2641659"/>
            <a:ext cx="5587998" cy="2862322"/>
          </a:xfrm>
          <a:prstGeom prst="rect">
            <a:avLst/>
          </a:prstGeom>
          <a:noFill/>
        </p:spPr>
        <p:txBody>
          <a:bodyPr wrap="square">
            <a:spAutoFit/>
          </a:bodyPr>
          <a:lstStyle/>
          <a:p>
            <a:pPr algn="just"/>
            <a:r>
              <a:rPr lang="en-US" dirty="0"/>
              <a:t>This is a supervised classification problem with 2 labels (also known as binary classification). The input of the model is a pair of sentences (pair-sequence) such that 50% of the second sentence selected is the next sentence of the first sentence and 50% is randomly selected from the set of documents without any input. What is the relationship with the first sentence?</a:t>
            </a:r>
          </a:p>
          <a:p>
            <a:pPr algn="just"/>
            <a:r>
              <a:rPr lang="en-US" dirty="0"/>
              <a:t>The model's label will correspond to </a:t>
            </a:r>
            <a:r>
              <a:rPr lang="en-US" dirty="0" err="1"/>
              <a:t>IsNext</a:t>
            </a:r>
            <a:r>
              <a:rPr lang="en-US" dirty="0"/>
              <a:t> when the sentence pair is consecutive or </a:t>
            </a:r>
            <a:r>
              <a:rPr lang="en-US" dirty="0" err="1"/>
              <a:t>NotNext</a:t>
            </a:r>
            <a:r>
              <a:rPr lang="en-US" dirty="0"/>
              <a:t> if the sentence pair is not consecutive.</a:t>
            </a:r>
            <a:endParaRPr lang="en-GB" dirty="0"/>
          </a:p>
        </p:txBody>
      </p:sp>
    </p:spTree>
    <p:extLst>
      <p:ext uri="{BB962C8B-B14F-4D97-AF65-F5344CB8AC3E}">
        <p14:creationId xmlns:p14="http://schemas.microsoft.com/office/powerpoint/2010/main" val="502665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1DA7-0E6E-479F-4DC3-E1BC17BF64A9}"/>
              </a:ext>
            </a:extLst>
          </p:cNvPr>
          <p:cNvSpPr>
            <a:spLocks noGrp="1"/>
          </p:cNvSpPr>
          <p:nvPr>
            <p:ph type="title"/>
          </p:nvPr>
        </p:nvSpPr>
        <p:spPr/>
        <p:txBody>
          <a:bodyPr/>
          <a:lstStyle/>
          <a:p>
            <a:r>
              <a:rPr lang="en-GB" b="1">
                <a:solidFill>
                  <a:schemeClr val="accent1"/>
                </a:solidFill>
              </a:rPr>
              <a:t>Outline</a:t>
            </a:r>
          </a:p>
        </p:txBody>
      </p:sp>
      <p:sp>
        <p:nvSpPr>
          <p:cNvPr id="3" name="Content Placeholder 2">
            <a:extLst>
              <a:ext uri="{FF2B5EF4-FFF2-40B4-BE49-F238E27FC236}">
                <a16:creationId xmlns:a16="http://schemas.microsoft.com/office/drawing/2014/main" id="{C0A1E550-95D0-0F9F-D545-EC3FD228A313}"/>
              </a:ext>
            </a:extLst>
          </p:cNvPr>
          <p:cNvSpPr>
            <a:spLocks noGrp="1"/>
          </p:cNvSpPr>
          <p:nvPr>
            <p:ph idx="1"/>
          </p:nvPr>
        </p:nvSpPr>
        <p:spPr/>
        <p:txBody>
          <a:bodyPr/>
          <a:lstStyle/>
          <a:p>
            <a:pPr marL="514350" indent="-514350">
              <a:buAutoNum type="arabicPeriod"/>
            </a:pPr>
            <a:r>
              <a:rPr lang="en-GB" dirty="0"/>
              <a:t>Transformer Innovations</a:t>
            </a:r>
          </a:p>
          <a:p>
            <a:pPr marL="514350" indent="-514350">
              <a:buAutoNum type="arabicPeriod"/>
            </a:pPr>
            <a:r>
              <a:rPr lang="en-GB" dirty="0"/>
              <a:t>What is BERT? </a:t>
            </a:r>
          </a:p>
          <a:p>
            <a:pPr marL="514350" indent="-514350">
              <a:buAutoNum type="arabicPeriod"/>
            </a:pPr>
            <a:r>
              <a:rPr lang="en-GB" dirty="0" err="1">
                <a:solidFill>
                  <a:srgbClr val="00B0F0"/>
                </a:solidFill>
              </a:rPr>
              <a:t>RoBERTA</a:t>
            </a:r>
            <a:r>
              <a:rPr lang="en-GB" dirty="0">
                <a:solidFill>
                  <a:srgbClr val="FF0000"/>
                </a:solidFill>
              </a:rPr>
              <a:t> </a:t>
            </a:r>
          </a:p>
        </p:txBody>
      </p:sp>
      <p:sp>
        <p:nvSpPr>
          <p:cNvPr id="4" name="Date Placeholder 3">
            <a:extLst>
              <a:ext uri="{FF2B5EF4-FFF2-40B4-BE49-F238E27FC236}">
                <a16:creationId xmlns:a16="http://schemas.microsoft.com/office/drawing/2014/main" id="{1F590A52-4F07-7146-DBD0-4B5653DDBDEB}"/>
              </a:ext>
            </a:extLst>
          </p:cNvPr>
          <p:cNvSpPr>
            <a:spLocks noGrp="1"/>
          </p:cNvSpPr>
          <p:nvPr>
            <p:ph type="dt" sz="half" idx="10"/>
          </p:nvPr>
        </p:nvSpPr>
        <p:spPr/>
        <p:txBody>
          <a:bodyPr/>
          <a:lstStyle/>
          <a:p>
            <a:fld id="{26A651E0-3E66-481F-BDF6-757263A5270B}" type="datetime1">
              <a:rPr lang="en-GB" smtClean="0"/>
              <a:t>25/04/2023</a:t>
            </a:fld>
            <a:endParaRPr lang="en-GB"/>
          </a:p>
        </p:txBody>
      </p:sp>
      <p:sp>
        <p:nvSpPr>
          <p:cNvPr id="5" name="Footer Placeholder 4">
            <a:extLst>
              <a:ext uri="{FF2B5EF4-FFF2-40B4-BE49-F238E27FC236}">
                <a16:creationId xmlns:a16="http://schemas.microsoft.com/office/drawing/2014/main" id="{2DD66D8A-2733-7B13-C46D-A2E48EED3C80}"/>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99CEFCDE-6EA0-6A69-7207-8B5C04EE2647}"/>
              </a:ext>
            </a:extLst>
          </p:cNvPr>
          <p:cNvSpPr>
            <a:spLocks noGrp="1"/>
          </p:cNvSpPr>
          <p:nvPr>
            <p:ph type="sldNum" sz="quarter" idx="12"/>
          </p:nvPr>
        </p:nvSpPr>
        <p:spPr/>
        <p:txBody>
          <a:bodyPr/>
          <a:lstStyle/>
          <a:p>
            <a:fld id="{5D54C30E-DD06-4FAE-AB75-73BFE4327CDE}" type="slidenum">
              <a:rPr lang="en-GB" smtClean="0"/>
              <a:t>13</a:t>
            </a:fld>
            <a:endParaRPr lang="en-GB"/>
          </a:p>
        </p:txBody>
      </p:sp>
    </p:spTree>
    <p:extLst>
      <p:ext uri="{BB962C8B-B14F-4D97-AF65-F5344CB8AC3E}">
        <p14:creationId xmlns:p14="http://schemas.microsoft.com/office/powerpoint/2010/main" val="66827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D541-2FA7-3230-9950-DDF4B6F2A038}"/>
              </a:ext>
            </a:extLst>
          </p:cNvPr>
          <p:cNvSpPr>
            <a:spLocks noGrp="1"/>
          </p:cNvSpPr>
          <p:nvPr>
            <p:ph type="title"/>
          </p:nvPr>
        </p:nvSpPr>
        <p:spPr>
          <a:xfrm>
            <a:off x="838200" y="365125"/>
            <a:ext cx="7259989" cy="1325563"/>
          </a:xfrm>
        </p:spPr>
        <p:txBody>
          <a:bodyPr/>
          <a:lstStyle/>
          <a:p>
            <a:r>
              <a:rPr lang="en-GB" b="1" err="1">
                <a:solidFill>
                  <a:schemeClr val="accent1"/>
                </a:solidFill>
              </a:rPr>
              <a:t>RoBERTa</a:t>
            </a:r>
            <a:r>
              <a:rPr lang="en-GB" b="1">
                <a:solidFill>
                  <a:schemeClr val="accent1"/>
                </a:solidFill>
              </a:rPr>
              <a:t>: A Robustly Optimized BERT Pretraining Approach</a:t>
            </a:r>
          </a:p>
        </p:txBody>
      </p:sp>
      <p:sp>
        <p:nvSpPr>
          <p:cNvPr id="3" name="Content Placeholder 2">
            <a:extLst>
              <a:ext uri="{FF2B5EF4-FFF2-40B4-BE49-F238E27FC236}">
                <a16:creationId xmlns:a16="http://schemas.microsoft.com/office/drawing/2014/main" id="{22E7CEEC-ECF7-5E9C-9BF2-71C7E11E1D2D}"/>
              </a:ext>
            </a:extLst>
          </p:cNvPr>
          <p:cNvSpPr>
            <a:spLocks noGrp="1"/>
          </p:cNvSpPr>
          <p:nvPr>
            <p:ph idx="1"/>
          </p:nvPr>
        </p:nvSpPr>
        <p:spPr>
          <a:xfrm>
            <a:off x="838200" y="2039768"/>
            <a:ext cx="9537192" cy="1389232"/>
          </a:xfrm>
        </p:spPr>
        <p:txBody>
          <a:bodyPr>
            <a:normAutofit/>
          </a:bodyPr>
          <a:lstStyle/>
          <a:p>
            <a:pPr algn="just">
              <a:lnSpc>
                <a:spcPct val="100000"/>
              </a:lnSpc>
            </a:pPr>
            <a:r>
              <a:rPr lang="en-GB" sz="2000" err="1"/>
              <a:t>RoBERTa</a:t>
            </a:r>
            <a:r>
              <a:rPr lang="en-GB" sz="2000"/>
              <a:t> is a variant of the BERT model, which was developed </a:t>
            </a:r>
            <a:r>
              <a:rPr lang="en-GB" sz="2000" b="1"/>
              <a:t>by researchers at Facebook AI</a:t>
            </a:r>
            <a:r>
              <a:rPr lang="en-GB" sz="2000"/>
              <a:t>. Like BERT, </a:t>
            </a:r>
            <a:r>
              <a:rPr lang="en-GB" sz="2000" err="1"/>
              <a:t>RoBERTa</a:t>
            </a:r>
            <a:r>
              <a:rPr lang="en-GB" sz="2000"/>
              <a:t> is a transformer-based language model that uses </a:t>
            </a:r>
            <a:r>
              <a:rPr lang="en-GB" sz="2000" b="1"/>
              <a:t>self-attention</a:t>
            </a:r>
            <a:r>
              <a:rPr lang="en-GB" sz="2000"/>
              <a:t> to process input sequences and </a:t>
            </a:r>
            <a:r>
              <a:rPr lang="en-GB" sz="2000" b="1"/>
              <a:t>generate contextualized representations of words in a sentence</a:t>
            </a:r>
            <a:r>
              <a:rPr lang="en-GB" sz="2000"/>
              <a:t>.</a:t>
            </a:r>
          </a:p>
        </p:txBody>
      </p:sp>
      <p:sp>
        <p:nvSpPr>
          <p:cNvPr id="4" name="Date Placeholder 3">
            <a:extLst>
              <a:ext uri="{FF2B5EF4-FFF2-40B4-BE49-F238E27FC236}">
                <a16:creationId xmlns:a16="http://schemas.microsoft.com/office/drawing/2014/main" id="{49FE2C34-46C4-7574-5902-769150EA0AE7}"/>
              </a:ext>
            </a:extLst>
          </p:cNvPr>
          <p:cNvSpPr>
            <a:spLocks noGrp="1"/>
          </p:cNvSpPr>
          <p:nvPr>
            <p:ph type="dt" sz="half" idx="10"/>
          </p:nvPr>
        </p:nvSpPr>
        <p:spPr/>
        <p:txBody>
          <a:bodyPr/>
          <a:lstStyle/>
          <a:p>
            <a:fld id="{34A87B11-9635-4657-AE82-34199926EB11}" type="datetime1">
              <a:rPr lang="en-GB" smtClean="0"/>
              <a:t>25/04/2023</a:t>
            </a:fld>
            <a:endParaRPr lang="en-GB"/>
          </a:p>
        </p:txBody>
      </p:sp>
      <p:sp>
        <p:nvSpPr>
          <p:cNvPr id="5" name="Footer Placeholder 4">
            <a:extLst>
              <a:ext uri="{FF2B5EF4-FFF2-40B4-BE49-F238E27FC236}">
                <a16:creationId xmlns:a16="http://schemas.microsoft.com/office/drawing/2014/main" id="{C94D731C-6E3E-264E-647D-E59242A5D89C}"/>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844FD3F3-DEF7-7C27-54DA-D629C1864E5B}"/>
              </a:ext>
            </a:extLst>
          </p:cNvPr>
          <p:cNvSpPr>
            <a:spLocks noGrp="1"/>
          </p:cNvSpPr>
          <p:nvPr>
            <p:ph type="sldNum" sz="quarter" idx="12"/>
          </p:nvPr>
        </p:nvSpPr>
        <p:spPr/>
        <p:txBody>
          <a:bodyPr/>
          <a:lstStyle/>
          <a:p>
            <a:fld id="{5D54C30E-DD06-4FAE-AB75-73BFE4327CDE}" type="slidenum">
              <a:rPr lang="en-GB" smtClean="0"/>
              <a:t>14</a:t>
            </a:fld>
            <a:endParaRPr lang="en-GB"/>
          </a:p>
        </p:txBody>
      </p:sp>
      <p:pic>
        <p:nvPicPr>
          <p:cNvPr id="7172" name="Picture 4" descr="RoBERTa: A Robustly Optimized BERT Pretraining Approach">
            <a:extLst>
              <a:ext uri="{FF2B5EF4-FFF2-40B4-BE49-F238E27FC236}">
                <a16:creationId xmlns:a16="http://schemas.microsoft.com/office/drawing/2014/main" id="{FFFA7083-B297-A5A1-E3F0-B10A065088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416" b="13937"/>
          <a:stretch/>
        </p:blipFill>
        <p:spPr bwMode="auto">
          <a:xfrm>
            <a:off x="2648309" y="3429000"/>
            <a:ext cx="6895382" cy="25074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556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1410D40-A469-1710-94B1-DD2E02561DEB}"/>
              </a:ext>
            </a:extLst>
          </p:cNvPr>
          <p:cNvPicPr>
            <a:picLocks noGrp="1" noChangeAspect="1"/>
          </p:cNvPicPr>
          <p:nvPr>
            <p:ph idx="1"/>
          </p:nvPr>
        </p:nvPicPr>
        <p:blipFill>
          <a:blip r:embed="rId2"/>
          <a:stretch>
            <a:fillRect/>
          </a:stretch>
        </p:blipFill>
        <p:spPr>
          <a:xfrm>
            <a:off x="1729195" y="1690688"/>
            <a:ext cx="8733610" cy="4349988"/>
          </a:xfrm>
        </p:spPr>
      </p:pic>
      <p:sp>
        <p:nvSpPr>
          <p:cNvPr id="2" name="Title 1">
            <a:extLst>
              <a:ext uri="{FF2B5EF4-FFF2-40B4-BE49-F238E27FC236}">
                <a16:creationId xmlns:a16="http://schemas.microsoft.com/office/drawing/2014/main" id="{B1D3C5BA-B8D2-AC67-45CD-3F067B181834}"/>
              </a:ext>
            </a:extLst>
          </p:cNvPr>
          <p:cNvSpPr>
            <a:spLocks noGrp="1"/>
          </p:cNvSpPr>
          <p:nvPr>
            <p:ph type="title"/>
          </p:nvPr>
        </p:nvSpPr>
        <p:spPr/>
        <p:txBody>
          <a:bodyPr/>
          <a:lstStyle/>
          <a:p>
            <a:r>
              <a:rPr lang="en-GB" b="1">
                <a:solidFill>
                  <a:schemeClr val="accent1"/>
                </a:solidFill>
              </a:rPr>
              <a:t>RoBERTa vs BERT </a:t>
            </a:r>
            <a:endParaRPr lang="en-GB"/>
          </a:p>
        </p:txBody>
      </p:sp>
      <p:sp>
        <p:nvSpPr>
          <p:cNvPr id="4" name="Date Placeholder 3">
            <a:extLst>
              <a:ext uri="{FF2B5EF4-FFF2-40B4-BE49-F238E27FC236}">
                <a16:creationId xmlns:a16="http://schemas.microsoft.com/office/drawing/2014/main" id="{2D74F5BD-F28D-993C-9EA6-1C1DE10D2CED}"/>
              </a:ext>
            </a:extLst>
          </p:cNvPr>
          <p:cNvSpPr>
            <a:spLocks noGrp="1"/>
          </p:cNvSpPr>
          <p:nvPr>
            <p:ph type="dt" sz="half" idx="10"/>
          </p:nvPr>
        </p:nvSpPr>
        <p:spPr/>
        <p:txBody>
          <a:bodyPr/>
          <a:lstStyle/>
          <a:p>
            <a:fld id="{8FEC6A48-5629-4AD6-90EE-3D05712E9977}" type="datetime1">
              <a:rPr lang="en-GB" smtClean="0"/>
              <a:t>25/04/2023</a:t>
            </a:fld>
            <a:endParaRPr lang="en-GB"/>
          </a:p>
        </p:txBody>
      </p:sp>
      <p:sp>
        <p:nvSpPr>
          <p:cNvPr id="5" name="Footer Placeholder 4">
            <a:extLst>
              <a:ext uri="{FF2B5EF4-FFF2-40B4-BE49-F238E27FC236}">
                <a16:creationId xmlns:a16="http://schemas.microsoft.com/office/drawing/2014/main" id="{D9D8CEF0-EDC6-D4C0-FF3B-FF185329009E}"/>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E4CE3105-0A95-E8AC-8F18-8516AC2FE151}"/>
              </a:ext>
            </a:extLst>
          </p:cNvPr>
          <p:cNvSpPr>
            <a:spLocks noGrp="1"/>
          </p:cNvSpPr>
          <p:nvPr>
            <p:ph type="sldNum" sz="quarter" idx="12"/>
          </p:nvPr>
        </p:nvSpPr>
        <p:spPr/>
        <p:txBody>
          <a:bodyPr/>
          <a:lstStyle/>
          <a:p>
            <a:fld id="{5D54C30E-DD06-4FAE-AB75-73BFE4327CDE}" type="slidenum">
              <a:rPr lang="en-GB" smtClean="0"/>
              <a:t>15</a:t>
            </a:fld>
            <a:endParaRPr lang="en-GB"/>
          </a:p>
        </p:txBody>
      </p:sp>
    </p:spTree>
    <p:extLst>
      <p:ext uri="{BB962C8B-B14F-4D97-AF65-F5344CB8AC3E}">
        <p14:creationId xmlns:p14="http://schemas.microsoft.com/office/powerpoint/2010/main" val="148952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76DA73-7DA9-BF0D-3E6E-FB82EB3A2E26}"/>
              </a:ext>
            </a:extLst>
          </p:cNvPr>
          <p:cNvPicPr>
            <a:picLocks noChangeAspect="1"/>
          </p:cNvPicPr>
          <p:nvPr/>
        </p:nvPicPr>
        <p:blipFill rotWithShape="1">
          <a:blip r:embed="rId3">
            <a:extLst>
              <a:ext uri="{28A0092B-C50C-407E-A947-70E740481C1C}">
                <a14:useLocalDpi xmlns:a14="http://schemas.microsoft.com/office/drawing/2010/main" val="0"/>
              </a:ext>
            </a:extLst>
          </a:blip>
          <a:srcRect l="2383" t="3201" r="42558" b="3236"/>
          <a:stretch/>
        </p:blipFill>
        <p:spPr>
          <a:xfrm>
            <a:off x="5624422" y="1385976"/>
            <a:ext cx="5999105" cy="4970373"/>
          </a:xfrm>
          <a:prstGeom prst="rect">
            <a:avLst/>
          </a:prstGeom>
        </p:spPr>
      </p:pic>
      <p:sp>
        <p:nvSpPr>
          <p:cNvPr id="2" name="Title 1">
            <a:extLst>
              <a:ext uri="{FF2B5EF4-FFF2-40B4-BE49-F238E27FC236}">
                <a16:creationId xmlns:a16="http://schemas.microsoft.com/office/drawing/2014/main" id="{6AE9D316-BB4E-7011-D1BE-7ECD59A4F4DB}"/>
              </a:ext>
            </a:extLst>
          </p:cNvPr>
          <p:cNvSpPr>
            <a:spLocks noGrp="1"/>
          </p:cNvSpPr>
          <p:nvPr>
            <p:ph type="title"/>
          </p:nvPr>
        </p:nvSpPr>
        <p:spPr/>
        <p:txBody>
          <a:bodyPr/>
          <a:lstStyle/>
          <a:p>
            <a:r>
              <a:rPr lang="en-GB" b="1">
                <a:solidFill>
                  <a:schemeClr val="accent1"/>
                </a:solidFill>
              </a:rPr>
              <a:t>RoBERTa vs BERT </a:t>
            </a:r>
            <a:endParaRPr lang="en-GB"/>
          </a:p>
        </p:txBody>
      </p:sp>
      <p:sp>
        <p:nvSpPr>
          <p:cNvPr id="4" name="Date Placeholder 3">
            <a:extLst>
              <a:ext uri="{FF2B5EF4-FFF2-40B4-BE49-F238E27FC236}">
                <a16:creationId xmlns:a16="http://schemas.microsoft.com/office/drawing/2014/main" id="{DDE94A0B-321B-FCF8-374A-55822CFCC08F}"/>
              </a:ext>
            </a:extLst>
          </p:cNvPr>
          <p:cNvSpPr>
            <a:spLocks noGrp="1"/>
          </p:cNvSpPr>
          <p:nvPr>
            <p:ph type="dt" sz="half" idx="10"/>
          </p:nvPr>
        </p:nvSpPr>
        <p:spPr/>
        <p:txBody>
          <a:bodyPr/>
          <a:lstStyle/>
          <a:p>
            <a:fld id="{2118B715-196A-4DC5-AF41-60FE2A016803}" type="datetime1">
              <a:rPr lang="en-GB" smtClean="0"/>
              <a:t>25/04/2023</a:t>
            </a:fld>
            <a:endParaRPr lang="en-GB"/>
          </a:p>
        </p:txBody>
      </p:sp>
      <p:sp>
        <p:nvSpPr>
          <p:cNvPr id="5" name="Footer Placeholder 4">
            <a:extLst>
              <a:ext uri="{FF2B5EF4-FFF2-40B4-BE49-F238E27FC236}">
                <a16:creationId xmlns:a16="http://schemas.microsoft.com/office/drawing/2014/main" id="{B0D3DD60-C20C-2E98-8715-03AB10CE7E2A}"/>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55080783-7CF8-1A8D-6CB6-3552D98A554A}"/>
              </a:ext>
            </a:extLst>
          </p:cNvPr>
          <p:cNvSpPr>
            <a:spLocks noGrp="1"/>
          </p:cNvSpPr>
          <p:nvPr>
            <p:ph type="sldNum" sz="quarter" idx="12"/>
          </p:nvPr>
        </p:nvSpPr>
        <p:spPr/>
        <p:txBody>
          <a:bodyPr/>
          <a:lstStyle/>
          <a:p>
            <a:fld id="{5D54C30E-DD06-4FAE-AB75-73BFE4327CDE}" type="slidenum">
              <a:rPr lang="en-GB" smtClean="0"/>
              <a:t>16</a:t>
            </a:fld>
            <a:endParaRPr lang="en-GB"/>
          </a:p>
        </p:txBody>
      </p:sp>
      <p:sp>
        <p:nvSpPr>
          <p:cNvPr id="10" name="TextBox 9">
            <a:extLst>
              <a:ext uri="{FF2B5EF4-FFF2-40B4-BE49-F238E27FC236}">
                <a16:creationId xmlns:a16="http://schemas.microsoft.com/office/drawing/2014/main" id="{1CE1F75C-5B6F-8C14-E232-ECD720D5B18B}"/>
              </a:ext>
            </a:extLst>
          </p:cNvPr>
          <p:cNvSpPr txBox="1"/>
          <p:nvPr/>
        </p:nvSpPr>
        <p:spPr>
          <a:xfrm>
            <a:off x="838200" y="1860707"/>
            <a:ext cx="4489744"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RoBERTa</a:t>
            </a:r>
            <a:r>
              <a:rPr lang="en-US" sz="2000" dirty="0"/>
              <a:t> has a model slightly larger size than BERT (5M params) in both base and large versions</a:t>
            </a:r>
          </a:p>
          <a:p>
            <a:pPr marL="342900" indent="-342900">
              <a:buFont typeface="Arial" panose="020B0604020202020204" pitchFamily="34" charset="0"/>
              <a:buChar char="•"/>
            </a:pPr>
            <a:r>
              <a:rPr lang="en-US" sz="2000" dirty="0"/>
              <a:t>The number of layer, hidden dimension, multi-head attention is the same</a:t>
            </a:r>
          </a:p>
          <a:p>
            <a:pPr marL="342900" indent="-342900">
              <a:buFont typeface="Arial" panose="020B0604020202020204" pitchFamily="34" charset="0"/>
              <a:buChar char="•"/>
            </a:pPr>
            <a:r>
              <a:rPr lang="en-US" sz="2000" dirty="0"/>
              <a:t>Training time take longer(5x)</a:t>
            </a:r>
          </a:p>
          <a:p>
            <a:pPr marL="342900" indent="-342900">
              <a:buFont typeface="Arial" panose="020B0604020202020204" pitchFamily="34" charset="0"/>
              <a:buChar char="•"/>
            </a:pPr>
            <a:r>
              <a:rPr lang="en-US" sz="2000" dirty="0" err="1"/>
              <a:t>RoBERTa</a:t>
            </a:r>
            <a:r>
              <a:rPr lang="en-US" sz="2000" dirty="0"/>
              <a:t> trains on corpus 10 times larger and costs 5 times more resources</a:t>
            </a:r>
          </a:p>
          <a:p>
            <a:pPr marL="342900" indent="-342900">
              <a:buFont typeface="Arial" panose="020B0604020202020204" pitchFamily="34" charset="0"/>
              <a:buChar char="•"/>
            </a:pPr>
            <a:r>
              <a:rPr lang="en-US" sz="2000" dirty="0"/>
              <a:t>BERT variant remove NSP, use Dynamic Masking, and BPE</a:t>
            </a:r>
          </a:p>
        </p:txBody>
      </p:sp>
    </p:spTree>
    <p:extLst>
      <p:ext uri="{BB962C8B-B14F-4D97-AF65-F5344CB8AC3E}">
        <p14:creationId xmlns:p14="http://schemas.microsoft.com/office/powerpoint/2010/main" val="120298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D316-BB4E-7011-D1BE-7ECD59A4F4DB}"/>
              </a:ext>
            </a:extLst>
          </p:cNvPr>
          <p:cNvSpPr>
            <a:spLocks noGrp="1"/>
          </p:cNvSpPr>
          <p:nvPr>
            <p:ph type="title"/>
          </p:nvPr>
        </p:nvSpPr>
        <p:spPr/>
        <p:txBody>
          <a:bodyPr/>
          <a:lstStyle/>
          <a:p>
            <a:r>
              <a:rPr lang="en-GB" b="1">
                <a:solidFill>
                  <a:schemeClr val="accent1"/>
                </a:solidFill>
              </a:rPr>
              <a:t>RoBERTa vs BERT </a:t>
            </a:r>
            <a:endParaRPr lang="en-GB"/>
          </a:p>
        </p:txBody>
      </p:sp>
      <p:sp>
        <p:nvSpPr>
          <p:cNvPr id="4" name="Date Placeholder 3">
            <a:extLst>
              <a:ext uri="{FF2B5EF4-FFF2-40B4-BE49-F238E27FC236}">
                <a16:creationId xmlns:a16="http://schemas.microsoft.com/office/drawing/2014/main" id="{DDE94A0B-321B-FCF8-374A-55822CFCC08F}"/>
              </a:ext>
            </a:extLst>
          </p:cNvPr>
          <p:cNvSpPr>
            <a:spLocks noGrp="1"/>
          </p:cNvSpPr>
          <p:nvPr>
            <p:ph type="dt" sz="half" idx="10"/>
          </p:nvPr>
        </p:nvSpPr>
        <p:spPr/>
        <p:txBody>
          <a:bodyPr/>
          <a:lstStyle/>
          <a:p>
            <a:fld id="{5DA86C15-6168-44B9-A04E-F474BB3165F0}" type="datetime1">
              <a:rPr lang="en-GB" smtClean="0"/>
              <a:t>25/04/2023</a:t>
            </a:fld>
            <a:endParaRPr lang="en-GB"/>
          </a:p>
        </p:txBody>
      </p:sp>
      <p:sp>
        <p:nvSpPr>
          <p:cNvPr id="5" name="Footer Placeholder 4">
            <a:extLst>
              <a:ext uri="{FF2B5EF4-FFF2-40B4-BE49-F238E27FC236}">
                <a16:creationId xmlns:a16="http://schemas.microsoft.com/office/drawing/2014/main" id="{B0D3DD60-C20C-2E98-8715-03AB10CE7E2A}"/>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55080783-7CF8-1A8D-6CB6-3552D98A554A}"/>
              </a:ext>
            </a:extLst>
          </p:cNvPr>
          <p:cNvSpPr>
            <a:spLocks noGrp="1"/>
          </p:cNvSpPr>
          <p:nvPr>
            <p:ph type="sldNum" sz="quarter" idx="12"/>
          </p:nvPr>
        </p:nvSpPr>
        <p:spPr/>
        <p:txBody>
          <a:bodyPr/>
          <a:lstStyle/>
          <a:p>
            <a:fld id="{5D54C30E-DD06-4FAE-AB75-73BFE4327CDE}" type="slidenum">
              <a:rPr lang="en-GB" smtClean="0"/>
              <a:t>17</a:t>
            </a:fld>
            <a:endParaRPr lang="en-GB"/>
          </a:p>
        </p:txBody>
      </p:sp>
      <p:pic>
        <p:nvPicPr>
          <p:cNvPr id="8" name="Picture 7">
            <a:extLst>
              <a:ext uri="{FF2B5EF4-FFF2-40B4-BE49-F238E27FC236}">
                <a16:creationId xmlns:a16="http://schemas.microsoft.com/office/drawing/2014/main" id="{45568B86-6247-D9BA-A8E5-50782F0CA6DC}"/>
              </a:ext>
            </a:extLst>
          </p:cNvPr>
          <p:cNvPicPr>
            <a:picLocks noChangeAspect="1"/>
          </p:cNvPicPr>
          <p:nvPr/>
        </p:nvPicPr>
        <p:blipFill>
          <a:blip r:embed="rId3"/>
          <a:stretch>
            <a:fillRect/>
          </a:stretch>
        </p:blipFill>
        <p:spPr>
          <a:xfrm>
            <a:off x="2559170" y="1845901"/>
            <a:ext cx="6379234" cy="3695732"/>
          </a:xfrm>
          <a:prstGeom prst="rect">
            <a:avLst/>
          </a:prstGeom>
        </p:spPr>
      </p:pic>
    </p:spTree>
    <p:extLst>
      <p:ext uri="{BB962C8B-B14F-4D97-AF65-F5344CB8AC3E}">
        <p14:creationId xmlns:p14="http://schemas.microsoft.com/office/powerpoint/2010/main" val="2044212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1AF4-A36E-7847-89BB-0D307CC30F05}"/>
              </a:ext>
            </a:extLst>
          </p:cNvPr>
          <p:cNvSpPr>
            <a:spLocks noGrp="1"/>
          </p:cNvSpPr>
          <p:nvPr>
            <p:ph type="title"/>
          </p:nvPr>
        </p:nvSpPr>
        <p:spPr/>
        <p:txBody>
          <a:bodyPr/>
          <a:lstStyle/>
          <a:p>
            <a:r>
              <a:rPr lang="en-GB" b="1">
                <a:solidFill>
                  <a:schemeClr val="accent1"/>
                </a:solidFill>
              </a:rPr>
              <a:t>References</a:t>
            </a:r>
          </a:p>
        </p:txBody>
      </p:sp>
      <p:sp>
        <p:nvSpPr>
          <p:cNvPr id="3" name="Content Placeholder 2">
            <a:extLst>
              <a:ext uri="{FF2B5EF4-FFF2-40B4-BE49-F238E27FC236}">
                <a16:creationId xmlns:a16="http://schemas.microsoft.com/office/drawing/2014/main" id="{3DB12792-1375-C023-EB7E-C1E7974BA031}"/>
              </a:ext>
            </a:extLst>
          </p:cNvPr>
          <p:cNvSpPr>
            <a:spLocks noGrp="1"/>
          </p:cNvSpPr>
          <p:nvPr>
            <p:ph idx="1"/>
          </p:nvPr>
        </p:nvSpPr>
        <p:spPr/>
        <p:txBody>
          <a:bodyPr>
            <a:normAutofit/>
          </a:bodyPr>
          <a:lstStyle/>
          <a:p>
            <a:r>
              <a:rPr lang="en-GB" sz="2000" dirty="0" err="1">
                <a:hlinkClick r:id="rId2">
                  <a:extLst>
                    <a:ext uri="{A12FA001-AC4F-418D-AE19-62706E023703}">
                      <ahyp:hlinkClr xmlns:ahyp="http://schemas.microsoft.com/office/drawing/2018/hyperlinkcolor" val="tx"/>
                    </a:ext>
                  </a:extLst>
                </a:hlinkClick>
              </a:rPr>
              <a:t>Phạm</a:t>
            </a:r>
            <a:r>
              <a:rPr lang="en-GB" sz="2000" dirty="0">
                <a:hlinkClick r:id="rId2">
                  <a:extLst>
                    <a:ext uri="{A12FA001-AC4F-418D-AE19-62706E023703}">
                      <ahyp:hlinkClr xmlns:ahyp="http://schemas.microsoft.com/office/drawing/2018/hyperlinkcolor" val="tx"/>
                    </a:ext>
                  </a:extLst>
                </a:hlinkClick>
              </a:rPr>
              <a:t> </a:t>
            </a:r>
            <a:r>
              <a:rPr lang="en-GB" sz="2000" dirty="0" err="1">
                <a:hlinkClick r:id="rId2">
                  <a:extLst>
                    <a:ext uri="{A12FA001-AC4F-418D-AE19-62706E023703}">
                      <ahyp:hlinkClr xmlns:ahyp="http://schemas.microsoft.com/office/drawing/2018/hyperlinkcolor" val="tx"/>
                    </a:ext>
                  </a:extLst>
                </a:hlinkClick>
              </a:rPr>
              <a:t>Đình</a:t>
            </a:r>
            <a:r>
              <a:rPr lang="en-GB" sz="2000" dirty="0">
                <a:hlinkClick r:id="rId2">
                  <a:extLst>
                    <a:ext uri="{A12FA001-AC4F-418D-AE19-62706E023703}">
                      <ahyp:hlinkClr xmlns:ahyp="http://schemas.microsoft.com/office/drawing/2018/hyperlinkcolor" val="tx"/>
                    </a:ext>
                  </a:extLst>
                </a:hlinkClick>
              </a:rPr>
              <a:t> Khánh Blog | </a:t>
            </a:r>
            <a:r>
              <a:rPr lang="en-GB" sz="2000" dirty="0" err="1">
                <a:hlinkClick r:id="rId2">
                  <a:extLst>
                    <a:ext uri="{A12FA001-AC4F-418D-AE19-62706E023703}">
                      <ahyp:hlinkClr xmlns:ahyp="http://schemas.microsoft.com/office/drawing/2018/hyperlinkcolor" val="tx"/>
                    </a:ext>
                  </a:extLst>
                </a:hlinkClick>
              </a:rPr>
              <a:t>Bài</a:t>
            </a:r>
            <a:r>
              <a:rPr lang="en-GB" sz="2000" dirty="0">
                <a:hlinkClick r:id="rId2">
                  <a:extLst>
                    <a:ext uri="{A12FA001-AC4F-418D-AE19-62706E023703}">
                      <ahyp:hlinkClr xmlns:ahyp="http://schemas.microsoft.com/office/drawing/2018/hyperlinkcolor" val="tx"/>
                    </a:ext>
                  </a:extLst>
                </a:hlinkClick>
              </a:rPr>
              <a:t> 4 - Attention is all you need</a:t>
            </a:r>
            <a:endParaRPr lang="en-GB" sz="2000" dirty="0">
              <a:hlinkClick r:id="rId3">
                <a:extLst>
                  <a:ext uri="{A12FA001-AC4F-418D-AE19-62706E023703}">
                    <ahyp:hlinkClr xmlns:ahyp="http://schemas.microsoft.com/office/drawing/2018/hyperlinkcolor" val="tx"/>
                  </a:ext>
                </a:extLst>
              </a:hlinkClick>
            </a:endParaRPr>
          </a:p>
          <a:p>
            <a:r>
              <a:rPr lang="en-GB" sz="2000" dirty="0" err="1">
                <a:hlinkClick r:id="rId3">
                  <a:extLst>
                    <a:ext uri="{A12FA001-AC4F-418D-AE19-62706E023703}">
                      <ahyp:hlinkClr xmlns:ahyp="http://schemas.microsoft.com/office/drawing/2018/hyperlinkcolor" val="tx"/>
                    </a:ext>
                  </a:extLst>
                </a:hlinkClick>
              </a:rPr>
              <a:t>Phạm</a:t>
            </a:r>
            <a:r>
              <a:rPr lang="en-GB" sz="2000" dirty="0">
                <a:hlinkClick r:id="rId3">
                  <a:extLst>
                    <a:ext uri="{A12FA001-AC4F-418D-AE19-62706E023703}">
                      <ahyp:hlinkClr xmlns:ahyp="http://schemas.microsoft.com/office/drawing/2018/hyperlinkcolor" val="tx"/>
                    </a:ext>
                  </a:extLst>
                </a:hlinkClick>
              </a:rPr>
              <a:t> </a:t>
            </a:r>
            <a:r>
              <a:rPr lang="en-GB" sz="2000" dirty="0" err="1">
                <a:hlinkClick r:id="rId3">
                  <a:extLst>
                    <a:ext uri="{A12FA001-AC4F-418D-AE19-62706E023703}">
                      <ahyp:hlinkClr xmlns:ahyp="http://schemas.microsoft.com/office/drawing/2018/hyperlinkcolor" val="tx"/>
                    </a:ext>
                  </a:extLst>
                </a:hlinkClick>
              </a:rPr>
              <a:t>Đình</a:t>
            </a:r>
            <a:r>
              <a:rPr lang="en-GB" sz="2000" dirty="0">
                <a:hlinkClick r:id="rId3">
                  <a:extLst>
                    <a:ext uri="{A12FA001-AC4F-418D-AE19-62706E023703}">
                      <ahyp:hlinkClr xmlns:ahyp="http://schemas.microsoft.com/office/drawing/2018/hyperlinkcolor" val="tx"/>
                    </a:ext>
                  </a:extLst>
                </a:hlinkClick>
              </a:rPr>
              <a:t> Khánh Blog | </a:t>
            </a:r>
            <a:r>
              <a:rPr lang="en-GB" sz="2000" dirty="0" err="1">
                <a:hlinkClick r:id="rId3">
                  <a:extLst>
                    <a:ext uri="{A12FA001-AC4F-418D-AE19-62706E023703}">
                      <ahyp:hlinkClr xmlns:ahyp="http://schemas.microsoft.com/office/drawing/2018/hyperlinkcolor" val="tx"/>
                    </a:ext>
                  </a:extLst>
                </a:hlinkClick>
              </a:rPr>
              <a:t>Bài</a:t>
            </a:r>
            <a:r>
              <a:rPr lang="en-GB" sz="2000" dirty="0">
                <a:hlinkClick r:id="rId3">
                  <a:extLst>
                    <a:ext uri="{A12FA001-AC4F-418D-AE19-62706E023703}">
                      <ahyp:hlinkClr xmlns:ahyp="http://schemas.microsoft.com/office/drawing/2018/hyperlinkcolor" val="tx"/>
                    </a:ext>
                  </a:extLst>
                </a:hlinkClick>
              </a:rPr>
              <a:t> 36 - BERT model</a:t>
            </a:r>
            <a:endParaRPr lang="en-GB" sz="2000" dirty="0"/>
          </a:p>
          <a:p>
            <a:r>
              <a:rPr lang="en-GB" sz="2000" dirty="0" err="1">
                <a:hlinkClick r:id="rId4">
                  <a:extLst>
                    <a:ext uri="{A12FA001-AC4F-418D-AE19-62706E023703}">
                      <ahyp:hlinkClr xmlns:ahyp="http://schemas.microsoft.com/office/drawing/2018/hyperlinkcolor" val="tx"/>
                    </a:ext>
                  </a:extLst>
                </a:hlinkClick>
              </a:rPr>
              <a:t>geeksforgeeks</a:t>
            </a:r>
            <a:r>
              <a:rPr lang="en-GB" sz="2000" dirty="0">
                <a:hlinkClick r:id="rId4">
                  <a:extLst>
                    <a:ext uri="{A12FA001-AC4F-418D-AE19-62706E023703}">
                      <ahyp:hlinkClr xmlns:ahyp="http://schemas.microsoft.com/office/drawing/2018/hyperlinkcolor" val="tx"/>
                    </a:ext>
                  </a:extLst>
                </a:hlinkClick>
              </a:rPr>
              <a:t> | Overview of </a:t>
            </a:r>
            <a:r>
              <a:rPr lang="en-GB" sz="2000" dirty="0" err="1">
                <a:hlinkClick r:id="rId4">
                  <a:extLst>
                    <a:ext uri="{A12FA001-AC4F-418D-AE19-62706E023703}">
                      <ahyp:hlinkClr xmlns:ahyp="http://schemas.microsoft.com/office/drawing/2018/hyperlinkcolor" val="tx"/>
                    </a:ext>
                  </a:extLst>
                </a:hlinkClick>
              </a:rPr>
              <a:t>ROBERTa</a:t>
            </a:r>
            <a:r>
              <a:rPr lang="en-GB" sz="2000" dirty="0">
                <a:hlinkClick r:id="rId4">
                  <a:extLst>
                    <a:ext uri="{A12FA001-AC4F-418D-AE19-62706E023703}">
                      <ahyp:hlinkClr xmlns:ahyp="http://schemas.microsoft.com/office/drawing/2018/hyperlinkcolor" val="tx"/>
                    </a:ext>
                  </a:extLst>
                </a:hlinkClick>
              </a:rPr>
              <a:t> model</a:t>
            </a:r>
            <a:endParaRPr lang="en-GB" sz="2000" dirty="0"/>
          </a:p>
          <a:p>
            <a:r>
              <a:rPr lang="en-GB" sz="2000" dirty="0">
                <a:hlinkClick r:id="rId5">
                  <a:extLst>
                    <a:ext uri="{A12FA001-AC4F-418D-AE19-62706E023703}">
                      <ahyp:hlinkClr xmlns:ahyp="http://schemas.microsoft.com/office/drawing/2018/hyperlinkcolor" val="tx"/>
                    </a:ext>
                  </a:extLst>
                </a:hlinkClick>
              </a:rPr>
              <a:t>https://viblo.asia/p/tan-man-ve-self-attention-07LKXoq85V4</a:t>
            </a:r>
            <a:endParaRPr lang="en-GB" sz="2000" dirty="0"/>
          </a:p>
          <a:p>
            <a:r>
              <a:rPr lang="en-GB" sz="2000" dirty="0">
                <a:hlinkClick r:id="rId6">
                  <a:extLst>
                    <a:ext uri="{A12FA001-AC4F-418D-AE19-62706E023703}">
                      <ahyp:hlinkClr xmlns:ahyp="http://schemas.microsoft.com/office/drawing/2018/hyperlinkcolor" val="tx"/>
                    </a:ext>
                  </a:extLst>
                </a:hlinkClick>
              </a:rPr>
              <a:t>https://machinelearningmastery.com/the-transformer-attention-mechanism/</a:t>
            </a:r>
            <a:endParaRPr lang="en-GB" sz="2000" dirty="0"/>
          </a:p>
          <a:p>
            <a:r>
              <a:rPr lang="en-GB" sz="2000" dirty="0">
                <a:hlinkClick r:id="rId7">
                  <a:extLst>
                    <a:ext uri="{A12FA001-AC4F-418D-AE19-62706E023703}">
                      <ahyp:hlinkClr xmlns:ahyp="http://schemas.microsoft.com/office/drawing/2018/hyperlinkcolor" val="tx"/>
                    </a:ext>
                  </a:extLst>
                </a:hlinkClick>
              </a:rPr>
              <a:t>https://www.youtube.com/watch?v=xI0HHN5XKDo&amp;t=615s</a:t>
            </a:r>
            <a:r>
              <a:rPr lang="en-GB" sz="2000" dirty="0"/>
              <a:t>  </a:t>
            </a:r>
          </a:p>
          <a:p>
            <a:r>
              <a:rPr lang="en-GB" sz="2000" dirty="0">
                <a:hlinkClick r:id="rId8">
                  <a:extLst>
                    <a:ext uri="{A12FA001-AC4F-418D-AE19-62706E023703}">
                      <ahyp:hlinkClr xmlns:ahyp="http://schemas.microsoft.com/office/drawing/2018/hyperlinkcolor" val="tx"/>
                    </a:ext>
                  </a:extLst>
                </a:hlinkClick>
              </a:rPr>
              <a:t>https://viblo.asia/p/transformers-nguoi-may-bien-hinh-bien-doi-the-gioi-nlp-924lJPOXKPM</a:t>
            </a:r>
            <a:endParaRPr lang="en-GB" sz="2000" dirty="0"/>
          </a:p>
          <a:p>
            <a:r>
              <a:rPr lang="en-GB" sz="2000" dirty="0">
                <a:hlinkClick r:id="rId9"/>
              </a:rPr>
              <a:t>https://towardsdatascience.com/robustly-optimized-bert-pretraining-approaches-537dc66522dd</a:t>
            </a:r>
            <a:r>
              <a:rPr lang="en-GB" sz="2000" dirty="0"/>
              <a:t>   </a:t>
            </a:r>
          </a:p>
        </p:txBody>
      </p:sp>
      <p:sp>
        <p:nvSpPr>
          <p:cNvPr id="4" name="Date Placeholder 3">
            <a:extLst>
              <a:ext uri="{FF2B5EF4-FFF2-40B4-BE49-F238E27FC236}">
                <a16:creationId xmlns:a16="http://schemas.microsoft.com/office/drawing/2014/main" id="{4737706B-DC57-F38A-B89F-5B31ECB58090}"/>
              </a:ext>
            </a:extLst>
          </p:cNvPr>
          <p:cNvSpPr>
            <a:spLocks noGrp="1"/>
          </p:cNvSpPr>
          <p:nvPr>
            <p:ph type="dt" sz="half" idx="10"/>
          </p:nvPr>
        </p:nvSpPr>
        <p:spPr/>
        <p:txBody>
          <a:bodyPr/>
          <a:lstStyle/>
          <a:p>
            <a:fld id="{A5A0BED3-D4D9-4748-B832-DBA684A3B011}" type="datetime1">
              <a:rPr lang="en-GB" smtClean="0"/>
              <a:t>25/04/2023</a:t>
            </a:fld>
            <a:endParaRPr lang="en-GB"/>
          </a:p>
        </p:txBody>
      </p:sp>
      <p:sp>
        <p:nvSpPr>
          <p:cNvPr id="5" name="Footer Placeholder 4">
            <a:extLst>
              <a:ext uri="{FF2B5EF4-FFF2-40B4-BE49-F238E27FC236}">
                <a16:creationId xmlns:a16="http://schemas.microsoft.com/office/drawing/2014/main" id="{D219AD93-18BF-6E56-E8B1-4F56D28CBFF6}"/>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EB69A4D3-0F70-7A1D-9FE0-D8C35ED68224}"/>
              </a:ext>
            </a:extLst>
          </p:cNvPr>
          <p:cNvSpPr>
            <a:spLocks noGrp="1"/>
          </p:cNvSpPr>
          <p:nvPr>
            <p:ph type="sldNum" sz="quarter" idx="12"/>
          </p:nvPr>
        </p:nvSpPr>
        <p:spPr/>
        <p:txBody>
          <a:bodyPr/>
          <a:lstStyle/>
          <a:p>
            <a:fld id="{5D54C30E-DD06-4FAE-AB75-73BFE4327CDE}" type="slidenum">
              <a:rPr lang="en-GB" smtClean="0"/>
              <a:t>18</a:t>
            </a:fld>
            <a:endParaRPr lang="en-GB"/>
          </a:p>
        </p:txBody>
      </p:sp>
    </p:spTree>
    <p:extLst>
      <p:ext uri="{BB962C8B-B14F-4D97-AF65-F5344CB8AC3E}">
        <p14:creationId xmlns:p14="http://schemas.microsoft.com/office/powerpoint/2010/main" val="132814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1DA7-0E6E-479F-4DC3-E1BC17BF64A9}"/>
              </a:ext>
            </a:extLst>
          </p:cNvPr>
          <p:cNvSpPr>
            <a:spLocks noGrp="1"/>
          </p:cNvSpPr>
          <p:nvPr>
            <p:ph type="title"/>
          </p:nvPr>
        </p:nvSpPr>
        <p:spPr/>
        <p:txBody>
          <a:bodyPr/>
          <a:lstStyle/>
          <a:p>
            <a:r>
              <a:rPr lang="en-GB" b="1">
                <a:solidFill>
                  <a:schemeClr val="accent1"/>
                </a:solidFill>
              </a:rPr>
              <a:t>Outline</a:t>
            </a:r>
          </a:p>
        </p:txBody>
      </p:sp>
      <p:sp>
        <p:nvSpPr>
          <p:cNvPr id="3" name="Content Placeholder 2">
            <a:extLst>
              <a:ext uri="{FF2B5EF4-FFF2-40B4-BE49-F238E27FC236}">
                <a16:creationId xmlns:a16="http://schemas.microsoft.com/office/drawing/2014/main" id="{C0A1E550-95D0-0F9F-D545-EC3FD228A313}"/>
              </a:ext>
            </a:extLst>
          </p:cNvPr>
          <p:cNvSpPr>
            <a:spLocks noGrp="1"/>
          </p:cNvSpPr>
          <p:nvPr>
            <p:ph idx="1"/>
          </p:nvPr>
        </p:nvSpPr>
        <p:spPr>
          <a:xfrm>
            <a:off x="891540" y="1839278"/>
            <a:ext cx="6294120" cy="2814955"/>
          </a:xfrm>
        </p:spPr>
        <p:txBody>
          <a:bodyPr>
            <a:normAutofit/>
          </a:bodyPr>
          <a:lstStyle/>
          <a:p>
            <a:pPr marL="514350" indent="-514350">
              <a:buAutoNum type="arabicPeriod"/>
            </a:pPr>
            <a:r>
              <a:rPr lang="en-GB" sz="3200" dirty="0"/>
              <a:t>Transformer Innovations</a:t>
            </a:r>
          </a:p>
          <a:p>
            <a:pPr marL="514350" indent="-514350">
              <a:buAutoNum type="arabicPeriod"/>
            </a:pPr>
            <a:r>
              <a:rPr lang="en-GB" sz="3200" dirty="0"/>
              <a:t>What is BERT? </a:t>
            </a:r>
          </a:p>
          <a:p>
            <a:pPr marL="514350" indent="-514350">
              <a:buAutoNum type="arabicPeriod"/>
            </a:pPr>
            <a:r>
              <a:rPr lang="en-GB" sz="3200" dirty="0" err="1"/>
              <a:t>RoBERTA</a:t>
            </a:r>
            <a:r>
              <a:rPr lang="en-GB" sz="3200" dirty="0"/>
              <a:t> </a:t>
            </a:r>
          </a:p>
        </p:txBody>
      </p:sp>
      <p:sp>
        <p:nvSpPr>
          <p:cNvPr id="4" name="Date Placeholder 3">
            <a:extLst>
              <a:ext uri="{FF2B5EF4-FFF2-40B4-BE49-F238E27FC236}">
                <a16:creationId xmlns:a16="http://schemas.microsoft.com/office/drawing/2014/main" id="{1F590A52-4F07-7146-DBD0-4B5653DDBDEB}"/>
              </a:ext>
            </a:extLst>
          </p:cNvPr>
          <p:cNvSpPr>
            <a:spLocks noGrp="1"/>
          </p:cNvSpPr>
          <p:nvPr>
            <p:ph type="dt" sz="half" idx="10"/>
          </p:nvPr>
        </p:nvSpPr>
        <p:spPr/>
        <p:txBody>
          <a:bodyPr/>
          <a:lstStyle/>
          <a:p>
            <a:fld id="{EF61BCB7-7FC3-49B0-9468-1F0ACB3A79D4}" type="datetime1">
              <a:rPr lang="en-GB" smtClean="0"/>
              <a:t>25/04/2023</a:t>
            </a:fld>
            <a:endParaRPr lang="en-GB" dirty="0"/>
          </a:p>
        </p:txBody>
      </p:sp>
      <p:sp>
        <p:nvSpPr>
          <p:cNvPr id="5" name="Footer Placeholder 4">
            <a:extLst>
              <a:ext uri="{FF2B5EF4-FFF2-40B4-BE49-F238E27FC236}">
                <a16:creationId xmlns:a16="http://schemas.microsoft.com/office/drawing/2014/main" id="{2DD66D8A-2733-7B13-C46D-A2E48EED3C80}"/>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99CEFCDE-6EA0-6A69-7207-8B5C04EE2647}"/>
              </a:ext>
            </a:extLst>
          </p:cNvPr>
          <p:cNvSpPr>
            <a:spLocks noGrp="1"/>
          </p:cNvSpPr>
          <p:nvPr>
            <p:ph type="sldNum" sz="quarter" idx="12"/>
          </p:nvPr>
        </p:nvSpPr>
        <p:spPr/>
        <p:txBody>
          <a:bodyPr/>
          <a:lstStyle/>
          <a:p>
            <a:fld id="{5D54C30E-DD06-4FAE-AB75-73BFE4327CDE}" type="slidenum">
              <a:rPr lang="en-GB" smtClean="0"/>
              <a:t>2</a:t>
            </a:fld>
            <a:endParaRPr lang="en-GB"/>
          </a:p>
        </p:txBody>
      </p:sp>
    </p:spTree>
    <p:extLst>
      <p:ext uri="{BB962C8B-B14F-4D97-AF65-F5344CB8AC3E}">
        <p14:creationId xmlns:p14="http://schemas.microsoft.com/office/powerpoint/2010/main" val="394871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B7EC-2C3B-B074-31BB-DEC54D987358}"/>
              </a:ext>
            </a:extLst>
          </p:cNvPr>
          <p:cNvSpPr>
            <a:spLocks noGrp="1"/>
          </p:cNvSpPr>
          <p:nvPr>
            <p:ph type="title"/>
          </p:nvPr>
        </p:nvSpPr>
        <p:spPr>
          <a:xfrm>
            <a:off x="838200" y="365125"/>
            <a:ext cx="4296103" cy="1325563"/>
          </a:xfrm>
        </p:spPr>
        <p:txBody>
          <a:bodyPr>
            <a:normAutofit/>
          </a:bodyPr>
          <a:lstStyle/>
          <a:p>
            <a:pPr marL="0" indent="0"/>
            <a:r>
              <a:rPr lang="en-GB" b="1">
                <a:solidFill>
                  <a:schemeClr val="accent1"/>
                </a:solidFill>
              </a:rPr>
              <a:t>1. Transformer 	</a:t>
            </a:r>
          </a:p>
        </p:txBody>
      </p:sp>
      <p:sp>
        <p:nvSpPr>
          <p:cNvPr id="4" name="Date Placeholder 3">
            <a:extLst>
              <a:ext uri="{FF2B5EF4-FFF2-40B4-BE49-F238E27FC236}">
                <a16:creationId xmlns:a16="http://schemas.microsoft.com/office/drawing/2014/main" id="{40DE28E2-92A9-20E6-B4FA-FF106CC1F103}"/>
              </a:ext>
            </a:extLst>
          </p:cNvPr>
          <p:cNvSpPr>
            <a:spLocks noGrp="1"/>
          </p:cNvSpPr>
          <p:nvPr>
            <p:ph type="dt" sz="half" idx="10"/>
          </p:nvPr>
        </p:nvSpPr>
        <p:spPr/>
        <p:txBody>
          <a:bodyPr/>
          <a:lstStyle/>
          <a:p>
            <a:fld id="{64E24F83-FBC8-41F3-B25B-B6FD847E792B}" type="datetime1">
              <a:rPr lang="en-GB" smtClean="0"/>
              <a:t>25/04/2023</a:t>
            </a:fld>
            <a:endParaRPr lang="en-GB"/>
          </a:p>
        </p:txBody>
      </p:sp>
      <p:sp>
        <p:nvSpPr>
          <p:cNvPr id="5" name="Footer Placeholder 4">
            <a:extLst>
              <a:ext uri="{FF2B5EF4-FFF2-40B4-BE49-F238E27FC236}">
                <a16:creationId xmlns:a16="http://schemas.microsoft.com/office/drawing/2014/main" id="{A3863EA4-D65B-86B0-C3A4-3C43E5E320AA}"/>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B599C8B9-344A-CA7B-4AB5-F3DA606A2711}"/>
              </a:ext>
            </a:extLst>
          </p:cNvPr>
          <p:cNvSpPr>
            <a:spLocks noGrp="1"/>
          </p:cNvSpPr>
          <p:nvPr>
            <p:ph type="sldNum" sz="quarter" idx="12"/>
          </p:nvPr>
        </p:nvSpPr>
        <p:spPr/>
        <p:txBody>
          <a:bodyPr/>
          <a:lstStyle/>
          <a:p>
            <a:fld id="{5D54C30E-DD06-4FAE-AB75-73BFE4327CDE}" type="slidenum">
              <a:rPr lang="en-GB" smtClean="0"/>
              <a:t>3</a:t>
            </a:fld>
            <a:endParaRPr lang="en-GB"/>
          </a:p>
        </p:txBody>
      </p:sp>
      <p:pic>
        <p:nvPicPr>
          <p:cNvPr id="1026" name="Picture 2" descr="Transformer Explained | Papers With Code">
            <a:extLst>
              <a:ext uri="{FF2B5EF4-FFF2-40B4-BE49-F238E27FC236}">
                <a16:creationId xmlns:a16="http://schemas.microsoft.com/office/drawing/2014/main" id="{4F13C013-A3A1-AE41-83A1-8D68FEEC7F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70538" y="288791"/>
            <a:ext cx="3649228" cy="53754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5F131F6-14F7-0DC1-47DB-F7C21C870235}"/>
              </a:ext>
            </a:extLst>
          </p:cNvPr>
          <p:cNvSpPr txBox="1"/>
          <p:nvPr/>
        </p:nvSpPr>
        <p:spPr>
          <a:xfrm>
            <a:off x="838200" y="1626570"/>
            <a:ext cx="5678214" cy="4401205"/>
          </a:xfrm>
          <a:prstGeom prst="rect">
            <a:avLst/>
          </a:prstGeom>
          <a:noFill/>
        </p:spPr>
        <p:txBody>
          <a:bodyPr wrap="square" rtlCol="0">
            <a:spAutoFit/>
          </a:bodyPr>
          <a:lstStyle/>
          <a:p>
            <a:pPr algn="just"/>
            <a:r>
              <a:rPr lang="en-US" sz="2000" dirty="0">
                <a:solidFill>
                  <a:srgbClr val="222222"/>
                </a:solidFill>
                <a:latin typeface="Calibri (Body)"/>
              </a:rPr>
              <a:t>Transformer was announced by Google in 2017</a:t>
            </a:r>
          </a:p>
          <a:p>
            <a:pPr algn="just"/>
            <a:endParaRPr lang="en-GB" sz="2000" dirty="0">
              <a:solidFill>
                <a:srgbClr val="222222"/>
              </a:solidFill>
              <a:latin typeface="Calibri (Body)"/>
            </a:endParaRPr>
          </a:p>
          <a:p>
            <a:pPr algn="just"/>
            <a:r>
              <a:rPr lang="en-US" sz="2000" b="0" i="0" dirty="0">
                <a:solidFill>
                  <a:srgbClr val="222222"/>
                </a:solidFill>
                <a:effectLst/>
                <a:latin typeface="Calibri (Body)"/>
              </a:rPr>
              <a:t>Before that, most natural language processing tasks</a:t>
            </a:r>
            <a:r>
              <a:rPr lang="en-GB" sz="2000" b="0" i="0" dirty="0">
                <a:solidFill>
                  <a:srgbClr val="222222"/>
                </a:solidFill>
                <a:effectLst/>
                <a:latin typeface="Calibri (Body)"/>
              </a:rPr>
              <a:t>, especially Machine Translation used </a:t>
            </a:r>
            <a:r>
              <a:rPr lang="en-GB" sz="2000" dirty="0">
                <a:solidFill>
                  <a:srgbClr val="222222"/>
                </a:solidFill>
                <a:latin typeface="Calibri (Body)"/>
              </a:rPr>
              <a:t>architecture </a:t>
            </a:r>
            <a:r>
              <a:rPr lang="en-GB" sz="2000" b="0" i="0" dirty="0">
                <a:solidFill>
                  <a:srgbClr val="222222"/>
                </a:solidFill>
                <a:effectLst/>
                <a:latin typeface="Calibri (Body)"/>
              </a:rPr>
              <a:t>Recurrent Neural Networks (RNNs)</a:t>
            </a:r>
          </a:p>
          <a:p>
            <a:pPr algn="just"/>
            <a:endParaRPr lang="en-GB" sz="2000" dirty="0">
              <a:solidFill>
                <a:srgbClr val="222222"/>
              </a:solidFill>
              <a:latin typeface="Calibri (Body)"/>
            </a:endParaRPr>
          </a:p>
          <a:p>
            <a:pPr algn="just"/>
            <a:r>
              <a:rPr lang="en-US" sz="2000" b="0" i="0" dirty="0">
                <a:solidFill>
                  <a:srgbClr val="222222"/>
                </a:solidFill>
                <a:effectLst/>
                <a:latin typeface="Calibri (Body)"/>
              </a:rPr>
              <a:t>The weakness of this method is that it is difficult to catch the long dependence between words in the sentence and the training speed is slow due to sequential input processing.</a:t>
            </a:r>
          </a:p>
          <a:p>
            <a:pPr algn="just"/>
            <a:endParaRPr lang="en-GB" sz="2000" dirty="0">
              <a:solidFill>
                <a:srgbClr val="222222"/>
              </a:solidFill>
              <a:latin typeface="Calibri (Body)"/>
            </a:endParaRPr>
          </a:p>
          <a:p>
            <a:pPr algn="just"/>
            <a:r>
              <a:rPr lang="en-US" sz="2000" b="0" i="0" dirty="0">
                <a:solidFill>
                  <a:srgbClr val="222222"/>
                </a:solidFill>
                <a:effectLst/>
                <a:latin typeface="Calibri (Body)"/>
              </a:rPr>
              <a:t>Transformers were born to solve these two problems; and its variants like BERT, GPT-2 generate new state-of-the-art for NLP related tasks.</a:t>
            </a:r>
            <a:endParaRPr lang="en-GB" sz="2000" b="0" i="0" dirty="0">
              <a:solidFill>
                <a:srgbClr val="222222"/>
              </a:solidFill>
              <a:effectLst/>
              <a:latin typeface="Calibri (Body)"/>
            </a:endParaRPr>
          </a:p>
        </p:txBody>
      </p:sp>
      <p:sp>
        <p:nvSpPr>
          <p:cNvPr id="13" name="TextBox 12">
            <a:extLst>
              <a:ext uri="{FF2B5EF4-FFF2-40B4-BE49-F238E27FC236}">
                <a16:creationId xmlns:a16="http://schemas.microsoft.com/office/drawing/2014/main" id="{A8308A58-32C3-F1D6-D85D-2F16D85FBF21}"/>
              </a:ext>
            </a:extLst>
          </p:cNvPr>
          <p:cNvSpPr txBox="1"/>
          <p:nvPr/>
        </p:nvSpPr>
        <p:spPr>
          <a:xfrm>
            <a:off x="7520418" y="5767169"/>
            <a:ext cx="3833382" cy="338554"/>
          </a:xfrm>
          <a:prstGeom prst="rect">
            <a:avLst/>
          </a:prstGeom>
          <a:noFill/>
        </p:spPr>
        <p:txBody>
          <a:bodyPr wrap="square" rtlCol="0">
            <a:spAutoFit/>
          </a:bodyPr>
          <a:lstStyle/>
          <a:p>
            <a:pPr algn="ctr"/>
            <a:r>
              <a:rPr lang="en-GB" sz="1600" b="1" i="1" dirty="0"/>
              <a:t>Transformer - model architecture</a:t>
            </a:r>
          </a:p>
        </p:txBody>
      </p:sp>
    </p:spTree>
    <p:extLst>
      <p:ext uri="{BB962C8B-B14F-4D97-AF65-F5344CB8AC3E}">
        <p14:creationId xmlns:p14="http://schemas.microsoft.com/office/powerpoint/2010/main" val="7287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Transformer Explained | Papers With Code">
            <a:extLst>
              <a:ext uri="{FF2B5EF4-FFF2-40B4-BE49-F238E27FC236}">
                <a16:creationId xmlns:a16="http://schemas.microsoft.com/office/drawing/2014/main" id="{F0B56BCE-343B-5B87-A0A4-7FA0DA4E8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0" y="258822"/>
            <a:ext cx="4205792" cy="619524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D77075C-6E93-23F9-2E6D-90CCBD7A2A02}"/>
              </a:ext>
            </a:extLst>
          </p:cNvPr>
          <p:cNvSpPr>
            <a:spLocks noGrp="1"/>
          </p:cNvSpPr>
          <p:nvPr>
            <p:ph idx="1"/>
          </p:nvPr>
        </p:nvSpPr>
        <p:spPr>
          <a:xfrm>
            <a:off x="838200" y="2475062"/>
            <a:ext cx="6146800" cy="3671738"/>
          </a:xfrm>
        </p:spPr>
        <p:txBody>
          <a:bodyPr>
            <a:normAutofit lnSpcReduction="10000"/>
          </a:bodyPr>
          <a:lstStyle/>
          <a:p>
            <a:pPr marL="0" indent="0" algn="just">
              <a:buNone/>
            </a:pPr>
            <a:r>
              <a:rPr lang="vi-VN" sz="2000" dirty="0" err="1">
                <a:latin typeface="Calibri (Body)"/>
              </a:rPr>
              <a:t>Encoder</a:t>
            </a:r>
            <a:r>
              <a:rPr lang="en-GB" sz="2000" dirty="0">
                <a:latin typeface="Calibri (Body)"/>
              </a:rPr>
              <a:t> </a:t>
            </a:r>
            <a:r>
              <a:rPr lang="en-US" sz="2000" dirty="0">
                <a:latin typeface="Calibri (Body)"/>
              </a:rPr>
              <a:t>consists of 6 main structures</a:t>
            </a:r>
            <a:r>
              <a:rPr lang="en-GB" sz="2000" dirty="0">
                <a:latin typeface="Calibri (Body)"/>
              </a:rPr>
              <a:t>: </a:t>
            </a:r>
          </a:p>
          <a:p>
            <a:pPr algn="just"/>
            <a:r>
              <a:rPr lang="en-GB" sz="2000" b="1" dirty="0">
                <a:latin typeface="Calibri (Body)"/>
              </a:rPr>
              <a:t>Input Embedding</a:t>
            </a:r>
          </a:p>
          <a:p>
            <a:pPr algn="just"/>
            <a:r>
              <a:rPr lang="en-GB" sz="2000" b="1" dirty="0">
                <a:latin typeface="Calibri (Body)"/>
              </a:rPr>
              <a:t>Positional Encoding</a:t>
            </a:r>
            <a:endParaRPr lang="en-GB" sz="2000" dirty="0">
              <a:latin typeface="Calibri (Body)"/>
            </a:endParaRPr>
          </a:p>
          <a:p>
            <a:pPr algn="just"/>
            <a:r>
              <a:rPr lang="vi-VN" sz="2000" b="1" dirty="0" err="1">
                <a:latin typeface="Calibri (Body)"/>
              </a:rPr>
              <a:t>Multi-Head</a:t>
            </a:r>
            <a:r>
              <a:rPr lang="vi-VN" sz="2000" b="1" dirty="0">
                <a:latin typeface="Calibri (Body)"/>
              </a:rPr>
              <a:t> </a:t>
            </a:r>
            <a:r>
              <a:rPr lang="vi-VN" sz="2000" b="1" dirty="0" err="1">
                <a:latin typeface="Calibri (Body)"/>
              </a:rPr>
              <a:t>Attention</a:t>
            </a:r>
            <a:r>
              <a:rPr lang="vi-VN" sz="2000" dirty="0">
                <a:latin typeface="Calibri (Body)"/>
              </a:rPr>
              <a:t> </a:t>
            </a:r>
            <a:endParaRPr lang="en-GB" sz="2000" dirty="0">
              <a:latin typeface="Calibri (Body)"/>
            </a:endParaRPr>
          </a:p>
          <a:p>
            <a:pPr algn="just"/>
            <a:r>
              <a:rPr lang="en-GB" sz="2000" b="1" dirty="0">
                <a:latin typeface="Calibri (Body)"/>
              </a:rPr>
              <a:t>Feed-forward Network</a:t>
            </a:r>
            <a:r>
              <a:rPr lang="vi-VN" sz="2000" dirty="0">
                <a:latin typeface="Calibri (Body)"/>
              </a:rPr>
              <a:t> </a:t>
            </a:r>
            <a:r>
              <a:rPr lang="en-GB" sz="2000" dirty="0">
                <a:latin typeface="Calibri (Body)"/>
              </a:rPr>
              <a:t>(</a:t>
            </a:r>
            <a:r>
              <a:rPr lang="vi-VN" sz="2000" b="1" dirty="0" err="1">
                <a:latin typeface="Calibri (Body)"/>
              </a:rPr>
              <a:t>fully-connected</a:t>
            </a:r>
            <a:r>
              <a:rPr lang="vi-VN" sz="2000" b="1" dirty="0">
                <a:latin typeface="Calibri (Body)"/>
              </a:rPr>
              <a:t> </a:t>
            </a:r>
            <a:r>
              <a:rPr lang="vi-VN" sz="2000" b="1" dirty="0" err="1">
                <a:latin typeface="Calibri (Body)"/>
              </a:rPr>
              <a:t>layer</a:t>
            </a:r>
            <a:r>
              <a:rPr lang="en-GB" sz="2000" b="1" dirty="0">
                <a:latin typeface="Calibri (Body)"/>
              </a:rPr>
              <a:t>)</a:t>
            </a:r>
          </a:p>
          <a:p>
            <a:pPr algn="just"/>
            <a:r>
              <a:rPr lang="en-GB" sz="2000" b="1" dirty="0">
                <a:latin typeface="Calibri (Body)"/>
              </a:rPr>
              <a:t>Layer Normalization</a:t>
            </a:r>
          </a:p>
          <a:p>
            <a:pPr algn="just"/>
            <a:r>
              <a:rPr lang="en-GB" sz="2000" b="1" dirty="0">
                <a:latin typeface="Calibri (Body)"/>
              </a:rPr>
              <a:t>Residual connection </a:t>
            </a:r>
          </a:p>
          <a:p>
            <a:pPr marL="0" indent="0" algn="just">
              <a:buNone/>
            </a:pPr>
            <a:r>
              <a:rPr lang="en-US" sz="2000" dirty="0">
                <a:latin typeface="Calibri (Body)"/>
              </a:rPr>
              <a:t>as shown in the encoder branch on the left side of the figure. At the end of the encoder process, we get a vector embedding output for each word.</a:t>
            </a:r>
            <a:endParaRPr lang="en-GB" sz="2000" dirty="0">
              <a:latin typeface="Calibri (Body)"/>
            </a:endParaRPr>
          </a:p>
        </p:txBody>
      </p:sp>
      <p:sp>
        <p:nvSpPr>
          <p:cNvPr id="4" name="Date Placeholder 3">
            <a:extLst>
              <a:ext uri="{FF2B5EF4-FFF2-40B4-BE49-F238E27FC236}">
                <a16:creationId xmlns:a16="http://schemas.microsoft.com/office/drawing/2014/main" id="{BA4C31FD-D7AD-DC6F-D9B3-BC68AD97610A}"/>
              </a:ext>
            </a:extLst>
          </p:cNvPr>
          <p:cNvSpPr>
            <a:spLocks noGrp="1"/>
          </p:cNvSpPr>
          <p:nvPr>
            <p:ph type="dt" sz="half" idx="10"/>
          </p:nvPr>
        </p:nvSpPr>
        <p:spPr/>
        <p:txBody>
          <a:bodyPr/>
          <a:lstStyle/>
          <a:p>
            <a:fld id="{ACAD6218-F78F-48F9-924F-D813BA0FABAC}" type="datetime1">
              <a:rPr lang="en-GB" smtClean="0"/>
              <a:t>25/04/2023</a:t>
            </a:fld>
            <a:endParaRPr lang="en-GB"/>
          </a:p>
        </p:txBody>
      </p:sp>
      <p:sp>
        <p:nvSpPr>
          <p:cNvPr id="5" name="Footer Placeholder 4">
            <a:extLst>
              <a:ext uri="{FF2B5EF4-FFF2-40B4-BE49-F238E27FC236}">
                <a16:creationId xmlns:a16="http://schemas.microsoft.com/office/drawing/2014/main" id="{C819A083-CE05-1F75-6B29-1085588291EC}"/>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F6A3DBF2-1F6F-1677-644E-5F3965699DF0}"/>
              </a:ext>
            </a:extLst>
          </p:cNvPr>
          <p:cNvSpPr>
            <a:spLocks noGrp="1"/>
          </p:cNvSpPr>
          <p:nvPr>
            <p:ph type="sldNum" sz="quarter" idx="12"/>
          </p:nvPr>
        </p:nvSpPr>
        <p:spPr/>
        <p:txBody>
          <a:bodyPr/>
          <a:lstStyle/>
          <a:p>
            <a:fld id="{5D54C30E-DD06-4FAE-AB75-73BFE4327CDE}" type="slidenum">
              <a:rPr lang="en-GB" smtClean="0"/>
              <a:t>4</a:t>
            </a:fld>
            <a:endParaRPr lang="en-GB"/>
          </a:p>
        </p:txBody>
      </p:sp>
      <p:sp>
        <p:nvSpPr>
          <p:cNvPr id="8" name="Title 1">
            <a:extLst>
              <a:ext uri="{FF2B5EF4-FFF2-40B4-BE49-F238E27FC236}">
                <a16:creationId xmlns:a16="http://schemas.microsoft.com/office/drawing/2014/main" id="{3BBA19A8-9D14-528D-4CA0-160B02DBF52D}"/>
              </a:ext>
            </a:extLst>
          </p:cNvPr>
          <p:cNvSpPr>
            <a:spLocks noGrp="1"/>
          </p:cNvSpPr>
          <p:nvPr>
            <p:ph type="title"/>
          </p:nvPr>
        </p:nvSpPr>
        <p:spPr>
          <a:xfrm>
            <a:off x="838200" y="365125"/>
            <a:ext cx="6515100" cy="1325563"/>
          </a:xfrm>
        </p:spPr>
        <p:txBody>
          <a:bodyPr>
            <a:normAutofit/>
          </a:bodyPr>
          <a:lstStyle/>
          <a:p>
            <a:r>
              <a:rPr lang="en-GB" b="1">
                <a:solidFill>
                  <a:schemeClr val="accent1"/>
                </a:solidFill>
              </a:rPr>
              <a:t>1. Transformer	</a:t>
            </a:r>
          </a:p>
        </p:txBody>
      </p:sp>
      <p:sp>
        <p:nvSpPr>
          <p:cNvPr id="10" name="Rectangle: Rounded Corners 9">
            <a:extLst>
              <a:ext uri="{FF2B5EF4-FFF2-40B4-BE49-F238E27FC236}">
                <a16:creationId xmlns:a16="http://schemas.microsoft.com/office/drawing/2014/main" id="{F4DE8A2A-D766-91FD-F319-DAECA9E37CBF}"/>
              </a:ext>
            </a:extLst>
          </p:cNvPr>
          <p:cNvSpPr/>
          <p:nvPr/>
        </p:nvSpPr>
        <p:spPr>
          <a:xfrm>
            <a:off x="7680960" y="1870074"/>
            <a:ext cx="2199939" cy="453072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00A45E66-EE4E-3AF4-A3B1-2958578AFF84}"/>
              </a:ext>
            </a:extLst>
          </p:cNvPr>
          <p:cNvSpPr txBox="1"/>
          <p:nvPr/>
        </p:nvSpPr>
        <p:spPr>
          <a:xfrm>
            <a:off x="8296140" y="1411049"/>
            <a:ext cx="1505220" cy="369332"/>
          </a:xfrm>
          <a:prstGeom prst="rect">
            <a:avLst/>
          </a:prstGeom>
          <a:noFill/>
        </p:spPr>
        <p:txBody>
          <a:bodyPr wrap="none" rtlCol="0">
            <a:spAutoFit/>
          </a:bodyPr>
          <a:lstStyle/>
          <a:p>
            <a:r>
              <a:rPr lang="en-GB">
                <a:solidFill>
                  <a:srgbClr val="FF0000"/>
                </a:solidFill>
              </a:rPr>
              <a:t>Encoder block</a:t>
            </a:r>
          </a:p>
        </p:txBody>
      </p:sp>
      <p:sp>
        <p:nvSpPr>
          <p:cNvPr id="14" name="TextBox 13">
            <a:extLst>
              <a:ext uri="{FF2B5EF4-FFF2-40B4-BE49-F238E27FC236}">
                <a16:creationId xmlns:a16="http://schemas.microsoft.com/office/drawing/2014/main" id="{65BE1CF2-45E6-84BD-7384-C3771A49007F}"/>
              </a:ext>
            </a:extLst>
          </p:cNvPr>
          <p:cNvSpPr txBox="1"/>
          <p:nvPr/>
        </p:nvSpPr>
        <p:spPr>
          <a:xfrm>
            <a:off x="838200" y="1690688"/>
            <a:ext cx="5200650" cy="523220"/>
          </a:xfrm>
          <a:prstGeom prst="rect">
            <a:avLst/>
          </a:prstGeom>
          <a:noFill/>
        </p:spPr>
        <p:txBody>
          <a:bodyPr wrap="square">
            <a:spAutoFit/>
          </a:bodyPr>
          <a:lstStyle/>
          <a:p>
            <a:r>
              <a:rPr lang="en-GB" sz="2800" dirty="0">
                <a:solidFill>
                  <a:srgbClr val="FF0000"/>
                </a:solidFill>
              </a:rPr>
              <a:t>Encoder blocks in Transformer</a:t>
            </a:r>
            <a:endParaRPr lang="en-GB" sz="2800" dirty="0"/>
          </a:p>
        </p:txBody>
      </p:sp>
    </p:spTree>
    <p:extLst>
      <p:ext uri="{BB962C8B-B14F-4D97-AF65-F5344CB8AC3E}">
        <p14:creationId xmlns:p14="http://schemas.microsoft.com/office/powerpoint/2010/main" val="39496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Transformer Explained | Papers With Code">
            <a:extLst>
              <a:ext uri="{FF2B5EF4-FFF2-40B4-BE49-F238E27FC236}">
                <a16:creationId xmlns:a16="http://schemas.microsoft.com/office/drawing/2014/main" id="{F0B56BCE-343B-5B87-A0A4-7FA0DA4E86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710" r="51759"/>
          <a:stretch/>
        </p:blipFill>
        <p:spPr bwMode="auto">
          <a:xfrm rot="5400000">
            <a:off x="3912570" y="1221719"/>
            <a:ext cx="3032140" cy="585966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BA4C31FD-D7AD-DC6F-D9B3-BC68AD97610A}"/>
              </a:ext>
            </a:extLst>
          </p:cNvPr>
          <p:cNvSpPr>
            <a:spLocks noGrp="1"/>
          </p:cNvSpPr>
          <p:nvPr>
            <p:ph type="dt" sz="half" idx="10"/>
          </p:nvPr>
        </p:nvSpPr>
        <p:spPr/>
        <p:txBody>
          <a:bodyPr/>
          <a:lstStyle/>
          <a:p>
            <a:fld id="{75EC5B78-93BD-4C15-8AB7-76B55DADF552}" type="datetime1">
              <a:rPr lang="en-GB" smtClean="0"/>
              <a:t>25/04/2023</a:t>
            </a:fld>
            <a:endParaRPr lang="en-GB"/>
          </a:p>
        </p:txBody>
      </p:sp>
      <p:sp>
        <p:nvSpPr>
          <p:cNvPr id="5" name="Footer Placeholder 4">
            <a:extLst>
              <a:ext uri="{FF2B5EF4-FFF2-40B4-BE49-F238E27FC236}">
                <a16:creationId xmlns:a16="http://schemas.microsoft.com/office/drawing/2014/main" id="{C819A083-CE05-1F75-6B29-1085588291EC}"/>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F6A3DBF2-1F6F-1677-644E-5F3965699DF0}"/>
              </a:ext>
            </a:extLst>
          </p:cNvPr>
          <p:cNvSpPr>
            <a:spLocks noGrp="1"/>
          </p:cNvSpPr>
          <p:nvPr>
            <p:ph type="sldNum" sz="quarter" idx="12"/>
          </p:nvPr>
        </p:nvSpPr>
        <p:spPr/>
        <p:txBody>
          <a:bodyPr/>
          <a:lstStyle/>
          <a:p>
            <a:fld id="{5D54C30E-DD06-4FAE-AB75-73BFE4327CDE}" type="slidenum">
              <a:rPr lang="en-GB" smtClean="0"/>
              <a:t>5</a:t>
            </a:fld>
            <a:endParaRPr lang="en-GB"/>
          </a:p>
        </p:txBody>
      </p:sp>
      <p:sp>
        <p:nvSpPr>
          <p:cNvPr id="8" name="Title 1">
            <a:extLst>
              <a:ext uri="{FF2B5EF4-FFF2-40B4-BE49-F238E27FC236}">
                <a16:creationId xmlns:a16="http://schemas.microsoft.com/office/drawing/2014/main" id="{3BBA19A8-9D14-528D-4CA0-160B02DBF52D}"/>
              </a:ext>
            </a:extLst>
          </p:cNvPr>
          <p:cNvSpPr>
            <a:spLocks noGrp="1"/>
          </p:cNvSpPr>
          <p:nvPr>
            <p:ph type="title"/>
          </p:nvPr>
        </p:nvSpPr>
        <p:spPr>
          <a:xfrm>
            <a:off x="838200" y="365125"/>
            <a:ext cx="6515100" cy="1325563"/>
          </a:xfrm>
        </p:spPr>
        <p:txBody>
          <a:bodyPr>
            <a:normAutofit/>
          </a:bodyPr>
          <a:lstStyle/>
          <a:p>
            <a:r>
              <a:rPr lang="en-GB" b="1">
                <a:solidFill>
                  <a:schemeClr val="accent1"/>
                </a:solidFill>
              </a:rPr>
              <a:t>1. Transformer	</a:t>
            </a:r>
          </a:p>
        </p:txBody>
      </p:sp>
      <p:sp>
        <p:nvSpPr>
          <p:cNvPr id="14" name="TextBox 13">
            <a:extLst>
              <a:ext uri="{FF2B5EF4-FFF2-40B4-BE49-F238E27FC236}">
                <a16:creationId xmlns:a16="http://schemas.microsoft.com/office/drawing/2014/main" id="{65BE1CF2-45E6-84BD-7384-C3771A49007F}"/>
              </a:ext>
            </a:extLst>
          </p:cNvPr>
          <p:cNvSpPr txBox="1"/>
          <p:nvPr/>
        </p:nvSpPr>
        <p:spPr>
          <a:xfrm>
            <a:off x="838200" y="1690688"/>
            <a:ext cx="5200650" cy="523220"/>
          </a:xfrm>
          <a:prstGeom prst="rect">
            <a:avLst/>
          </a:prstGeom>
          <a:noFill/>
        </p:spPr>
        <p:txBody>
          <a:bodyPr wrap="square">
            <a:spAutoFit/>
          </a:bodyPr>
          <a:lstStyle/>
          <a:p>
            <a:r>
              <a:rPr lang="en-GB" sz="2800" dirty="0">
                <a:solidFill>
                  <a:srgbClr val="FF0000"/>
                </a:solidFill>
              </a:rPr>
              <a:t>Encoder blocks in Transformer</a:t>
            </a:r>
            <a:endParaRPr lang="en-GB" sz="2800" dirty="0"/>
          </a:p>
        </p:txBody>
      </p:sp>
      <p:sp>
        <p:nvSpPr>
          <p:cNvPr id="20" name="TextBox 19">
            <a:extLst>
              <a:ext uri="{FF2B5EF4-FFF2-40B4-BE49-F238E27FC236}">
                <a16:creationId xmlns:a16="http://schemas.microsoft.com/office/drawing/2014/main" id="{8AECA9CF-650D-FA8E-3CE9-43E230DC58E3}"/>
              </a:ext>
            </a:extLst>
          </p:cNvPr>
          <p:cNvSpPr txBox="1"/>
          <p:nvPr/>
        </p:nvSpPr>
        <p:spPr>
          <a:xfrm>
            <a:off x="9384830" y="4917348"/>
            <a:ext cx="2514816" cy="369332"/>
          </a:xfrm>
          <a:prstGeom prst="rect">
            <a:avLst/>
          </a:prstGeom>
          <a:noFill/>
          <a:ln>
            <a:solidFill>
              <a:srgbClr val="00B0F0"/>
            </a:solidFill>
          </a:ln>
        </p:spPr>
        <p:txBody>
          <a:bodyPr wrap="square">
            <a:spAutoFit/>
          </a:bodyPr>
          <a:lstStyle/>
          <a:p>
            <a:pPr algn="just"/>
            <a:r>
              <a:rPr lang="en-GB" sz="1800" b="1">
                <a:latin typeface="Calibri (Body)"/>
              </a:rPr>
              <a:t>Feed-forward Network</a:t>
            </a:r>
          </a:p>
        </p:txBody>
      </p:sp>
      <p:sp>
        <p:nvSpPr>
          <p:cNvPr id="24" name="TextBox 23">
            <a:extLst>
              <a:ext uri="{FF2B5EF4-FFF2-40B4-BE49-F238E27FC236}">
                <a16:creationId xmlns:a16="http://schemas.microsoft.com/office/drawing/2014/main" id="{D6B26609-605B-3A19-9346-60AB9CEBE5D8}"/>
              </a:ext>
            </a:extLst>
          </p:cNvPr>
          <p:cNvSpPr txBox="1"/>
          <p:nvPr/>
        </p:nvSpPr>
        <p:spPr>
          <a:xfrm>
            <a:off x="5344512" y="5957131"/>
            <a:ext cx="2259969" cy="379731"/>
          </a:xfrm>
          <a:prstGeom prst="rect">
            <a:avLst/>
          </a:prstGeom>
          <a:noFill/>
          <a:ln>
            <a:solidFill>
              <a:schemeClr val="accent2">
                <a:lumMod val="75000"/>
              </a:schemeClr>
            </a:solidFill>
          </a:ln>
        </p:spPr>
        <p:txBody>
          <a:bodyPr wrap="square">
            <a:spAutoFit/>
          </a:bodyPr>
          <a:lstStyle/>
          <a:p>
            <a:pPr algn="just"/>
            <a:r>
              <a:rPr lang="vi-VN" sz="1800" b="1">
                <a:latin typeface="Calibri (Body)"/>
              </a:rPr>
              <a:t>Multi-Head Attention</a:t>
            </a:r>
            <a:r>
              <a:rPr lang="vi-VN" sz="1800">
                <a:latin typeface="Calibri (Body)"/>
              </a:rPr>
              <a:t> </a:t>
            </a:r>
            <a:endParaRPr lang="en-GB" sz="1800">
              <a:latin typeface="Calibri (Body)"/>
            </a:endParaRPr>
          </a:p>
        </p:txBody>
      </p:sp>
      <p:sp>
        <p:nvSpPr>
          <p:cNvPr id="26" name="TextBox 25">
            <a:extLst>
              <a:ext uri="{FF2B5EF4-FFF2-40B4-BE49-F238E27FC236}">
                <a16:creationId xmlns:a16="http://schemas.microsoft.com/office/drawing/2014/main" id="{1727E656-9E94-4AAD-F4FF-E1970AE1B49E}"/>
              </a:ext>
            </a:extLst>
          </p:cNvPr>
          <p:cNvSpPr txBox="1"/>
          <p:nvPr/>
        </p:nvSpPr>
        <p:spPr>
          <a:xfrm>
            <a:off x="8833114" y="2789516"/>
            <a:ext cx="2117464" cy="369332"/>
          </a:xfrm>
          <a:prstGeom prst="rect">
            <a:avLst/>
          </a:prstGeom>
          <a:noFill/>
          <a:ln>
            <a:solidFill>
              <a:srgbClr val="DBC01D"/>
            </a:solidFill>
          </a:ln>
        </p:spPr>
        <p:txBody>
          <a:bodyPr wrap="square">
            <a:spAutoFit/>
          </a:bodyPr>
          <a:lstStyle/>
          <a:p>
            <a:pPr algn="just"/>
            <a:r>
              <a:rPr lang="en-GB" sz="1800" b="1">
                <a:latin typeface="Calibri (Body)"/>
              </a:rPr>
              <a:t>Layer Normalization</a:t>
            </a:r>
          </a:p>
        </p:txBody>
      </p:sp>
      <p:sp>
        <p:nvSpPr>
          <p:cNvPr id="28" name="TextBox 27">
            <a:extLst>
              <a:ext uri="{FF2B5EF4-FFF2-40B4-BE49-F238E27FC236}">
                <a16:creationId xmlns:a16="http://schemas.microsoft.com/office/drawing/2014/main" id="{87291ED3-A380-F85B-1996-5B033F7F4BFA}"/>
              </a:ext>
            </a:extLst>
          </p:cNvPr>
          <p:cNvSpPr txBox="1"/>
          <p:nvPr/>
        </p:nvSpPr>
        <p:spPr>
          <a:xfrm>
            <a:off x="6294568" y="1302738"/>
            <a:ext cx="2115223" cy="369332"/>
          </a:xfrm>
          <a:prstGeom prst="rect">
            <a:avLst/>
          </a:prstGeom>
          <a:noFill/>
          <a:ln>
            <a:solidFill>
              <a:srgbClr val="002060"/>
            </a:solidFill>
          </a:ln>
        </p:spPr>
        <p:txBody>
          <a:bodyPr wrap="square">
            <a:spAutoFit/>
          </a:bodyPr>
          <a:lstStyle/>
          <a:p>
            <a:pPr algn="just"/>
            <a:r>
              <a:rPr lang="en-GB" sz="1800" b="1">
                <a:latin typeface="Calibri (Body)"/>
              </a:rPr>
              <a:t>Residual connection </a:t>
            </a:r>
          </a:p>
        </p:txBody>
      </p:sp>
      <p:cxnSp>
        <p:nvCxnSpPr>
          <p:cNvPr id="34" name="Connector: Curved 33">
            <a:extLst>
              <a:ext uri="{FF2B5EF4-FFF2-40B4-BE49-F238E27FC236}">
                <a16:creationId xmlns:a16="http://schemas.microsoft.com/office/drawing/2014/main" id="{657A8FBC-4613-1C1B-8CE5-C14B0DCF7D21}"/>
              </a:ext>
            </a:extLst>
          </p:cNvPr>
          <p:cNvCxnSpPr>
            <a:cxnSpLocks/>
            <a:stCxn id="22" idx="2"/>
          </p:cNvCxnSpPr>
          <p:nvPr/>
        </p:nvCxnSpPr>
        <p:spPr>
          <a:xfrm rot="16200000" flipH="1">
            <a:off x="2121644" y="2702341"/>
            <a:ext cx="579534" cy="2339978"/>
          </a:xfrm>
          <a:prstGeom prst="curvedConnector2">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1" name="Connector: Curved 40">
            <a:extLst>
              <a:ext uri="{FF2B5EF4-FFF2-40B4-BE49-F238E27FC236}">
                <a16:creationId xmlns:a16="http://schemas.microsoft.com/office/drawing/2014/main" id="{E03A3597-9B88-C107-0984-62260E824F16}"/>
              </a:ext>
            </a:extLst>
          </p:cNvPr>
          <p:cNvCxnSpPr>
            <a:cxnSpLocks/>
          </p:cNvCxnSpPr>
          <p:nvPr/>
        </p:nvCxnSpPr>
        <p:spPr>
          <a:xfrm flipV="1">
            <a:off x="2831108" y="4792532"/>
            <a:ext cx="1797930" cy="1410471"/>
          </a:xfrm>
          <a:prstGeom prst="curvedConnector3">
            <a:avLst>
              <a:gd name="adj1" fmla="val 100260"/>
            </a:avLst>
          </a:prstGeom>
          <a:ln>
            <a:solidFill>
              <a:schemeClr val="accent3">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48" name="Connector: Curved 47">
            <a:extLst>
              <a:ext uri="{FF2B5EF4-FFF2-40B4-BE49-F238E27FC236}">
                <a16:creationId xmlns:a16="http://schemas.microsoft.com/office/drawing/2014/main" id="{AC1B882E-2E59-6AE2-D1A1-5BB934A839A1}"/>
              </a:ext>
            </a:extLst>
          </p:cNvPr>
          <p:cNvCxnSpPr>
            <a:cxnSpLocks/>
            <a:stCxn id="28" idx="2"/>
          </p:cNvCxnSpPr>
          <p:nvPr/>
        </p:nvCxnSpPr>
        <p:spPr>
          <a:xfrm rot="5400000">
            <a:off x="5743875" y="1896897"/>
            <a:ext cx="1833133" cy="1383479"/>
          </a:xfrm>
          <a:prstGeom prst="curvedConnector3">
            <a:avLst>
              <a:gd name="adj1" fmla="val 50000"/>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52" name="Connector: Curved 51">
            <a:extLst>
              <a:ext uri="{FF2B5EF4-FFF2-40B4-BE49-F238E27FC236}">
                <a16:creationId xmlns:a16="http://schemas.microsoft.com/office/drawing/2014/main" id="{2C4BC183-0CBA-109C-4871-B55D12802C85}"/>
              </a:ext>
            </a:extLst>
          </p:cNvPr>
          <p:cNvCxnSpPr>
            <a:cxnSpLocks/>
            <a:stCxn id="26" idx="2"/>
          </p:cNvCxnSpPr>
          <p:nvPr/>
        </p:nvCxnSpPr>
        <p:spPr>
          <a:xfrm rot="5400000">
            <a:off x="8336418" y="2976288"/>
            <a:ext cx="1372869" cy="1737988"/>
          </a:xfrm>
          <a:prstGeom prst="curvedConnector2">
            <a:avLst/>
          </a:prstGeom>
          <a:ln>
            <a:solidFill>
              <a:srgbClr val="DBC01D"/>
            </a:solidFill>
            <a:tailEnd type="triangle"/>
          </a:ln>
        </p:spPr>
        <p:style>
          <a:lnRef idx="3">
            <a:schemeClr val="dk1"/>
          </a:lnRef>
          <a:fillRef idx="0">
            <a:schemeClr val="dk1"/>
          </a:fillRef>
          <a:effectRef idx="2">
            <a:schemeClr val="dk1"/>
          </a:effectRef>
          <a:fontRef idx="minor">
            <a:schemeClr val="tx1"/>
          </a:fontRef>
        </p:style>
      </p:cxnSp>
      <p:cxnSp>
        <p:nvCxnSpPr>
          <p:cNvPr id="55" name="Connector: Curved 54">
            <a:extLst>
              <a:ext uri="{FF2B5EF4-FFF2-40B4-BE49-F238E27FC236}">
                <a16:creationId xmlns:a16="http://schemas.microsoft.com/office/drawing/2014/main" id="{EF73E084-5DA3-EECD-5AAB-93CC60502C9F}"/>
              </a:ext>
            </a:extLst>
          </p:cNvPr>
          <p:cNvCxnSpPr>
            <a:cxnSpLocks/>
            <a:stCxn id="24" idx="0"/>
          </p:cNvCxnSpPr>
          <p:nvPr/>
        </p:nvCxnSpPr>
        <p:spPr>
          <a:xfrm rot="16200000" flipV="1">
            <a:off x="5986673" y="5469306"/>
            <a:ext cx="498804" cy="476845"/>
          </a:xfrm>
          <a:prstGeom prst="curvedConnector3">
            <a:avLst>
              <a:gd name="adj1" fmla="val 50000"/>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cxnSp>
        <p:nvCxnSpPr>
          <p:cNvPr id="57" name="Connector: Curved 56">
            <a:extLst>
              <a:ext uri="{FF2B5EF4-FFF2-40B4-BE49-F238E27FC236}">
                <a16:creationId xmlns:a16="http://schemas.microsoft.com/office/drawing/2014/main" id="{EE08326C-8E68-A197-28DF-F055A19B5B84}"/>
              </a:ext>
            </a:extLst>
          </p:cNvPr>
          <p:cNvCxnSpPr>
            <a:cxnSpLocks/>
            <a:stCxn id="20" idx="1"/>
          </p:cNvCxnSpPr>
          <p:nvPr/>
        </p:nvCxnSpPr>
        <p:spPr>
          <a:xfrm rot="10800000" flipV="1">
            <a:off x="7451834" y="5102014"/>
            <a:ext cx="1932996" cy="175854"/>
          </a:xfrm>
          <a:prstGeom prst="curvedConnector3">
            <a:avLst>
              <a:gd name="adj1" fmla="val 50000"/>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grpSp>
        <p:nvGrpSpPr>
          <p:cNvPr id="101" name="Group 100">
            <a:extLst>
              <a:ext uri="{FF2B5EF4-FFF2-40B4-BE49-F238E27FC236}">
                <a16:creationId xmlns:a16="http://schemas.microsoft.com/office/drawing/2014/main" id="{4F6B911B-BA53-9114-03D5-782BE33D2151}"/>
              </a:ext>
            </a:extLst>
          </p:cNvPr>
          <p:cNvGrpSpPr/>
          <p:nvPr/>
        </p:nvGrpSpPr>
        <p:grpSpPr>
          <a:xfrm>
            <a:off x="236035" y="2438656"/>
            <a:ext cx="3098986" cy="1143907"/>
            <a:chOff x="236035" y="2438656"/>
            <a:chExt cx="3098986" cy="1143907"/>
          </a:xfrm>
        </p:grpSpPr>
        <p:sp>
          <p:nvSpPr>
            <p:cNvPr id="22" name="TextBox 21">
              <a:extLst>
                <a:ext uri="{FF2B5EF4-FFF2-40B4-BE49-F238E27FC236}">
                  <a16:creationId xmlns:a16="http://schemas.microsoft.com/office/drawing/2014/main" id="{460E48BB-0817-0937-D282-43EECE77F884}"/>
                </a:ext>
              </a:extLst>
            </p:cNvPr>
            <p:cNvSpPr txBox="1"/>
            <p:nvPr/>
          </p:nvSpPr>
          <p:spPr>
            <a:xfrm>
              <a:off x="301529" y="3199764"/>
              <a:ext cx="1879786" cy="382799"/>
            </a:xfrm>
            <a:prstGeom prst="rect">
              <a:avLst/>
            </a:prstGeom>
            <a:noFill/>
            <a:ln>
              <a:solidFill>
                <a:srgbClr val="FF0000"/>
              </a:solidFill>
            </a:ln>
          </p:spPr>
          <p:txBody>
            <a:bodyPr wrap="square">
              <a:spAutoFit/>
            </a:bodyPr>
            <a:lstStyle/>
            <a:p>
              <a:pPr algn="just"/>
              <a:r>
                <a:rPr lang="en-GB" sz="1800" b="1">
                  <a:latin typeface="Calibri (Body)"/>
                </a:rPr>
                <a:t>Input Embedding</a:t>
              </a:r>
            </a:p>
          </p:txBody>
        </p:sp>
        <p:sp>
          <p:nvSpPr>
            <p:cNvPr id="71" name="TextBox 70">
              <a:extLst>
                <a:ext uri="{FF2B5EF4-FFF2-40B4-BE49-F238E27FC236}">
                  <a16:creationId xmlns:a16="http://schemas.microsoft.com/office/drawing/2014/main" id="{A21D9C85-08FB-7FC9-61A9-C6F295B4B131}"/>
                </a:ext>
              </a:extLst>
            </p:cNvPr>
            <p:cNvSpPr txBox="1"/>
            <p:nvPr/>
          </p:nvSpPr>
          <p:spPr>
            <a:xfrm>
              <a:off x="236035" y="2438656"/>
              <a:ext cx="3098986" cy="738664"/>
            </a:xfrm>
            <a:prstGeom prst="rect">
              <a:avLst/>
            </a:prstGeom>
            <a:noFill/>
          </p:spPr>
          <p:txBody>
            <a:bodyPr wrap="square" rtlCol="0">
              <a:spAutoFit/>
            </a:bodyPr>
            <a:lstStyle/>
            <a:p>
              <a:r>
                <a:rPr lang="en-GB" sz="1400"/>
                <a:t>tokens are converted into embedding vectors by using a fixed representation like word2vec or any other</a:t>
              </a:r>
            </a:p>
          </p:txBody>
        </p:sp>
      </p:grpSp>
      <p:sp>
        <p:nvSpPr>
          <p:cNvPr id="80" name="TextBox 79">
            <a:extLst>
              <a:ext uri="{FF2B5EF4-FFF2-40B4-BE49-F238E27FC236}">
                <a16:creationId xmlns:a16="http://schemas.microsoft.com/office/drawing/2014/main" id="{C42866BE-8C0C-E9C3-0D77-B00AFD4E50E1}"/>
              </a:ext>
            </a:extLst>
          </p:cNvPr>
          <p:cNvSpPr txBox="1"/>
          <p:nvPr/>
        </p:nvSpPr>
        <p:spPr>
          <a:xfrm>
            <a:off x="6236075" y="502351"/>
            <a:ext cx="4714503" cy="738664"/>
          </a:xfrm>
          <a:prstGeom prst="rect">
            <a:avLst/>
          </a:prstGeom>
          <a:noFill/>
        </p:spPr>
        <p:txBody>
          <a:bodyPr wrap="square">
            <a:spAutoFit/>
          </a:bodyPr>
          <a:lstStyle/>
          <a:p>
            <a:r>
              <a:rPr lang="en-GB" sz="1400" b="0" i="0" dirty="0">
                <a:solidFill>
                  <a:srgbClr val="232629"/>
                </a:solidFill>
                <a:effectLst/>
                <a:latin typeface="-apple-system"/>
              </a:rPr>
              <a:t>Residual connections mainly help mitigate the vanishing gradient problem. During the back-propagation, the signal gets multiplied by the derivative of the activation function. </a:t>
            </a:r>
            <a:endParaRPr lang="en-GB" sz="1400" dirty="0"/>
          </a:p>
        </p:txBody>
      </p:sp>
      <p:sp>
        <p:nvSpPr>
          <p:cNvPr id="96" name="TextBox 95">
            <a:extLst>
              <a:ext uri="{FF2B5EF4-FFF2-40B4-BE49-F238E27FC236}">
                <a16:creationId xmlns:a16="http://schemas.microsoft.com/office/drawing/2014/main" id="{B0A4AA47-F2BE-8556-A0A9-9992B664A751}"/>
              </a:ext>
            </a:extLst>
          </p:cNvPr>
          <p:cNvSpPr txBox="1"/>
          <p:nvPr/>
        </p:nvSpPr>
        <p:spPr>
          <a:xfrm>
            <a:off x="7640264" y="5864449"/>
            <a:ext cx="3624301" cy="523220"/>
          </a:xfrm>
          <a:prstGeom prst="rect">
            <a:avLst/>
          </a:prstGeom>
          <a:noFill/>
        </p:spPr>
        <p:txBody>
          <a:bodyPr wrap="square" rtlCol="0">
            <a:spAutoFit/>
          </a:bodyPr>
          <a:lstStyle/>
          <a:p>
            <a:r>
              <a:rPr lang="en-US" sz="1400" dirty="0"/>
              <a:t>The birthplace of the transformer's quintessential data element:</a:t>
            </a:r>
            <a:r>
              <a:rPr lang="en-GB" sz="1400" b="1" dirty="0"/>
              <a:t>self-attention</a:t>
            </a:r>
          </a:p>
        </p:txBody>
      </p:sp>
      <p:grpSp>
        <p:nvGrpSpPr>
          <p:cNvPr id="100" name="Group 99">
            <a:extLst>
              <a:ext uri="{FF2B5EF4-FFF2-40B4-BE49-F238E27FC236}">
                <a16:creationId xmlns:a16="http://schemas.microsoft.com/office/drawing/2014/main" id="{B6E469F2-9B10-BBF1-9664-60C797946275}"/>
              </a:ext>
            </a:extLst>
          </p:cNvPr>
          <p:cNvGrpSpPr/>
          <p:nvPr/>
        </p:nvGrpSpPr>
        <p:grpSpPr>
          <a:xfrm>
            <a:off x="546754" y="5311758"/>
            <a:ext cx="3098184" cy="1075911"/>
            <a:chOff x="546754" y="5311758"/>
            <a:chExt cx="3098184" cy="1075911"/>
          </a:xfrm>
        </p:grpSpPr>
        <p:sp>
          <p:nvSpPr>
            <p:cNvPr id="18" name="TextBox 17">
              <a:extLst>
                <a:ext uri="{FF2B5EF4-FFF2-40B4-BE49-F238E27FC236}">
                  <a16:creationId xmlns:a16="http://schemas.microsoft.com/office/drawing/2014/main" id="{710536FA-3E22-0CA2-4FB5-9FF839B69684}"/>
                </a:ext>
              </a:extLst>
            </p:cNvPr>
            <p:cNvSpPr txBox="1"/>
            <p:nvPr/>
          </p:nvSpPr>
          <p:spPr>
            <a:xfrm>
              <a:off x="571139" y="6018337"/>
              <a:ext cx="2259969" cy="369332"/>
            </a:xfrm>
            <a:prstGeom prst="rect">
              <a:avLst/>
            </a:prstGeom>
            <a:noFill/>
            <a:ln>
              <a:solidFill>
                <a:schemeClr val="tx1">
                  <a:lumMod val="95000"/>
                  <a:lumOff val="5000"/>
                </a:schemeClr>
              </a:solidFill>
            </a:ln>
          </p:spPr>
          <p:txBody>
            <a:bodyPr wrap="square">
              <a:spAutoFit/>
            </a:bodyPr>
            <a:lstStyle/>
            <a:p>
              <a:pPr algn="just"/>
              <a:r>
                <a:rPr lang="en-GB" sz="1800" b="1">
                  <a:latin typeface="Calibri (Body)"/>
                </a:rPr>
                <a:t>Positional Encoding</a:t>
              </a:r>
              <a:endParaRPr lang="en-GB" sz="1800">
                <a:latin typeface="Calibri (Body)"/>
              </a:endParaRPr>
            </a:p>
          </p:txBody>
        </p:sp>
        <p:sp>
          <p:nvSpPr>
            <p:cNvPr id="97" name="TextBox 96">
              <a:extLst>
                <a:ext uri="{FF2B5EF4-FFF2-40B4-BE49-F238E27FC236}">
                  <a16:creationId xmlns:a16="http://schemas.microsoft.com/office/drawing/2014/main" id="{3889179E-FBE6-5092-4E92-CAB06F76BF63}"/>
                </a:ext>
              </a:extLst>
            </p:cNvPr>
            <p:cNvSpPr txBox="1"/>
            <p:nvPr/>
          </p:nvSpPr>
          <p:spPr>
            <a:xfrm>
              <a:off x="546754" y="5311758"/>
              <a:ext cx="3098184" cy="738664"/>
            </a:xfrm>
            <a:prstGeom prst="rect">
              <a:avLst/>
            </a:prstGeom>
            <a:noFill/>
          </p:spPr>
          <p:txBody>
            <a:bodyPr wrap="square" rtlCol="0">
              <a:spAutoFit/>
            </a:bodyPr>
            <a:lstStyle/>
            <a:p>
              <a:r>
                <a:rPr lang="en-US" sz="1400" dirty="0"/>
                <a:t>Helps the model learn word order, context, structure, and sentence information</a:t>
              </a:r>
              <a:endParaRPr lang="en-GB" sz="1400" dirty="0"/>
            </a:p>
          </p:txBody>
        </p:sp>
      </p:grpSp>
      <p:sp>
        <p:nvSpPr>
          <p:cNvPr id="102" name="TextBox 101">
            <a:extLst>
              <a:ext uri="{FF2B5EF4-FFF2-40B4-BE49-F238E27FC236}">
                <a16:creationId xmlns:a16="http://schemas.microsoft.com/office/drawing/2014/main" id="{CE828814-C0C0-D9C4-9260-16309864CC38}"/>
              </a:ext>
            </a:extLst>
          </p:cNvPr>
          <p:cNvSpPr txBox="1"/>
          <p:nvPr/>
        </p:nvSpPr>
        <p:spPr>
          <a:xfrm>
            <a:off x="8818960" y="2194100"/>
            <a:ext cx="3290978" cy="523220"/>
          </a:xfrm>
          <a:prstGeom prst="rect">
            <a:avLst/>
          </a:prstGeom>
          <a:noFill/>
        </p:spPr>
        <p:txBody>
          <a:bodyPr wrap="square" rtlCol="0">
            <a:spAutoFit/>
          </a:bodyPr>
          <a:lstStyle/>
          <a:p>
            <a:r>
              <a:rPr lang="en-GB" sz="1400" b="0" i="0">
                <a:solidFill>
                  <a:srgbClr val="111111"/>
                </a:solidFill>
                <a:effectLst/>
                <a:latin typeface="Roboto" panose="02000000000000000000" pitchFamily="2" charset="0"/>
              </a:rPr>
              <a:t>layer normalization plays a crucial role in</a:t>
            </a:r>
            <a:r>
              <a:rPr lang="en-GB" sz="1400" b="1" i="0">
                <a:solidFill>
                  <a:srgbClr val="111111"/>
                </a:solidFill>
                <a:effectLst/>
                <a:latin typeface="Roboto" panose="02000000000000000000" pitchFamily="2" charset="0"/>
              </a:rPr>
              <a:t> controlling the gradient scales</a:t>
            </a:r>
            <a:r>
              <a:rPr lang="en-GB" sz="1400" b="0" i="0">
                <a:solidFill>
                  <a:srgbClr val="111111"/>
                </a:solidFill>
                <a:effectLst/>
                <a:latin typeface="Roboto" panose="02000000000000000000" pitchFamily="2" charset="0"/>
              </a:rPr>
              <a:t>.</a:t>
            </a:r>
            <a:endParaRPr lang="en-GB" sz="1400"/>
          </a:p>
        </p:txBody>
      </p:sp>
    </p:spTree>
    <p:extLst>
      <p:ext uri="{BB962C8B-B14F-4D97-AF65-F5344CB8AC3E}">
        <p14:creationId xmlns:p14="http://schemas.microsoft.com/office/powerpoint/2010/main" val="380568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1DA7-0E6E-479F-4DC3-E1BC17BF64A9}"/>
              </a:ext>
            </a:extLst>
          </p:cNvPr>
          <p:cNvSpPr>
            <a:spLocks noGrp="1"/>
          </p:cNvSpPr>
          <p:nvPr>
            <p:ph type="title"/>
          </p:nvPr>
        </p:nvSpPr>
        <p:spPr/>
        <p:txBody>
          <a:bodyPr/>
          <a:lstStyle/>
          <a:p>
            <a:r>
              <a:rPr lang="en-GB" b="1">
                <a:solidFill>
                  <a:schemeClr val="accent1"/>
                </a:solidFill>
              </a:rPr>
              <a:t>Outline</a:t>
            </a:r>
          </a:p>
        </p:txBody>
      </p:sp>
      <p:sp>
        <p:nvSpPr>
          <p:cNvPr id="3" name="Content Placeholder 2">
            <a:extLst>
              <a:ext uri="{FF2B5EF4-FFF2-40B4-BE49-F238E27FC236}">
                <a16:creationId xmlns:a16="http://schemas.microsoft.com/office/drawing/2014/main" id="{C0A1E550-95D0-0F9F-D545-EC3FD228A313}"/>
              </a:ext>
            </a:extLst>
          </p:cNvPr>
          <p:cNvSpPr>
            <a:spLocks noGrp="1"/>
          </p:cNvSpPr>
          <p:nvPr>
            <p:ph idx="1"/>
          </p:nvPr>
        </p:nvSpPr>
        <p:spPr/>
        <p:txBody>
          <a:bodyPr/>
          <a:lstStyle/>
          <a:p>
            <a:pPr marL="514350" indent="-514350">
              <a:buAutoNum type="arabicPeriod"/>
            </a:pPr>
            <a:r>
              <a:rPr lang="en-GB" dirty="0"/>
              <a:t>Transformer Innovations</a:t>
            </a:r>
          </a:p>
          <a:p>
            <a:pPr marL="514350" indent="-514350">
              <a:buAutoNum type="arabicPeriod"/>
            </a:pPr>
            <a:r>
              <a:rPr lang="en-GB" dirty="0">
                <a:solidFill>
                  <a:srgbClr val="00B0F0"/>
                </a:solidFill>
              </a:rPr>
              <a:t>What is BERT? </a:t>
            </a:r>
          </a:p>
          <a:p>
            <a:pPr marL="514350" indent="-514350">
              <a:buAutoNum type="arabicPeriod"/>
            </a:pPr>
            <a:r>
              <a:rPr lang="en-GB" dirty="0" err="1"/>
              <a:t>RoBERTA</a:t>
            </a:r>
            <a:endParaRPr lang="en-GB" dirty="0"/>
          </a:p>
        </p:txBody>
      </p:sp>
      <p:sp>
        <p:nvSpPr>
          <p:cNvPr id="4" name="Date Placeholder 3">
            <a:extLst>
              <a:ext uri="{FF2B5EF4-FFF2-40B4-BE49-F238E27FC236}">
                <a16:creationId xmlns:a16="http://schemas.microsoft.com/office/drawing/2014/main" id="{1F590A52-4F07-7146-DBD0-4B5653DDBDEB}"/>
              </a:ext>
            </a:extLst>
          </p:cNvPr>
          <p:cNvSpPr>
            <a:spLocks noGrp="1"/>
          </p:cNvSpPr>
          <p:nvPr>
            <p:ph type="dt" sz="half" idx="10"/>
          </p:nvPr>
        </p:nvSpPr>
        <p:spPr/>
        <p:txBody>
          <a:bodyPr/>
          <a:lstStyle/>
          <a:p>
            <a:fld id="{90181D6F-DC90-4BD0-B4CF-0B7AE9E7334E}" type="datetime1">
              <a:rPr lang="en-GB" smtClean="0"/>
              <a:t>25/04/2023</a:t>
            </a:fld>
            <a:endParaRPr lang="en-GB"/>
          </a:p>
        </p:txBody>
      </p:sp>
      <p:sp>
        <p:nvSpPr>
          <p:cNvPr id="5" name="Footer Placeholder 4">
            <a:extLst>
              <a:ext uri="{FF2B5EF4-FFF2-40B4-BE49-F238E27FC236}">
                <a16:creationId xmlns:a16="http://schemas.microsoft.com/office/drawing/2014/main" id="{2DD66D8A-2733-7B13-C46D-A2E48EED3C80}"/>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99CEFCDE-6EA0-6A69-7207-8B5C04EE2647}"/>
              </a:ext>
            </a:extLst>
          </p:cNvPr>
          <p:cNvSpPr>
            <a:spLocks noGrp="1"/>
          </p:cNvSpPr>
          <p:nvPr>
            <p:ph type="sldNum" sz="quarter" idx="12"/>
          </p:nvPr>
        </p:nvSpPr>
        <p:spPr/>
        <p:txBody>
          <a:bodyPr/>
          <a:lstStyle/>
          <a:p>
            <a:fld id="{5D54C30E-DD06-4FAE-AB75-73BFE4327CDE}" type="slidenum">
              <a:rPr lang="en-GB" smtClean="0"/>
              <a:t>6</a:t>
            </a:fld>
            <a:endParaRPr lang="en-GB"/>
          </a:p>
        </p:txBody>
      </p:sp>
    </p:spTree>
    <p:extLst>
      <p:ext uri="{BB962C8B-B14F-4D97-AF65-F5344CB8AC3E}">
        <p14:creationId xmlns:p14="http://schemas.microsoft.com/office/powerpoint/2010/main" val="111371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EAF3-7430-4524-B314-B71DC6CDE17F}"/>
              </a:ext>
            </a:extLst>
          </p:cNvPr>
          <p:cNvSpPr>
            <a:spLocks noGrp="1"/>
          </p:cNvSpPr>
          <p:nvPr>
            <p:ph type="title"/>
          </p:nvPr>
        </p:nvSpPr>
        <p:spPr>
          <a:xfrm>
            <a:off x="838199" y="365125"/>
            <a:ext cx="9340517" cy="1325563"/>
          </a:xfrm>
        </p:spPr>
        <p:txBody>
          <a:bodyPr>
            <a:normAutofit/>
          </a:bodyPr>
          <a:lstStyle/>
          <a:p>
            <a:r>
              <a:rPr lang="en-GB" b="1">
                <a:solidFill>
                  <a:schemeClr val="accent1"/>
                </a:solidFill>
              </a:rPr>
              <a:t>BERT - Bidirectional Encoder Representations from Transformers 	</a:t>
            </a:r>
          </a:p>
        </p:txBody>
      </p:sp>
      <p:sp>
        <p:nvSpPr>
          <p:cNvPr id="3" name="Content Placeholder 2">
            <a:extLst>
              <a:ext uri="{FF2B5EF4-FFF2-40B4-BE49-F238E27FC236}">
                <a16:creationId xmlns:a16="http://schemas.microsoft.com/office/drawing/2014/main" id="{74DE2180-4CB8-4A9C-021F-0222E6C543BB}"/>
              </a:ext>
            </a:extLst>
          </p:cNvPr>
          <p:cNvSpPr>
            <a:spLocks noGrp="1"/>
          </p:cNvSpPr>
          <p:nvPr>
            <p:ph idx="1"/>
          </p:nvPr>
        </p:nvSpPr>
        <p:spPr>
          <a:xfrm>
            <a:off x="672383" y="4650029"/>
            <a:ext cx="10681418" cy="1509464"/>
          </a:xfrm>
        </p:spPr>
        <p:txBody>
          <a:bodyPr>
            <a:noAutofit/>
          </a:bodyPr>
          <a:lstStyle/>
          <a:p>
            <a:pPr>
              <a:lnSpc>
                <a:spcPct val="120000"/>
              </a:lnSpc>
            </a:pPr>
            <a:r>
              <a:rPr lang="vi-VN" sz="2000" dirty="0">
                <a:latin typeface="Calibri (Body)"/>
              </a:rPr>
              <a:t>BERT </a:t>
            </a:r>
            <a:r>
              <a:rPr lang="vi-VN" sz="2000" dirty="0" err="1">
                <a:latin typeface="Calibri (Body)"/>
              </a:rPr>
              <a:t>is</a:t>
            </a:r>
            <a:r>
              <a:rPr lang="vi-VN" sz="2000" dirty="0">
                <a:latin typeface="Calibri (Body)"/>
              </a:rPr>
              <a:t> </a:t>
            </a:r>
            <a:r>
              <a:rPr lang="vi-VN" sz="2000" dirty="0" err="1">
                <a:latin typeface="Calibri (Body)"/>
              </a:rPr>
              <a:t>designed</a:t>
            </a:r>
            <a:r>
              <a:rPr lang="vi-VN" sz="2000" dirty="0">
                <a:latin typeface="Calibri (Body)"/>
              </a:rPr>
              <a:t> to </a:t>
            </a:r>
            <a:r>
              <a:rPr lang="vi-VN" sz="2000" dirty="0" err="1">
                <a:latin typeface="Calibri (Body)"/>
              </a:rPr>
              <a:t>pre-train</a:t>
            </a:r>
            <a:r>
              <a:rPr lang="vi-VN" sz="2000" dirty="0">
                <a:latin typeface="Calibri (Body)"/>
              </a:rPr>
              <a:t> </a:t>
            </a:r>
            <a:r>
              <a:rPr lang="vi-VN" sz="2000" dirty="0" err="1">
                <a:latin typeface="Calibri (Body)"/>
              </a:rPr>
              <a:t>word</a:t>
            </a:r>
            <a:r>
              <a:rPr lang="vi-VN" sz="2000" dirty="0">
                <a:latin typeface="Calibri (Body)"/>
              </a:rPr>
              <a:t> </a:t>
            </a:r>
            <a:r>
              <a:rPr lang="vi-VN" sz="2000" dirty="0" err="1">
                <a:latin typeface="Calibri (Body)"/>
              </a:rPr>
              <a:t>embedding</a:t>
            </a:r>
            <a:r>
              <a:rPr lang="vi-VN" sz="2000" dirty="0">
                <a:latin typeface="Calibri (Body)"/>
              </a:rPr>
              <a:t>. </a:t>
            </a:r>
            <a:r>
              <a:rPr lang="en-US" sz="2000" dirty="0">
                <a:latin typeface="Calibri (Body)"/>
              </a:rPr>
              <a:t>A special feature of BERT is that it can balance the context in both left and right directions.(for short BERT uses a bidirectional Transformer)</a:t>
            </a:r>
            <a:endParaRPr lang="en-GB" sz="2000" dirty="0">
              <a:latin typeface="Calibri (Body)"/>
            </a:endParaRPr>
          </a:p>
          <a:p>
            <a:pPr marL="0" indent="0">
              <a:lnSpc>
                <a:spcPct val="120000"/>
              </a:lnSpc>
              <a:buNone/>
            </a:pPr>
            <a:endParaRPr lang="en-GB" sz="2000" dirty="0">
              <a:latin typeface="Calibri (Body)"/>
            </a:endParaRPr>
          </a:p>
        </p:txBody>
      </p:sp>
      <p:sp>
        <p:nvSpPr>
          <p:cNvPr id="4" name="Date Placeholder 3">
            <a:extLst>
              <a:ext uri="{FF2B5EF4-FFF2-40B4-BE49-F238E27FC236}">
                <a16:creationId xmlns:a16="http://schemas.microsoft.com/office/drawing/2014/main" id="{8C84386F-94CC-FE4C-C8E8-17019A9E34DC}"/>
              </a:ext>
            </a:extLst>
          </p:cNvPr>
          <p:cNvSpPr>
            <a:spLocks noGrp="1"/>
          </p:cNvSpPr>
          <p:nvPr>
            <p:ph type="dt" sz="half" idx="10"/>
          </p:nvPr>
        </p:nvSpPr>
        <p:spPr/>
        <p:txBody>
          <a:bodyPr/>
          <a:lstStyle/>
          <a:p>
            <a:fld id="{C7143B1B-35BB-45B2-B1B3-8A4310A1E361}" type="datetime1">
              <a:rPr lang="en-GB" smtClean="0"/>
              <a:t>25/04/2023</a:t>
            </a:fld>
            <a:endParaRPr lang="en-GB"/>
          </a:p>
        </p:txBody>
      </p:sp>
      <p:sp>
        <p:nvSpPr>
          <p:cNvPr id="5" name="Footer Placeholder 4">
            <a:extLst>
              <a:ext uri="{FF2B5EF4-FFF2-40B4-BE49-F238E27FC236}">
                <a16:creationId xmlns:a16="http://schemas.microsoft.com/office/drawing/2014/main" id="{C7E37268-3080-7FBB-FEC0-154DFF62E296}"/>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3257BE2E-A8F0-BF1D-E053-62F15ECA5173}"/>
              </a:ext>
            </a:extLst>
          </p:cNvPr>
          <p:cNvSpPr>
            <a:spLocks noGrp="1"/>
          </p:cNvSpPr>
          <p:nvPr>
            <p:ph type="sldNum" sz="quarter" idx="12"/>
          </p:nvPr>
        </p:nvSpPr>
        <p:spPr/>
        <p:txBody>
          <a:bodyPr/>
          <a:lstStyle/>
          <a:p>
            <a:fld id="{5D54C30E-DD06-4FAE-AB75-73BFE4327CDE}" type="slidenum">
              <a:rPr lang="en-GB" smtClean="0"/>
              <a:t>7</a:t>
            </a:fld>
            <a:endParaRPr lang="en-GB"/>
          </a:p>
        </p:txBody>
      </p:sp>
      <p:grpSp>
        <p:nvGrpSpPr>
          <p:cNvPr id="32" name="Group 31">
            <a:extLst>
              <a:ext uri="{FF2B5EF4-FFF2-40B4-BE49-F238E27FC236}">
                <a16:creationId xmlns:a16="http://schemas.microsoft.com/office/drawing/2014/main" id="{F39EE226-F45F-5E4B-AB0C-E8CE85100C0B}"/>
              </a:ext>
            </a:extLst>
          </p:cNvPr>
          <p:cNvGrpSpPr/>
          <p:nvPr/>
        </p:nvGrpSpPr>
        <p:grpSpPr>
          <a:xfrm>
            <a:off x="838199" y="2070389"/>
            <a:ext cx="10847234" cy="2199939"/>
            <a:chOff x="1244435" y="1622655"/>
            <a:chExt cx="10847234" cy="2199939"/>
          </a:xfrm>
        </p:grpSpPr>
        <p:pic>
          <p:nvPicPr>
            <p:cNvPr id="7" name="Picture 2" descr="Transformer Explained | Papers With Code">
              <a:extLst>
                <a:ext uri="{FF2B5EF4-FFF2-40B4-BE49-F238E27FC236}">
                  <a16:creationId xmlns:a16="http://schemas.microsoft.com/office/drawing/2014/main" id="{53C0B105-056C-30B4-BC01-82CC404269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710" r="51759"/>
            <a:stretch/>
          </p:blipFill>
          <p:spPr bwMode="auto">
            <a:xfrm rot="5400000">
              <a:off x="2033137" y="1088150"/>
              <a:ext cx="1691547" cy="32689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ransformer Explained | Papers With Code">
              <a:extLst>
                <a:ext uri="{FF2B5EF4-FFF2-40B4-BE49-F238E27FC236}">
                  <a16:creationId xmlns:a16="http://schemas.microsoft.com/office/drawing/2014/main" id="{804ABB9C-2773-36A5-C39A-EEA264C323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37" t="36710" r="51759" b="26521"/>
            <a:stretch/>
          </p:blipFill>
          <p:spPr bwMode="auto">
            <a:xfrm rot="5400000">
              <a:off x="4800172" y="1956049"/>
              <a:ext cx="1325561" cy="18991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30F0FFD-D65A-C72D-A1B1-B8F28193ECD2}"/>
                </a:ext>
              </a:extLst>
            </p:cNvPr>
            <p:cNvSpPr/>
            <p:nvPr/>
          </p:nvSpPr>
          <p:spPr>
            <a:xfrm>
              <a:off x="6623539" y="2841075"/>
              <a:ext cx="1184031" cy="2933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3200">
                  <a:solidFill>
                    <a:schemeClr val="tx1"/>
                  </a:solidFill>
                </a:rPr>
                <a:t>….</a:t>
              </a:r>
              <a:endParaRPr lang="en-GB" sz="3200">
                <a:solidFill>
                  <a:schemeClr val="tx1"/>
                </a:solidFill>
              </a:endParaRPr>
            </a:p>
          </p:txBody>
        </p:sp>
        <p:pic>
          <p:nvPicPr>
            <p:cNvPr id="11" name="Picture 2" descr="Transformer Explained | Papers With Code">
              <a:extLst>
                <a:ext uri="{FF2B5EF4-FFF2-40B4-BE49-F238E27FC236}">
                  <a16:creationId xmlns:a16="http://schemas.microsoft.com/office/drawing/2014/main" id="{CA9A9CCA-8060-C3A1-5BFA-4077455E92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37" t="36710" r="51759" b="26521"/>
            <a:stretch/>
          </p:blipFill>
          <p:spPr bwMode="auto">
            <a:xfrm rot="5400000">
              <a:off x="8305376" y="1956050"/>
              <a:ext cx="1325561" cy="189913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D30EFBB-4600-36E7-5073-F7E2C24A8513}"/>
                </a:ext>
              </a:extLst>
            </p:cNvPr>
            <p:cNvSpPr txBox="1"/>
            <p:nvPr/>
          </p:nvSpPr>
          <p:spPr>
            <a:xfrm>
              <a:off x="3581400" y="1860223"/>
              <a:ext cx="6682152" cy="369332"/>
            </a:xfrm>
            <a:prstGeom prst="rect">
              <a:avLst/>
            </a:prstGeom>
            <a:noFill/>
          </p:spPr>
          <p:txBody>
            <a:bodyPr wrap="square" rtlCol="0">
              <a:spAutoFit/>
            </a:bodyPr>
            <a:lstStyle/>
            <a:p>
              <a:r>
                <a:rPr lang="en-US" i="1">
                  <a:solidFill>
                    <a:srgbClr val="FF0000"/>
                  </a:solidFill>
                </a:rPr>
                <a:t>N stacks of encoder (6, 12, 24,…) based on which BERT architecture</a:t>
              </a:r>
              <a:endParaRPr lang="en-GB" i="1">
                <a:solidFill>
                  <a:srgbClr val="FF0000"/>
                </a:solidFill>
              </a:endParaRPr>
            </a:p>
          </p:txBody>
        </p:sp>
        <p:sp>
          <p:nvSpPr>
            <p:cNvPr id="14" name="Rectangle: Rounded Corners 13">
              <a:extLst>
                <a:ext uri="{FF2B5EF4-FFF2-40B4-BE49-F238E27FC236}">
                  <a16:creationId xmlns:a16="http://schemas.microsoft.com/office/drawing/2014/main" id="{6EFE268D-F827-A4F0-9117-A0B8052926C9}"/>
                </a:ext>
              </a:extLst>
            </p:cNvPr>
            <p:cNvSpPr/>
            <p:nvPr/>
          </p:nvSpPr>
          <p:spPr>
            <a:xfrm rot="5400000">
              <a:off x="5254832" y="-2387742"/>
              <a:ext cx="2199939" cy="10220733"/>
            </a:xfrm>
            <a:prstGeom prst="roundRect">
              <a:avLst/>
            </a:prstGeom>
            <a:noFill/>
            <a:ln w="381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DD1A74C6-921D-7FF9-4D84-28E4C53F265C}"/>
                </a:ext>
              </a:extLst>
            </p:cNvPr>
            <p:cNvSpPr txBox="1"/>
            <p:nvPr/>
          </p:nvSpPr>
          <p:spPr>
            <a:xfrm rot="5400000">
              <a:off x="10988353" y="2430237"/>
              <a:ext cx="1621858" cy="584775"/>
            </a:xfrm>
            <a:prstGeom prst="rect">
              <a:avLst/>
            </a:prstGeom>
            <a:noFill/>
          </p:spPr>
          <p:txBody>
            <a:bodyPr wrap="square">
              <a:spAutoFit/>
            </a:bodyPr>
            <a:lstStyle/>
            <a:p>
              <a:pPr algn="ctr"/>
              <a:r>
                <a:rPr lang="en-GB" sz="3200" b="1">
                  <a:solidFill>
                    <a:srgbClr val="33CCFF"/>
                  </a:solidFill>
                  <a:latin typeface="Arial" panose="020B0604020202020204" pitchFamily="34" charset="0"/>
                  <a:cs typeface="Arial" panose="020B0604020202020204" pitchFamily="34" charset="0"/>
                </a:rPr>
                <a:t>BERT</a:t>
              </a:r>
              <a:endParaRPr lang="en-GB" sz="3200">
                <a:solidFill>
                  <a:srgbClr val="33CCFF"/>
                </a:solidFill>
                <a:latin typeface="Arial" panose="020B0604020202020204" pitchFamily="34" charset="0"/>
                <a:cs typeface="Arial" panose="020B0604020202020204" pitchFamily="34" charset="0"/>
              </a:endParaRPr>
            </a:p>
          </p:txBody>
        </p:sp>
        <p:sp>
          <p:nvSpPr>
            <p:cNvPr id="18" name="Rectangle: Rounded Corners 17">
              <a:extLst>
                <a:ext uri="{FF2B5EF4-FFF2-40B4-BE49-F238E27FC236}">
                  <a16:creationId xmlns:a16="http://schemas.microsoft.com/office/drawing/2014/main" id="{826253A8-41C9-A6A8-B081-D7C3698B71FA}"/>
                </a:ext>
              </a:extLst>
            </p:cNvPr>
            <p:cNvSpPr/>
            <p:nvPr/>
          </p:nvSpPr>
          <p:spPr>
            <a:xfrm rot="5400000">
              <a:off x="9803915" y="2511820"/>
              <a:ext cx="1806226" cy="421609"/>
            </a:xfrm>
            <a:prstGeom prst="roundRect">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a:t>Classifier</a:t>
              </a:r>
              <a:endParaRPr lang="en-GB" sz="2400"/>
            </a:p>
          </p:txBody>
        </p:sp>
        <p:cxnSp>
          <p:nvCxnSpPr>
            <p:cNvPr id="23" name="Connector: Elbow 22">
              <a:extLst>
                <a:ext uri="{FF2B5EF4-FFF2-40B4-BE49-F238E27FC236}">
                  <a16:creationId xmlns:a16="http://schemas.microsoft.com/office/drawing/2014/main" id="{145E8FB4-CC35-3B63-7C0B-7C85C05082F3}"/>
                </a:ext>
              </a:extLst>
            </p:cNvPr>
            <p:cNvCxnSpPr>
              <a:cxnSpLocks/>
              <a:stCxn id="11" idx="0"/>
              <a:endCxn id="18" idx="2"/>
            </p:cNvCxnSpPr>
            <p:nvPr/>
          </p:nvCxnSpPr>
          <p:spPr>
            <a:xfrm flipV="1">
              <a:off x="9917726" y="2722625"/>
              <a:ext cx="578498" cy="1829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800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C4F2-FE16-DE8B-726C-FEFE1630B4C1}"/>
              </a:ext>
            </a:extLst>
          </p:cNvPr>
          <p:cNvSpPr>
            <a:spLocks noGrp="1"/>
          </p:cNvSpPr>
          <p:nvPr>
            <p:ph type="title"/>
          </p:nvPr>
        </p:nvSpPr>
        <p:spPr/>
        <p:txBody>
          <a:bodyPr/>
          <a:lstStyle/>
          <a:p>
            <a:r>
              <a:rPr lang="en-GB" b="1" dirty="0">
                <a:solidFill>
                  <a:schemeClr val="accent1"/>
                </a:solidFill>
              </a:rPr>
              <a:t>BERT</a:t>
            </a:r>
            <a:endParaRPr lang="en-GB" dirty="0"/>
          </a:p>
        </p:txBody>
      </p:sp>
      <p:sp>
        <p:nvSpPr>
          <p:cNvPr id="4" name="Date Placeholder 3">
            <a:extLst>
              <a:ext uri="{FF2B5EF4-FFF2-40B4-BE49-F238E27FC236}">
                <a16:creationId xmlns:a16="http://schemas.microsoft.com/office/drawing/2014/main" id="{DE384DF8-B5A1-52F1-CD0E-F6B0B9EC49FA}"/>
              </a:ext>
            </a:extLst>
          </p:cNvPr>
          <p:cNvSpPr>
            <a:spLocks noGrp="1"/>
          </p:cNvSpPr>
          <p:nvPr>
            <p:ph type="dt" sz="half" idx="10"/>
          </p:nvPr>
        </p:nvSpPr>
        <p:spPr/>
        <p:txBody>
          <a:bodyPr/>
          <a:lstStyle/>
          <a:p>
            <a:fld id="{DA36B468-7A5F-420A-8F87-174BD9602075}" type="datetime1">
              <a:rPr lang="en-GB" smtClean="0"/>
              <a:t>25/04/2023</a:t>
            </a:fld>
            <a:endParaRPr lang="en-GB"/>
          </a:p>
        </p:txBody>
      </p:sp>
      <p:sp>
        <p:nvSpPr>
          <p:cNvPr id="5" name="Footer Placeholder 4">
            <a:extLst>
              <a:ext uri="{FF2B5EF4-FFF2-40B4-BE49-F238E27FC236}">
                <a16:creationId xmlns:a16="http://schemas.microsoft.com/office/drawing/2014/main" id="{EE18F594-67FF-866A-D4D7-5BEA5DCA9A4E}"/>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8320B1C6-BA0B-4789-C8A1-DF17E2DCE36C}"/>
              </a:ext>
            </a:extLst>
          </p:cNvPr>
          <p:cNvSpPr>
            <a:spLocks noGrp="1"/>
          </p:cNvSpPr>
          <p:nvPr>
            <p:ph type="sldNum" sz="quarter" idx="12"/>
          </p:nvPr>
        </p:nvSpPr>
        <p:spPr/>
        <p:txBody>
          <a:bodyPr/>
          <a:lstStyle/>
          <a:p>
            <a:fld id="{5D54C30E-DD06-4FAE-AB75-73BFE4327CDE}" type="slidenum">
              <a:rPr lang="en-GB" smtClean="0"/>
              <a:t>8</a:t>
            </a:fld>
            <a:endParaRPr lang="en-GB"/>
          </a:p>
        </p:txBody>
      </p:sp>
      <p:sp>
        <p:nvSpPr>
          <p:cNvPr id="8" name="TextBox 7">
            <a:extLst>
              <a:ext uri="{FF2B5EF4-FFF2-40B4-BE49-F238E27FC236}">
                <a16:creationId xmlns:a16="http://schemas.microsoft.com/office/drawing/2014/main" id="{BDBA7BB7-AED5-9F93-71E9-F957767341E0}"/>
              </a:ext>
            </a:extLst>
          </p:cNvPr>
          <p:cNvSpPr txBox="1"/>
          <p:nvPr/>
        </p:nvSpPr>
        <p:spPr>
          <a:xfrm>
            <a:off x="838200" y="1388825"/>
            <a:ext cx="6096000" cy="523220"/>
          </a:xfrm>
          <a:prstGeom prst="rect">
            <a:avLst/>
          </a:prstGeom>
          <a:noFill/>
        </p:spPr>
        <p:txBody>
          <a:bodyPr wrap="square">
            <a:spAutoFit/>
          </a:bodyPr>
          <a:lstStyle>
            <a:defPPr>
              <a:defRPr lang="en-US"/>
            </a:defPPr>
            <a:lvl1pPr>
              <a:defRPr sz="2800">
                <a:solidFill>
                  <a:srgbClr val="FF0000"/>
                </a:solidFill>
              </a:defRPr>
            </a:lvl1pPr>
          </a:lstStyle>
          <a:p>
            <a:r>
              <a:rPr lang="en-GB" dirty="0"/>
              <a:t>How do we understand languages?</a:t>
            </a:r>
          </a:p>
        </p:txBody>
      </p:sp>
      <p:sp>
        <p:nvSpPr>
          <p:cNvPr id="9" name="Content Placeholder 8">
            <a:extLst>
              <a:ext uri="{FF2B5EF4-FFF2-40B4-BE49-F238E27FC236}">
                <a16:creationId xmlns:a16="http://schemas.microsoft.com/office/drawing/2014/main" id="{D6AA809F-E15F-C70A-E0F3-5BD2C954C89B}"/>
              </a:ext>
            </a:extLst>
          </p:cNvPr>
          <p:cNvSpPr>
            <a:spLocks noGrp="1"/>
          </p:cNvSpPr>
          <p:nvPr>
            <p:ph idx="1"/>
          </p:nvPr>
        </p:nvSpPr>
        <p:spPr>
          <a:xfrm>
            <a:off x="909234" y="2228554"/>
            <a:ext cx="4613742" cy="2544924"/>
          </a:xfrm>
        </p:spPr>
        <p:txBody>
          <a:bodyPr/>
          <a:lstStyle/>
          <a:p>
            <a:pPr marL="0" indent="0">
              <a:buNone/>
            </a:pPr>
            <a:r>
              <a:rPr lang="en-US" dirty="0"/>
              <a:t>NLP Task</a:t>
            </a:r>
          </a:p>
          <a:p>
            <a:r>
              <a:rPr lang="en-US" dirty="0"/>
              <a:t>Neural Machine Translation </a:t>
            </a:r>
          </a:p>
          <a:p>
            <a:r>
              <a:rPr lang="en-US" dirty="0"/>
              <a:t>Question Answering </a:t>
            </a:r>
          </a:p>
          <a:p>
            <a:r>
              <a:rPr lang="en-US" dirty="0"/>
              <a:t>Sentiment Analysis</a:t>
            </a:r>
          </a:p>
          <a:p>
            <a:r>
              <a:rPr lang="en-US" dirty="0"/>
              <a:t>Text Summarization</a:t>
            </a:r>
            <a:endParaRPr lang="en-GB" dirty="0"/>
          </a:p>
        </p:txBody>
      </p:sp>
      <p:sp>
        <p:nvSpPr>
          <p:cNvPr id="11" name="TextBox 10">
            <a:extLst>
              <a:ext uri="{FF2B5EF4-FFF2-40B4-BE49-F238E27FC236}">
                <a16:creationId xmlns:a16="http://schemas.microsoft.com/office/drawing/2014/main" id="{95B873C9-3A0C-B8D7-D7E8-92103025B5E8}"/>
              </a:ext>
            </a:extLst>
          </p:cNvPr>
          <p:cNvSpPr txBox="1"/>
          <p:nvPr/>
        </p:nvSpPr>
        <p:spPr>
          <a:xfrm>
            <a:off x="5974080" y="3131281"/>
            <a:ext cx="5308686" cy="1200329"/>
          </a:xfrm>
          <a:prstGeom prst="rect">
            <a:avLst/>
          </a:prstGeom>
          <a:noFill/>
        </p:spPr>
        <p:txBody>
          <a:bodyPr wrap="square" rtlCol="0">
            <a:spAutoFit/>
          </a:bodyPr>
          <a:lstStyle/>
          <a:p>
            <a:r>
              <a:rPr lang="en-US" sz="2400" dirty="0">
                <a:solidFill>
                  <a:schemeClr val="accent1"/>
                </a:solidFill>
              </a:rPr>
              <a:t>Require a model understand language in a more advanced way than with traditional methods</a:t>
            </a:r>
            <a:endParaRPr lang="en-GB" sz="2400" dirty="0">
              <a:solidFill>
                <a:schemeClr val="accent1"/>
              </a:solidFill>
            </a:endParaRPr>
          </a:p>
        </p:txBody>
      </p:sp>
    </p:spTree>
    <p:extLst>
      <p:ext uri="{BB962C8B-B14F-4D97-AF65-F5344CB8AC3E}">
        <p14:creationId xmlns:p14="http://schemas.microsoft.com/office/powerpoint/2010/main" val="39782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14E832-BA5A-80DA-F832-21E0E919D9F9}"/>
              </a:ext>
            </a:extLst>
          </p:cNvPr>
          <p:cNvSpPr>
            <a:spLocks noGrp="1"/>
          </p:cNvSpPr>
          <p:nvPr>
            <p:ph type="dt" sz="half" idx="10"/>
          </p:nvPr>
        </p:nvSpPr>
        <p:spPr/>
        <p:txBody>
          <a:bodyPr/>
          <a:lstStyle/>
          <a:p>
            <a:fld id="{DE7742F0-548C-4EDC-B75D-0D5276D9367A}" type="datetime1">
              <a:rPr lang="en-GB" smtClean="0"/>
              <a:t>25/04/2023</a:t>
            </a:fld>
            <a:endParaRPr lang="en-GB"/>
          </a:p>
        </p:txBody>
      </p:sp>
      <p:sp>
        <p:nvSpPr>
          <p:cNvPr id="5" name="Footer Placeholder 4">
            <a:extLst>
              <a:ext uri="{FF2B5EF4-FFF2-40B4-BE49-F238E27FC236}">
                <a16:creationId xmlns:a16="http://schemas.microsoft.com/office/drawing/2014/main" id="{340A104B-FC23-3EB3-B140-3BE017069239}"/>
              </a:ext>
            </a:extLst>
          </p:cNvPr>
          <p:cNvSpPr>
            <a:spLocks noGrp="1"/>
          </p:cNvSpPr>
          <p:nvPr>
            <p:ph type="ftr" sz="quarter" idx="11"/>
          </p:nvPr>
        </p:nvSpPr>
        <p:spPr/>
        <p:txBody>
          <a:bodyPr/>
          <a:lstStyle/>
          <a:p>
            <a:r>
              <a:rPr lang="en-GB"/>
              <a:t>Deep learning</a:t>
            </a:r>
          </a:p>
        </p:txBody>
      </p:sp>
      <p:sp>
        <p:nvSpPr>
          <p:cNvPr id="6" name="Slide Number Placeholder 5">
            <a:extLst>
              <a:ext uri="{FF2B5EF4-FFF2-40B4-BE49-F238E27FC236}">
                <a16:creationId xmlns:a16="http://schemas.microsoft.com/office/drawing/2014/main" id="{0B4AB485-1389-E5EA-DF92-EA0B7195F3BF}"/>
              </a:ext>
            </a:extLst>
          </p:cNvPr>
          <p:cNvSpPr>
            <a:spLocks noGrp="1"/>
          </p:cNvSpPr>
          <p:nvPr>
            <p:ph type="sldNum" sz="quarter" idx="12"/>
          </p:nvPr>
        </p:nvSpPr>
        <p:spPr/>
        <p:txBody>
          <a:bodyPr/>
          <a:lstStyle/>
          <a:p>
            <a:fld id="{5D54C30E-DD06-4FAE-AB75-73BFE4327CDE}" type="slidenum">
              <a:rPr lang="en-GB" smtClean="0"/>
              <a:t>9</a:t>
            </a:fld>
            <a:endParaRPr lang="en-GB"/>
          </a:p>
        </p:txBody>
      </p:sp>
      <p:sp>
        <p:nvSpPr>
          <p:cNvPr id="7" name="TextBox 6">
            <a:extLst>
              <a:ext uri="{FF2B5EF4-FFF2-40B4-BE49-F238E27FC236}">
                <a16:creationId xmlns:a16="http://schemas.microsoft.com/office/drawing/2014/main" id="{97904180-3A6A-7DF9-1311-40357E3A66AA}"/>
              </a:ext>
            </a:extLst>
          </p:cNvPr>
          <p:cNvSpPr txBox="1"/>
          <p:nvPr/>
        </p:nvSpPr>
        <p:spPr>
          <a:xfrm>
            <a:off x="951355" y="2970260"/>
            <a:ext cx="2324100" cy="461665"/>
          </a:xfrm>
          <a:prstGeom prst="rect">
            <a:avLst/>
          </a:prstGeom>
          <a:noFill/>
        </p:spPr>
        <p:txBody>
          <a:bodyPr wrap="square" rtlCol="0">
            <a:spAutoFit/>
          </a:bodyPr>
          <a:lstStyle>
            <a:defPPr>
              <a:defRPr lang="en-US"/>
            </a:defPPr>
            <a:lvl1pPr>
              <a:defRPr sz="2400">
                <a:solidFill>
                  <a:srgbClr val="FF0000"/>
                </a:solidFill>
              </a:defRPr>
            </a:lvl1pPr>
          </a:lstStyle>
          <a:p>
            <a:r>
              <a:rPr lang="en-US" dirty="0"/>
              <a:t>BERT Training</a:t>
            </a:r>
            <a:endParaRPr lang="en-GB" dirty="0"/>
          </a:p>
        </p:txBody>
      </p:sp>
      <p:sp>
        <p:nvSpPr>
          <p:cNvPr id="8" name="TextBox 7">
            <a:extLst>
              <a:ext uri="{FF2B5EF4-FFF2-40B4-BE49-F238E27FC236}">
                <a16:creationId xmlns:a16="http://schemas.microsoft.com/office/drawing/2014/main" id="{D6EEA514-0A13-767A-0D59-EF73AEA32371}"/>
              </a:ext>
            </a:extLst>
          </p:cNvPr>
          <p:cNvSpPr txBox="1"/>
          <p:nvPr/>
        </p:nvSpPr>
        <p:spPr>
          <a:xfrm>
            <a:off x="3275455" y="2716057"/>
            <a:ext cx="5802999" cy="996170"/>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u="sng" dirty="0"/>
              <a:t>Pretrain</a:t>
            </a:r>
            <a:r>
              <a:rPr lang="en-US" dirty="0"/>
              <a:t> BERT to understand language</a:t>
            </a:r>
          </a:p>
          <a:p>
            <a:r>
              <a:rPr lang="en-US" u="sng" dirty="0"/>
              <a:t>Fine-tuning</a:t>
            </a:r>
            <a:r>
              <a:rPr lang="en-US" dirty="0"/>
              <a:t> BERT to learn specific task </a:t>
            </a:r>
            <a:endParaRPr lang="en-GB" dirty="0"/>
          </a:p>
        </p:txBody>
      </p:sp>
      <p:sp>
        <p:nvSpPr>
          <p:cNvPr id="11" name="Title 1">
            <a:extLst>
              <a:ext uri="{FF2B5EF4-FFF2-40B4-BE49-F238E27FC236}">
                <a16:creationId xmlns:a16="http://schemas.microsoft.com/office/drawing/2014/main" id="{9C625F2F-D4D4-2501-8E10-BA11CACBAD3D}"/>
              </a:ext>
            </a:extLst>
          </p:cNvPr>
          <p:cNvSpPr>
            <a:spLocks noGrp="1"/>
          </p:cNvSpPr>
          <p:nvPr>
            <p:ph type="title"/>
          </p:nvPr>
        </p:nvSpPr>
        <p:spPr>
          <a:xfrm>
            <a:off x="838200" y="365125"/>
            <a:ext cx="10515600" cy="1325563"/>
          </a:xfrm>
        </p:spPr>
        <p:txBody>
          <a:bodyPr/>
          <a:lstStyle/>
          <a:p>
            <a:r>
              <a:rPr lang="en-GB" b="1" dirty="0">
                <a:solidFill>
                  <a:schemeClr val="accent1"/>
                </a:solidFill>
              </a:rPr>
              <a:t>BERT</a:t>
            </a:r>
            <a:endParaRPr lang="en-GB" dirty="0"/>
          </a:p>
        </p:txBody>
      </p:sp>
      <p:sp>
        <p:nvSpPr>
          <p:cNvPr id="12" name="TextBox 11">
            <a:extLst>
              <a:ext uri="{FF2B5EF4-FFF2-40B4-BE49-F238E27FC236}">
                <a16:creationId xmlns:a16="http://schemas.microsoft.com/office/drawing/2014/main" id="{A2E1FC43-D600-5974-9AC4-FBB452CE37DA}"/>
              </a:ext>
            </a:extLst>
          </p:cNvPr>
          <p:cNvSpPr txBox="1"/>
          <p:nvPr/>
        </p:nvSpPr>
        <p:spPr>
          <a:xfrm>
            <a:off x="838200" y="1388825"/>
            <a:ext cx="6096000" cy="523220"/>
          </a:xfrm>
          <a:prstGeom prst="rect">
            <a:avLst/>
          </a:prstGeom>
          <a:noFill/>
        </p:spPr>
        <p:txBody>
          <a:bodyPr wrap="square">
            <a:spAutoFit/>
          </a:bodyPr>
          <a:lstStyle>
            <a:defPPr>
              <a:defRPr lang="en-US"/>
            </a:defPPr>
            <a:lvl1pPr>
              <a:defRPr sz="2800">
                <a:solidFill>
                  <a:srgbClr val="FF0000"/>
                </a:solidFill>
              </a:defRPr>
            </a:lvl1pPr>
          </a:lstStyle>
          <a:p>
            <a:r>
              <a:rPr lang="en-GB" dirty="0"/>
              <a:t>While BERT uses a new method</a:t>
            </a:r>
          </a:p>
        </p:txBody>
      </p:sp>
    </p:spTree>
    <p:extLst>
      <p:ext uri="{BB962C8B-B14F-4D97-AF65-F5344CB8AC3E}">
        <p14:creationId xmlns:p14="http://schemas.microsoft.com/office/powerpoint/2010/main" val="4242420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3439</TotalTime>
  <Words>997</Words>
  <Application>Microsoft Office PowerPoint</Application>
  <PresentationFormat>Widescreen</PresentationFormat>
  <Paragraphs>157</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Arial</vt:lpstr>
      <vt:lpstr>Calibri</vt:lpstr>
      <vt:lpstr>Calibri (Body)</vt:lpstr>
      <vt:lpstr>Calibri Light</vt:lpstr>
      <vt:lpstr>Lato</vt:lpstr>
      <vt:lpstr>Roboto</vt:lpstr>
      <vt:lpstr>Office Theme</vt:lpstr>
      <vt:lpstr>RoBERTa: A Robustly Optimized BERT Pretraining Approach</vt:lpstr>
      <vt:lpstr>Outline</vt:lpstr>
      <vt:lpstr>1. Transformer  </vt:lpstr>
      <vt:lpstr>1. Transformer </vt:lpstr>
      <vt:lpstr>1. Transformer </vt:lpstr>
      <vt:lpstr>Outline</vt:lpstr>
      <vt:lpstr>BERT - Bidirectional Encoder Representations from Transformers  </vt:lpstr>
      <vt:lpstr>BERT</vt:lpstr>
      <vt:lpstr>BERT</vt:lpstr>
      <vt:lpstr>BERT</vt:lpstr>
      <vt:lpstr>PowerPoint Presentation</vt:lpstr>
      <vt:lpstr>BERT</vt:lpstr>
      <vt:lpstr>Outline</vt:lpstr>
      <vt:lpstr>RoBERTa: A Robustly Optimized BERT Pretraining Approach</vt:lpstr>
      <vt:lpstr>RoBERTa vs BERT </vt:lpstr>
      <vt:lpstr>RoBERTa vs BERT </vt:lpstr>
      <vt:lpstr>RoBERTa vs BERT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Hưng Đỗ Phạm</dc:creator>
  <cp:lastModifiedBy>Anh Kỳ</cp:lastModifiedBy>
  <cp:revision>11</cp:revision>
  <dcterms:created xsi:type="dcterms:W3CDTF">2023-02-15T06:03:25Z</dcterms:created>
  <dcterms:modified xsi:type="dcterms:W3CDTF">2023-04-24T17:27:56Z</dcterms:modified>
</cp:coreProperties>
</file>