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9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8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6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26941-230B-D864-40AD-2ABAD9AD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406" y="1285295"/>
            <a:ext cx="3445765" cy="1533222"/>
          </a:xfrm>
          <a:noFill/>
        </p:spPr>
        <p:txBody>
          <a:bodyPr>
            <a:normAutofit/>
          </a:bodyPr>
          <a:lstStyle/>
          <a:p>
            <a:pPr algn="ctr"/>
            <a:br>
              <a:rPr lang="pt-PT" sz="4400" dirty="0"/>
            </a:br>
            <a:r>
              <a:rPr lang="pt-PT" sz="4400" dirty="0" err="1"/>
              <a:t>FitHub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D225A-7FBD-C22B-6FE3-9664DC72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773" y="5249436"/>
            <a:ext cx="3708160" cy="1485319"/>
          </a:xfrm>
          <a:noFill/>
        </p:spPr>
        <p:txBody>
          <a:bodyPr>
            <a:normAutofit/>
          </a:bodyPr>
          <a:lstStyle/>
          <a:p>
            <a:pPr algn="r"/>
            <a:r>
              <a:rPr lang="pt-PT" dirty="0"/>
              <a:t>	</a:t>
            </a:r>
            <a:r>
              <a:rPr lang="pt-PT" sz="1400" dirty="0"/>
              <a:t>Realizado por:</a:t>
            </a:r>
          </a:p>
          <a:p>
            <a:pPr algn="r"/>
            <a:r>
              <a:rPr lang="pt-PT" sz="1400" dirty="0"/>
              <a:t>José Marques</a:t>
            </a:r>
          </a:p>
          <a:p>
            <a:pPr algn="r"/>
            <a:r>
              <a:rPr lang="pt-PT" sz="1400" dirty="0"/>
              <a:t>José Oliveira</a:t>
            </a:r>
          </a:p>
          <a:p>
            <a:pPr algn="r"/>
            <a:r>
              <a:rPr lang="pt-PT" sz="1400" dirty="0"/>
              <a:t>Tiago Lopes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E0F408-7D10-6807-38E3-0015BA2D1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1" t="4722" r="3117" b="4444"/>
          <a:stretch/>
        </p:blipFill>
        <p:spPr>
          <a:xfrm>
            <a:off x="0" y="11"/>
            <a:ext cx="9669643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38D3-F556-24FB-04C8-04C7360A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68F61-6F4F-CD29-DBB6-5726C0D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540000" anchor="t" anchorCtr="0"/>
          <a:lstStyle/>
          <a:p>
            <a:r>
              <a:rPr lang="pt-PT" dirty="0"/>
              <a:t>Produto;</a:t>
            </a:r>
          </a:p>
          <a:p>
            <a:r>
              <a:rPr lang="pt-PT" dirty="0"/>
              <a:t>Transformação digital;</a:t>
            </a:r>
          </a:p>
          <a:p>
            <a:r>
              <a:rPr lang="pt-PT" dirty="0"/>
              <a:t>Arquitetura geral;</a:t>
            </a:r>
          </a:p>
          <a:p>
            <a:r>
              <a:rPr lang="pt-PT" dirty="0"/>
              <a:t>Incremento;</a:t>
            </a:r>
          </a:p>
          <a:p>
            <a:r>
              <a:rPr lang="pt-PT" dirty="0"/>
              <a:t>Aprendizagens.</a:t>
            </a:r>
          </a:p>
        </p:txBody>
      </p:sp>
    </p:spTree>
    <p:extLst>
      <p:ext uri="{BB962C8B-B14F-4D97-AF65-F5344CB8AC3E}">
        <p14:creationId xmlns:p14="http://schemas.microsoft.com/office/powerpoint/2010/main" val="354334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38D3-F556-24FB-04C8-04C7360A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Produto e Transformação Digital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68F61-6F4F-CD29-DBB6-5726C0D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540000" anchor="t" anchorCtr="0"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Conceito;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Valor/Benefício;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Posição no mercado atual;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Transformação Digital.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357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38D3-F556-24FB-04C8-04C7360A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do 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68F61-6F4F-CD29-DBB6-5726C0D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540000" anchor="t" anchorCtr="0"/>
          <a:lstStyle/>
          <a:p>
            <a:r>
              <a:rPr lang="pt-PT" dirty="0"/>
              <a:t>Sistemas Externos utilizados.</a:t>
            </a:r>
          </a:p>
        </p:txBody>
      </p:sp>
    </p:spTree>
    <p:extLst>
      <p:ext uri="{BB962C8B-B14F-4D97-AF65-F5344CB8AC3E}">
        <p14:creationId xmlns:p14="http://schemas.microsoft.com/office/powerpoint/2010/main" val="35486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38D3-F556-24FB-04C8-04C7360A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Incremento e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68F61-6F4F-CD29-DBB6-5726C0D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540000" anchor="t"/>
          <a:lstStyle/>
          <a:p>
            <a:r>
              <a:rPr lang="pt-PT" dirty="0"/>
              <a:t>O que foi implementado;</a:t>
            </a:r>
          </a:p>
          <a:p>
            <a:r>
              <a:rPr lang="pt-PT" dirty="0"/>
              <a:t>Perspetiva do cliente;</a:t>
            </a:r>
          </a:p>
          <a:p>
            <a:r>
              <a:rPr lang="pt-PT" dirty="0"/>
              <a:t>Perspetiva do </a:t>
            </a:r>
            <a:r>
              <a:rPr lang="pt-PT" i="1" dirty="0" err="1"/>
              <a:t>personal</a:t>
            </a:r>
            <a:r>
              <a:rPr lang="pt-PT" i="1" dirty="0"/>
              <a:t> </a:t>
            </a:r>
            <a:r>
              <a:rPr lang="pt-PT" i="1" dirty="0" err="1"/>
              <a:t>trainer</a:t>
            </a:r>
            <a:r>
              <a:rPr lang="pt-PT" i="1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086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38D3-F556-24FB-04C8-04C7360A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Lições Aprendidas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68F61-6F4F-CD29-DBB6-5726C0DB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540000" anchor="t" anchorCtr="0"/>
          <a:lstStyle/>
          <a:p>
            <a:r>
              <a:rPr lang="pt-PT" dirty="0"/>
              <a:t>O que aprendemos;</a:t>
            </a:r>
          </a:p>
          <a:p>
            <a:r>
              <a:rPr lang="pt-PT" dirty="0"/>
              <a:t>Capacidades.</a:t>
            </a:r>
          </a:p>
        </p:txBody>
      </p:sp>
    </p:spTree>
    <p:extLst>
      <p:ext uri="{BB962C8B-B14F-4D97-AF65-F5344CB8AC3E}">
        <p14:creationId xmlns:p14="http://schemas.microsoft.com/office/powerpoint/2010/main" val="1903371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442</TotalTime>
  <Words>76</Words>
  <Application>Microsoft Office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Citação</vt:lpstr>
      <vt:lpstr> FitHub</vt:lpstr>
      <vt:lpstr>Introdução</vt:lpstr>
      <vt:lpstr>Produto e Transformação Digital</vt:lpstr>
      <vt:lpstr>Arquitetura do website</vt:lpstr>
      <vt:lpstr>Incremento e User Stories</vt:lpstr>
      <vt:lpstr>Lições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Visão: Fitlink</dc:title>
  <dc:creator>José Oliveira</dc:creator>
  <cp:lastModifiedBy>Tiago Lopes</cp:lastModifiedBy>
  <cp:revision>13</cp:revision>
  <dcterms:created xsi:type="dcterms:W3CDTF">2022-11-29T00:12:43Z</dcterms:created>
  <dcterms:modified xsi:type="dcterms:W3CDTF">2023-01-03T23:55:33Z</dcterms:modified>
</cp:coreProperties>
</file>