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5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50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1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3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1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7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88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4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84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F99FD4-8F74-44CD-A518-BDBDDAFE72BE}" type="datetimeFigureOut">
              <a:rPr lang="ru-RU" smtClean="0"/>
              <a:t>22.04.2022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455"/>
            <a:ext cx="9144000" cy="1831853"/>
          </a:xfrm>
        </p:spPr>
        <p:txBody>
          <a:bodyPr>
            <a:normAutofit/>
          </a:bodyPr>
          <a:lstStyle/>
          <a:p>
            <a:pPr algn="ctr"/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РЕСПУБЛИКИ ХАКАСИЯ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«ХАКАССКИЙ ПОЛИТЕХНИЧЕСКИЙ КОЛЛЕДЖ»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88700"/>
            <a:ext cx="9144000" cy="135038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 СОПРОВОЖДЕНИЕ И ОБСЛУЖИВАНИЕ ПРОГРАММНОГО ОБЕСПЕЧЕНИЯ КОМПЬЮТЕРНОЙ СИСТЕМЫ НА ПЛАТФОРМЕ 1С:ПРЕДПРИЯТИЯ 8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адаптация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«Продажа со скидками»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1379" y="4803090"/>
            <a:ext cx="312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 группы ИС(ПРО) -31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Канатбеков Т. К.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300" y="6051597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Абакан 2022</a:t>
            </a:r>
          </a:p>
        </p:txBody>
      </p:sp>
    </p:spTree>
    <p:extLst>
      <p:ext uri="{BB962C8B-B14F-4D97-AF65-F5344CB8AC3E}">
        <p14:creationId xmlns:p14="http://schemas.microsoft.com/office/powerpoint/2010/main" val="390347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защиты, аутентификация, копии баз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634" y="1737360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защиты и выгрузки копии конфигурации, необходимо разработать файл, который помещен в планировщик задач, он будет выгружать конфигурацию через заданный промежуток времени.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011" y="971596"/>
            <a:ext cx="9404723" cy="77855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750149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выполнены следующие задачи: установлена ОС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7.3, обновлена конфигурация, создана 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выполнено резервное копирование базы данных.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достигнута поставленная цель: обновление, внедрение и сопровождение конфигурации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деятельности сервисного центра».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9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пасибо за внимание!&quot; или как легко &quot;потопить&quot; презентацию: presentology —  Live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3" y="484902"/>
            <a:ext cx="10225452" cy="574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87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37282"/>
            <a:ext cx="8946541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данной курсовой работы - разработка, внедрение и сопровождение конфигурации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деятельности сервисного центра».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процесс обслуживания позволяет производить все действия эффективнее, ведя учет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оказанных услуг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 Это экономит время и средства.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данной работы является </a:t>
            </a:r>
            <a:r>
              <a:rPr lang="ru-RU" dirty="0" smtClean="0"/>
              <a:t>предприятие ООО «Профессионал».</a:t>
            </a:r>
            <a:endParaRPr lang="ru-RU" dirty="0" smtClean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сопровождение и обслуживание программного обеспечения компьютерной системы на платформе 1С: Предприятие 8.3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адаптация конфигурации «Автоматизация деятельности сервисного центра».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7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821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Обследование</a:t>
            </a:r>
            <a:r>
              <a:rPr lang="ru-RU" b="1" dirty="0"/>
              <a:t>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42531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учебном предприятии имеются необходимые материалы и аппаратура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установки необходимых программ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обслуживание программного обеспечения компьютерной системы на платформе 1C:Предприятие 8.3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адаптации конфигурации «Автоматизация деятельности сервисного центра»,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предназначена для учета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оказанных услуг предприятием.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оказанных услугах хранятся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документах, по которым составляется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«Оказание Услуг».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549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48844"/>
            <a:ext cx="8946541" cy="483676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выполнена на виртуальной машине 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установленной ОС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7.3, для выполнения поставленной задачи необходимы следующие приложения: 1С 8.3,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конфигурации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деятельности сервисного центра»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Вести учет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оказанных услуг.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хранятся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документе «Оказание Услуг» и «Приходная Накладная.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втором документе хранятся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поступивших товаров,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рассчитывается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хранятся в справочниках, которые помогают для заполнения документов, по котором будут строиться отчеты.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документы являются связующим звеном для формирования отчетов.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01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RedOS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Murom 7.3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4988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дальнейшей работы на платформе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установлена операционная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7.3.»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с меню, в котором перечислено несколько вариантов загрузки.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начинается с меню, в котором перечислено несколько вариантов загрузки.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РЕД ОС автоматически осуществляется в графическом режиме с выводом текстовой информации на выбранном в начале процесса установки языке.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начать процесс установки, нужно выбрать пункт меню «Установить RED OS» и нажать Enter.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этап установки не требует вмешательства пользователя: происходит автоматическое определение оборудования и запуск компонентов программы установки.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3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821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1С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60248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будет производиться через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терминал.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 будет использоваться пользователь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удобной работы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необходимо выполнить установку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657" y="286603"/>
            <a:ext cx="10058400" cy="145075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1С 8.3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657" y="1737360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Поставлены пакеты клиента, которые запрошены у производителя для linux, данной командой: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изменить файл, и добавить ip-адрес сервера с его именем. Вместо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«10.81.1.117» требуется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сервера.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производстве отсутствует купленная лицензия 1С:Предприятия, что не позволяет установить ее на систему.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3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766" y="318918"/>
            <a:ext cx="9127104" cy="1433146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изменений в установленную конфигурацию в соответствии с темой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766" y="1752064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По причине отсутствия на предприятии предыдущей конфигурации, необходимо разработать ее с нуля.</a:t>
            </a:r>
          </a:p>
          <a:p>
            <a:r>
              <a:rPr lang="ru-RU" dirty="0"/>
              <a:t>Для начала создана конфигурация, и добавлены в нее справочники: </a:t>
            </a:r>
            <a:r>
              <a:rPr lang="ru-RU" dirty="0" smtClean="0"/>
              <a:t>«Клиенты», </a:t>
            </a:r>
            <a:r>
              <a:rPr lang="ru-RU" dirty="0"/>
              <a:t>«Склады», </a:t>
            </a:r>
            <a:r>
              <a:rPr lang="ru-RU" dirty="0" smtClean="0"/>
              <a:t>«Сотрудники», «Номенклатура».</a:t>
            </a:r>
            <a:endParaRPr lang="ru-RU" dirty="0" smtClean="0"/>
          </a:p>
          <a:p>
            <a:r>
              <a:rPr lang="ru-RU" dirty="0"/>
              <a:t>Далее созданы </a:t>
            </a:r>
            <a:r>
              <a:rPr lang="ru-RU" dirty="0" smtClean="0"/>
              <a:t>документы, </a:t>
            </a:r>
            <a:r>
              <a:rPr lang="ru-RU" dirty="0"/>
              <a:t>в которых храниться необходимая для предприятия </a:t>
            </a:r>
            <a:r>
              <a:rPr lang="ru-RU" dirty="0" smtClean="0"/>
              <a:t>информация</a:t>
            </a:r>
          </a:p>
          <a:p>
            <a:r>
              <a:rPr lang="ru-RU" dirty="0"/>
              <a:t>В конфигурации также </a:t>
            </a:r>
            <a:r>
              <a:rPr lang="ru-RU" dirty="0" smtClean="0"/>
              <a:t>используются отчет: «Оказание услуг», </a:t>
            </a:r>
            <a:r>
              <a:rPr lang="ru-RU" dirty="0" smtClean="0"/>
              <a:t>в </a:t>
            </a:r>
            <a:r>
              <a:rPr lang="ru-RU" dirty="0" smtClean="0"/>
              <a:t>котором</a:t>
            </a:r>
            <a:r>
              <a:rPr lang="ru-RU" dirty="0" smtClean="0"/>
              <a:t> </a:t>
            </a:r>
            <a:r>
              <a:rPr lang="ru-RU" dirty="0"/>
              <a:t>выводится информация об </a:t>
            </a:r>
            <a:r>
              <a:rPr lang="ru-RU" dirty="0" smtClean="0"/>
              <a:t>оказанных услугах.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2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434" y="-109450"/>
            <a:ext cx="10058400" cy="145075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1С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754545"/>
            <a:ext cx="9905998" cy="13385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конфигурации, добавлено довольно много пунктов в конфигурации, она стала иметь иной вид и функционал, для сравнения изменений в данной конфигурации по сравнению с прошлой версией можно воспользоваться инструментом «Сравнить конфигурации».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4629" y="2658358"/>
            <a:ext cx="4143956" cy="3628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0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669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Ретро</vt:lpstr>
      <vt:lpstr>ГОСУДАРСТВЕННОЕ БЮДЖЕТНОЕ ПРОФЕССИОНАЛЬНОЕ ОБРАЗОВАТЕЛЬНОЕ УЧРЕЖДЕНИЕ РЕСПУБЛИКИ ХАКАСИЯ  «ХАКАССКИЙ ПОЛИТЕХНИЧЕСКИЙ КОЛЛЕДЖ» </vt:lpstr>
      <vt:lpstr>Введение</vt:lpstr>
      <vt:lpstr>Обследование предметной области</vt:lpstr>
      <vt:lpstr>Описание предметной области</vt:lpstr>
      <vt:lpstr>Установка RedOS Murom 7.3</vt:lpstr>
      <vt:lpstr>Установка PostgreSQL для 1С</vt:lpstr>
      <vt:lpstr>Установка 1С 8.3</vt:lpstr>
      <vt:lpstr>Внесение изменений в установленную конфигурацию в соответствии с темой работы</vt:lpstr>
      <vt:lpstr>Администрирование 1С</vt:lpstr>
      <vt:lpstr>Обеспечение защиты, аутентификация, копии баз данных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РЕСПУБЛИКИ ХАКАСИЯ  «ХАКАССКИЙ ПОЛИТЕХНИЧЕСКИЙ КОЛЛЕДЖ» </dc:title>
  <dc:creator>student</dc:creator>
  <cp:lastModifiedBy>student</cp:lastModifiedBy>
  <cp:revision>19</cp:revision>
  <dcterms:created xsi:type="dcterms:W3CDTF">2022-04-20T09:16:24Z</dcterms:created>
  <dcterms:modified xsi:type="dcterms:W3CDTF">2022-04-22T04:20:22Z</dcterms:modified>
</cp:coreProperties>
</file>