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086CC-0848-4B06-A064-12BF38D3527B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BA1024-D319-4C2F-8C65-6E9D8AA6D1CB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Node</a:t>
            </a:r>
            <a:r>
              <a:rPr lang="tr-TR" dirty="0"/>
              <a:t>.</a:t>
            </a:r>
            <a:r>
              <a:rPr lang="tr-TR" dirty="0" err="1"/>
              <a:t>js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NEDİR?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err="1" smtClean="0">
                <a:latin typeface="Georgia" pitchFamily="18" charset="0"/>
              </a:rPr>
              <a:t>NodeJS</a:t>
            </a:r>
            <a:r>
              <a:rPr lang="tr-TR" dirty="0" smtClean="0">
                <a:latin typeface="Georgia" pitchFamily="18" charset="0"/>
              </a:rPr>
              <a:t>, </a:t>
            </a:r>
            <a:r>
              <a:rPr lang="tr-TR" dirty="0" err="1" smtClean="0">
                <a:latin typeface="Georgia" pitchFamily="18" charset="0"/>
              </a:rPr>
              <a:t>JavaScript</a:t>
            </a:r>
            <a:r>
              <a:rPr lang="tr-TR" dirty="0" smtClean="0">
                <a:latin typeface="Georgia" pitchFamily="18" charset="0"/>
              </a:rPr>
              <a:t> </a:t>
            </a:r>
            <a:r>
              <a:rPr lang="tr-TR" dirty="0" smtClean="0">
                <a:latin typeface="Georgia" pitchFamily="18" charset="0"/>
              </a:rPr>
              <a:t>dili ile “</a:t>
            </a:r>
            <a:r>
              <a:rPr lang="tr-TR" dirty="0" err="1" smtClean="0">
                <a:latin typeface="Georgia" pitchFamily="18" charset="0"/>
              </a:rPr>
              <a:t>Google</a:t>
            </a:r>
            <a:r>
              <a:rPr lang="tr-TR" dirty="0" smtClean="0">
                <a:latin typeface="Georgia" pitchFamily="18" charset="0"/>
              </a:rPr>
              <a:t> </a:t>
            </a:r>
            <a:r>
              <a:rPr lang="tr-TR" dirty="0" err="1" smtClean="0">
                <a:latin typeface="Georgia" pitchFamily="18" charset="0"/>
              </a:rPr>
              <a:t>Chrome’un</a:t>
            </a:r>
            <a:r>
              <a:rPr lang="tr-TR" dirty="0" smtClean="0">
                <a:latin typeface="Georgia" pitchFamily="18" charset="0"/>
              </a:rPr>
              <a:t> v8 </a:t>
            </a:r>
            <a:r>
              <a:rPr lang="tr-TR" dirty="0" err="1" smtClean="0">
                <a:latin typeface="Georgia" pitchFamily="18" charset="0"/>
              </a:rPr>
              <a:t>JavaScript</a:t>
            </a:r>
            <a:r>
              <a:rPr lang="tr-TR" dirty="0" smtClean="0">
                <a:latin typeface="Georgia" pitchFamily="18" charset="0"/>
              </a:rPr>
              <a:t> Engine” kullanarak sunucu tarafında (</a:t>
            </a:r>
            <a:r>
              <a:rPr lang="tr-TR" dirty="0" smtClean="0">
                <a:latin typeface="Georgia" pitchFamily="18" charset="0"/>
              </a:rPr>
              <a:t>server-</a:t>
            </a:r>
            <a:r>
              <a:rPr lang="tr-TR" dirty="0" err="1" smtClean="0">
                <a:latin typeface="Georgia" pitchFamily="18" charset="0"/>
              </a:rPr>
              <a:t>side</a:t>
            </a:r>
            <a:r>
              <a:rPr lang="tr-TR" dirty="0" smtClean="0">
                <a:latin typeface="Georgia" pitchFamily="18" charset="0"/>
              </a:rPr>
              <a:t>) uygulamalar </a:t>
            </a:r>
            <a:r>
              <a:rPr lang="tr-TR" dirty="0" smtClean="0">
                <a:latin typeface="Georgia" pitchFamily="18" charset="0"/>
              </a:rPr>
              <a:t>geliştirebilmemizi sağlayan bir </a:t>
            </a:r>
            <a:r>
              <a:rPr lang="tr-TR" dirty="0" smtClean="0">
                <a:latin typeface="Georgia" pitchFamily="18" charset="0"/>
              </a:rPr>
              <a:t>ortamdır.</a:t>
            </a:r>
          </a:p>
          <a:p>
            <a:endParaRPr lang="tr-TR" dirty="0" smtClean="0">
              <a:latin typeface="Georgia" pitchFamily="18" charset="0"/>
            </a:endParaRPr>
          </a:p>
          <a:p>
            <a:r>
              <a:rPr lang="tr-TR" dirty="0" smtClean="0">
                <a:latin typeface="Georgia" pitchFamily="18" charset="0"/>
              </a:rPr>
              <a:t>Yani </a:t>
            </a:r>
            <a:r>
              <a:rPr lang="tr-TR" dirty="0" err="1" smtClean="0">
                <a:latin typeface="Georgia" pitchFamily="18" charset="0"/>
              </a:rPr>
              <a:t>Node</a:t>
            </a:r>
            <a:r>
              <a:rPr lang="tr-TR" dirty="0" smtClean="0">
                <a:latin typeface="Georgia" pitchFamily="18" charset="0"/>
              </a:rPr>
              <a:t>.</a:t>
            </a:r>
            <a:r>
              <a:rPr lang="tr-TR" dirty="0" err="1" smtClean="0">
                <a:latin typeface="Georgia" pitchFamily="18" charset="0"/>
              </a:rPr>
              <a:t>js</a:t>
            </a:r>
            <a:r>
              <a:rPr lang="tr-TR" dirty="0" smtClean="0">
                <a:latin typeface="Georgia" pitchFamily="18" charset="0"/>
              </a:rPr>
              <a:t> tüm alt yapısını </a:t>
            </a:r>
            <a:r>
              <a:rPr lang="tr-TR" dirty="0" err="1" smtClean="0">
                <a:latin typeface="Georgia" pitchFamily="18" charset="0"/>
              </a:rPr>
              <a:t>Chrome</a:t>
            </a:r>
            <a:r>
              <a:rPr lang="tr-TR" dirty="0" smtClean="0">
                <a:latin typeface="Georgia" pitchFamily="18" charset="0"/>
              </a:rPr>
              <a:t> için yazılan V8 </a:t>
            </a:r>
            <a:r>
              <a:rPr lang="tr-TR" dirty="0" err="1" smtClean="0">
                <a:latin typeface="Georgia" pitchFamily="18" charset="0"/>
              </a:rPr>
              <a:t>Javascipt</a:t>
            </a:r>
            <a:r>
              <a:rPr lang="tr-TR" dirty="0" smtClean="0">
                <a:latin typeface="Georgia" pitchFamily="18" charset="0"/>
              </a:rPr>
              <a:t> motorunu üzerinde inşa etmiştir</a:t>
            </a:r>
            <a:r>
              <a:rPr lang="tr-TR" dirty="0" smtClean="0">
                <a:latin typeface="Georgia" pitchFamily="18" charset="0"/>
              </a:rPr>
              <a:t>.</a:t>
            </a:r>
          </a:p>
          <a:p>
            <a:endParaRPr lang="tr-TR" dirty="0" smtClean="0">
              <a:latin typeface="Georgia" pitchFamily="18" charset="0"/>
            </a:endParaRPr>
          </a:p>
          <a:p>
            <a:r>
              <a:rPr lang="tr-TR" dirty="0" smtClean="0"/>
              <a:t>2009 yılında, </a:t>
            </a:r>
            <a:r>
              <a:rPr lang="tr-TR" dirty="0" err="1" smtClean="0"/>
              <a:t>Joyent</a:t>
            </a:r>
            <a:r>
              <a:rPr lang="tr-TR" dirty="0" smtClean="0"/>
              <a:t> firması ile başlayan süreç şu anda milyonlarca geliştiricinin katkısıyla açık kaynak kodlu olarak sürdürülmekte.</a:t>
            </a:r>
            <a:endParaRPr lang="tr-TR" dirty="0" smtClean="0">
              <a:latin typeface="Georgia" pitchFamily="18" charset="0"/>
            </a:endParaRPr>
          </a:p>
          <a:p>
            <a:endParaRPr lang="tr-TR" dirty="0" smtClean="0">
              <a:latin typeface="Georgia" pitchFamily="18" charset="0"/>
            </a:endParaRPr>
          </a:p>
          <a:p>
            <a:endParaRPr lang="tr-TR" dirty="0" smtClean="0">
              <a:latin typeface="Georgia" pitchFamily="18" charset="0"/>
            </a:endParaRPr>
          </a:p>
          <a:p>
            <a:endParaRPr lang="tr-TR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Bookman Old Style (Başlıklar)"/>
              </a:rPr>
              <a:t>Ne işe yarar?</a:t>
            </a:r>
            <a:endParaRPr lang="tr-TR" dirty="0">
              <a:latin typeface="Bookman Old Style (Başlıklar)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Şu ana kadar biz </a:t>
            </a:r>
            <a:r>
              <a:rPr lang="tr-TR" dirty="0" err="1" smtClean="0"/>
              <a:t>javascripti</a:t>
            </a:r>
            <a:r>
              <a:rPr lang="tr-TR" dirty="0" smtClean="0"/>
              <a:t> bir web sayfası yapmak için kullandık. Fakat </a:t>
            </a:r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r>
              <a:rPr lang="tr-TR" dirty="0" smtClean="0"/>
              <a:t> ile beraber bir </a:t>
            </a:r>
            <a:r>
              <a:rPr lang="tr-TR" dirty="0" err="1" smtClean="0"/>
              <a:t>backend</a:t>
            </a:r>
            <a:r>
              <a:rPr lang="tr-TR" dirty="0" smtClean="0"/>
              <a:t> teknolojisi olarak da kullanabilmekte.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smtClean="0"/>
              <a:t>yazılımın hem </a:t>
            </a:r>
            <a:r>
              <a:rPr lang="tr-TR" dirty="0" err="1" smtClean="0"/>
              <a:t>arkayüz</a:t>
            </a:r>
            <a:r>
              <a:rPr lang="tr-TR" dirty="0" smtClean="0"/>
              <a:t> (</a:t>
            </a:r>
            <a:r>
              <a:rPr lang="tr-TR" dirty="0" err="1" smtClean="0"/>
              <a:t>backend</a:t>
            </a:r>
            <a:r>
              <a:rPr lang="tr-TR" dirty="0" smtClean="0"/>
              <a:t>) hem önyüz (</a:t>
            </a:r>
            <a:r>
              <a:rPr lang="tr-TR" dirty="0" err="1" smtClean="0"/>
              <a:t>frontend</a:t>
            </a:r>
            <a:r>
              <a:rPr lang="tr-TR" dirty="0" smtClean="0"/>
              <a:t>) kodlarını aynı dilde </a:t>
            </a:r>
            <a:r>
              <a:rPr lang="tr-TR" dirty="0" smtClean="0"/>
              <a:t>yazmanın en </a:t>
            </a:r>
            <a:r>
              <a:rPr lang="tr-TR" dirty="0" smtClean="0"/>
              <a:t>kolay </a:t>
            </a:r>
            <a:r>
              <a:rPr lang="tr-TR" dirty="0" smtClean="0"/>
              <a:t>yoludur.</a:t>
            </a:r>
          </a:p>
          <a:p>
            <a:endParaRPr lang="tr-TR" dirty="0" smtClean="0"/>
          </a:p>
          <a:p>
            <a:r>
              <a:rPr lang="tr-TR" dirty="0" smtClean="0"/>
              <a:t>Günümüzde çoğu uygulama, zamanının çoğunu veritabanlarına veya </a:t>
            </a:r>
            <a:r>
              <a:rPr lang="tr-TR" dirty="0" err="1" smtClean="0"/>
              <a:t>Internet’deki</a:t>
            </a:r>
            <a:r>
              <a:rPr lang="tr-TR" dirty="0" smtClean="0"/>
              <a:t> çeşitli servislere istek yapıp gelen sonuçları beklemekle geçirir. </a:t>
            </a:r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r>
              <a:rPr lang="tr-TR" dirty="0" smtClean="0"/>
              <a:t>, yapı gereği asenkrondur. Beklemeyi hiç sevmez. İstekleri teker teker yapmak yerine paralel olarak </a:t>
            </a:r>
            <a:r>
              <a:rPr lang="tr-TR" dirty="0" smtClean="0"/>
              <a:t>yapar. Bu </a:t>
            </a:r>
            <a:r>
              <a:rPr lang="tr-TR" dirty="0" smtClean="0"/>
              <a:t>sayede anlık olarak çok sayıda istek hızlı bir şekilde işlenebilir.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Avantajları nedir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Bloke olmama (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blocking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r>
              <a:rPr lang="tr-TR" dirty="0" smtClean="0"/>
              <a:t> </a:t>
            </a:r>
            <a:r>
              <a:rPr lang="tr-TR" dirty="0" smtClean="0"/>
              <a:t>aynı anda çok sayıda istem (</a:t>
            </a:r>
            <a:r>
              <a:rPr lang="tr-TR" dirty="0" err="1" smtClean="0"/>
              <a:t>request</a:t>
            </a:r>
            <a:r>
              <a:rPr lang="tr-TR" dirty="0" smtClean="0"/>
              <a:t>) alabilir. </a:t>
            </a:r>
            <a:r>
              <a:rPr lang="tr-TR" dirty="0" err="1" smtClean="0"/>
              <a:t>Node</a:t>
            </a:r>
            <a:r>
              <a:rPr lang="tr-TR" dirty="0" smtClean="0"/>
              <a:t> programlama modelinde her şey </a:t>
            </a:r>
            <a:r>
              <a:rPr lang="tr-TR" dirty="0" smtClean="0"/>
              <a:t>asenkrondur.</a:t>
            </a:r>
          </a:p>
          <a:p>
            <a:endParaRPr lang="tr-TR" dirty="0" smtClean="0"/>
          </a:p>
          <a:p>
            <a:r>
              <a:rPr lang="tr-TR" dirty="0" smtClean="0"/>
              <a:t>Senkron çalışmada bir istemin cevabı gelmeden bir sonraki isteme geçilemez. Dolayısıyla blok durumu söz konusu olabilir. Asenkron çalışmada ise bir istemin cevabı gelmeden, diğer istemler peş peşe gönderilebilir. O nedenle de sistemin bloke olması söz konusu değildir.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r>
              <a:rPr lang="tr-TR" dirty="0" smtClean="0"/>
              <a:t> ile ölçeklenebilirlik gayet basittir. Yani aynı anda binlerce kişinin eriştiği sistemlerin geliştirilmesi </a:t>
            </a:r>
            <a:r>
              <a:rPr lang="tr-TR" dirty="0" smtClean="0"/>
              <a:t>için </a:t>
            </a:r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r>
              <a:rPr lang="tr-TR" dirty="0" smtClean="0"/>
              <a:t> iyi bir tercih olabilir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Ölçeklenebilirliği şöyle açıklayabiliriz;</a:t>
            </a:r>
          </a:p>
          <a:p>
            <a:r>
              <a:rPr lang="tr-TR" dirty="0" smtClean="0"/>
              <a:t>Bir sistemin, ağın veya sürecin artan iş yükünü yönetebilmek veya büyümeyi karşılamak için kaynakların esnetilerek/arttırılarak kullanılmasıdır.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</TotalTime>
  <Words>236</Words>
  <Application>Microsoft Office PowerPoint</Application>
  <PresentationFormat>Ekran Gösterisi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Kaynak</vt:lpstr>
      <vt:lpstr>Node.js</vt:lpstr>
      <vt:lpstr>NEDİR?</vt:lpstr>
      <vt:lpstr>Ne işe yarar?</vt:lpstr>
      <vt:lpstr>Avantajları nedir ?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Windows User</dc:creator>
  <cp:lastModifiedBy>Windows User</cp:lastModifiedBy>
  <cp:revision>22</cp:revision>
  <dcterms:created xsi:type="dcterms:W3CDTF">2019-12-25T00:32:54Z</dcterms:created>
  <dcterms:modified xsi:type="dcterms:W3CDTF">2019-12-25T03:09:36Z</dcterms:modified>
</cp:coreProperties>
</file>