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55DD-98DB-A543-ADE1-71657D0CE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ACRSent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B6E13-1530-064A-B9A2-A08830DE7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Fitzpatrick, Tessa </a:t>
            </a:r>
            <a:r>
              <a:rPr lang="en-US" dirty="0" err="1"/>
              <a:t>Karlovitz</a:t>
            </a:r>
            <a:r>
              <a:rPr lang="en-US" dirty="0"/>
              <a:t>, Dustin </a:t>
            </a:r>
            <a:r>
              <a:rPr lang="en-US" dirty="0" err="1"/>
              <a:t>Luchmee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D11F-0F65-0D44-967A-BCC67B64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book data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DC69-12BD-8142-B732-66698D2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Successfully pulled it into pandas</a:t>
            </a:r>
          </a:p>
          <a:p>
            <a:r>
              <a:rPr lang="en-US" dirty="0"/>
              <a:t>Show number of reviews per year</a:t>
            </a:r>
          </a:p>
          <a:p>
            <a:r>
              <a:rPr lang="en-US" dirty="0"/>
              <a:t>We can match on book title but currently need to do a better merge than just left join since we care about the year </a:t>
            </a:r>
          </a:p>
          <a:p>
            <a:pPr lvl="1"/>
            <a:r>
              <a:rPr lang="en-US" dirty="0"/>
              <a:t>Have not fully implemented this yet</a:t>
            </a:r>
          </a:p>
          <a:p>
            <a:pPr lvl="1"/>
            <a:r>
              <a:rPr lang="en-US" dirty="0"/>
              <a:t>Make a second version of the book review data where we keep just the first 30 reviews of each book since we want to know long term if we can predict if a book will make the top 100 by its initial review </a:t>
            </a:r>
          </a:p>
          <a:p>
            <a:pPr lvl="1"/>
            <a:r>
              <a:rPr lang="en-US" dirty="0"/>
              <a:t>Title, first review date, 30</a:t>
            </a:r>
            <a:r>
              <a:rPr lang="en-US" baseline="30000" dirty="0"/>
              <a:t>th</a:t>
            </a:r>
            <a:r>
              <a:rPr lang="en-US" dirty="0"/>
              <a:t> review date, all 30 reviews, top 100 yes or no (one line of new dataset) </a:t>
            </a:r>
          </a:p>
          <a:p>
            <a:pPr lvl="2"/>
            <a:r>
              <a:rPr lang="en-US" dirty="0"/>
              <a:t>Might not need to do a merge if we do it this way. Just check each title if it is in corresponding top 100 list or not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5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ACD-A7E2-AD49-B91A-AF0E775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mobile electronics review data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BD8BB54-F8D1-904A-983C-F9EE7EFB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64" y="2239139"/>
            <a:ext cx="1871896" cy="4504563"/>
          </a:xfrm>
          <a:prstGeom prst="rect">
            <a:avLst/>
          </a:prstGeom>
        </p:spPr>
      </p:pic>
      <p:pic>
        <p:nvPicPr>
          <p:cNvPr id="8" name="Picture 7" descr="Graphical user interface, chart, line chart, histogram&#10;&#10;Description automatically generated">
            <a:extLst>
              <a:ext uri="{FF2B5EF4-FFF2-40B4-BE49-F238E27FC236}">
                <a16:creationId xmlns:a16="http://schemas.microsoft.com/office/drawing/2014/main" id="{717B871F-B2C5-A644-A626-4F4D1DEE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82" y="2239138"/>
            <a:ext cx="8708175" cy="4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7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ACD-A7E2-AD49-B91A-AF0E775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mobile electronics review data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B1BBC12-98D9-ED49-9939-4CFA7252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" y="2386072"/>
            <a:ext cx="3890963" cy="420047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F5A42C9-4AA9-A740-94E9-B0CFD1A0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1" y="2386072"/>
            <a:ext cx="7909086" cy="42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ACD-A7E2-AD49-B91A-AF0E775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mobile electronics review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8A9ED16-23C0-1D40-9347-9EE14EA3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93" y="2345374"/>
            <a:ext cx="8329613" cy="43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8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ACD-A7E2-AD49-B91A-AF0E775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mobile electronics review data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D8C9313-10F4-A242-9EB4-FE97E7BB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2997200"/>
            <a:ext cx="5943600" cy="2298700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5A7673D-FC60-0843-92DD-2B4F714CB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610" y="2825044"/>
            <a:ext cx="4038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6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ACD-A7E2-AD49-B91A-AF0E775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electronics Next Steps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04A0E9-94F3-9F49-ABCD-78D8FEF5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6550"/>
            <a:ext cx="7729728" cy="3101983"/>
          </a:xfrm>
        </p:spPr>
        <p:txBody>
          <a:bodyPr>
            <a:normAutofit/>
          </a:bodyPr>
          <a:lstStyle/>
          <a:p>
            <a:r>
              <a:rPr lang="en-US" dirty="0"/>
              <a:t>Word clouds</a:t>
            </a:r>
          </a:p>
          <a:p>
            <a:pPr lvl="1"/>
            <a:r>
              <a:rPr lang="en-US" dirty="0"/>
              <a:t>By star rating</a:t>
            </a:r>
          </a:p>
          <a:p>
            <a:pPr lvl="1"/>
            <a:r>
              <a:rPr lang="en-US" dirty="0"/>
              <a:t>“Positive” vs. “negative” words: give a sentiment score to each word by looking at it’s usage statistics in each star rating</a:t>
            </a:r>
          </a:p>
          <a:p>
            <a:r>
              <a:rPr lang="en-US" dirty="0"/>
              <a:t>Keyword extraction</a:t>
            </a:r>
          </a:p>
          <a:p>
            <a:pPr lvl="1"/>
            <a:r>
              <a:rPr lang="en-US" dirty="0"/>
              <a:t>By star rating</a:t>
            </a:r>
          </a:p>
        </p:txBody>
      </p:sp>
    </p:spTree>
    <p:extLst>
      <p:ext uri="{BB962C8B-B14F-4D97-AF65-F5344CB8AC3E}">
        <p14:creationId xmlns:p14="http://schemas.microsoft.com/office/powerpoint/2010/main" val="340171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3650-F396-E844-86DA-9B63E829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SDA Updates and week </a:t>
            </a:r>
            <a:r>
              <a:rPr lang="en-US"/>
              <a:t>7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7FC5-1824-5F47-B3FE-57755EFD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E9F9-F54B-AA42-A30B-FB389905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data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B7DF-657A-164D-860A-28C278C8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6550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Wrote three Python files to clean the Amazon book review data</a:t>
            </a:r>
          </a:p>
          <a:p>
            <a:pPr lvl="0"/>
            <a:r>
              <a:rPr lang="en-US" dirty="0"/>
              <a:t>Original file from Amazon contained 10,319,090 reviews. It was 6.7GB. </a:t>
            </a:r>
          </a:p>
          <a:p>
            <a:r>
              <a:rPr lang="en-US" dirty="0"/>
              <a:t>After first pass: 7,450,412 reviews, 2.66GB.</a:t>
            </a:r>
          </a:p>
          <a:p>
            <a:pPr lvl="1"/>
            <a:r>
              <a:rPr lang="en-US" dirty="0"/>
              <a:t>Most common issue was not verified purchases.</a:t>
            </a:r>
          </a:p>
          <a:p>
            <a:r>
              <a:rPr lang="en-US" dirty="0"/>
              <a:t>Performed second pass to count number of reviews per book </a:t>
            </a:r>
          </a:p>
          <a:p>
            <a:pPr lvl="1"/>
            <a:r>
              <a:rPr lang="en-US" dirty="0"/>
              <a:t>Once with every book: 1.65 million books</a:t>
            </a:r>
          </a:p>
          <a:p>
            <a:pPr lvl="1"/>
            <a:r>
              <a:rPr lang="en-US" dirty="0"/>
              <a:t>Once with only books that contain 30 reviews or more: 34,194 books</a:t>
            </a:r>
          </a:p>
          <a:p>
            <a:r>
              <a:rPr lang="en-US" dirty="0"/>
              <a:t>Third pass created file of cleaned reviews containing book titles with at least 30 reviews: 2,668,988 reviews, 893 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2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45D-2AA0-E644-81E6-309DB01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 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0F7B-6DA4-284D-B87C-4D9E8749BC4A}"/>
              </a:ext>
            </a:extLst>
          </p:cNvPr>
          <p:cNvSpPr txBox="1"/>
          <p:nvPr/>
        </p:nvSpPr>
        <p:spPr>
          <a:xfrm>
            <a:off x="3399098" y="2407534"/>
            <a:ext cx="53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Data from 2</a:t>
            </a:r>
            <a:r>
              <a:rPr lang="en-US" baseline="30000" dirty="0"/>
              <a:t>nd</a:t>
            </a:r>
            <a:r>
              <a:rPr lang="en-US" dirty="0"/>
              <a:t> Pass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9D2207-1214-D44D-BEBD-3EB6412084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62" y="3030988"/>
            <a:ext cx="3518221" cy="343620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E7CE72F-4B45-9B49-B8BC-58B5B56572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68" y="2882835"/>
            <a:ext cx="5732120" cy="36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5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545D-2AA0-E644-81E6-309DB01E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 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0F7B-6DA4-284D-B87C-4D9E8749BC4A}"/>
              </a:ext>
            </a:extLst>
          </p:cNvPr>
          <p:cNvSpPr txBox="1"/>
          <p:nvPr/>
        </p:nvSpPr>
        <p:spPr>
          <a:xfrm>
            <a:off x="3399098" y="2407534"/>
            <a:ext cx="53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least 30 Reviews Data from 2</a:t>
            </a:r>
            <a:r>
              <a:rPr lang="en-US" baseline="30000" dirty="0"/>
              <a:t>nd</a:t>
            </a:r>
            <a:r>
              <a:rPr lang="en-US" dirty="0"/>
              <a:t> Pass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E73A2CE-6A3D-7E43-A2F2-4166BCB497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9" y="2944442"/>
            <a:ext cx="3268804" cy="3145156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8F7F97B-A3AF-EE40-8EDB-262E52541A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39" y="2795287"/>
            <a:ext cx="6054524" cy="32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2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E89D-FF81-AB4D-9731-D50065C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51A5359-540C-FD45-83D2-61B65BDBB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86" y="2325365"/>
            <a:ext cx="8427028" cy="4274189"/>
          </a:xfrm>
        </p:spPr>
      </p:pic>
    </p:spTree>
    <p:extLst>
      <p:ext uri="{BB962C8B-B14F-4D97-AF65-F5344CB8AC3E}">
        <p14:creationId xmlns:p14="http://schemas.microsoft.com/office/powerpoint/2010/main" val="392011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AACD-A7E2-AD49-B91A-AF0E775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14E7-4F89-0440-9BDA-AEE11FC6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BEC51E-52D5-8B44-B04A-DE8739CA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2" y="2339602"/>
            <a:ext cx="9885655" cy="36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2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24BA-287E-5549-989A-6FDA7F6E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EEB7777-70AC-CA42-8B65-3C3B73E8C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75" y="2415207"/>
            <a:ext cx="9549449" cy="3799855"/>
          </a:xfrm>
        </p:spPr>
      </p:pic>
    </p:spTree>
    <p:extLst>
      <p:ext uri="{BB962C8B-B14F-4D97-AF65-F5344CB8AC3E}">
        <p14:creationId xmlns:p14="http://schemas.microsoft.com/office/powerpoint/2010/main" val="393924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4C2C-C31A-3E40-BF37-8BAA5B0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sda</a:t>
            </a:r>
            <a:r>
              <a:rPr lang="en-US" dirty="0"/>
              <a:t> on amazon </a:t>
            </a:r>
            <a:br>
              <a:rPr lang="en-US" dirty="0"/>
            </a:br>
            <a:r>
              <a:rPr lang="en-US" dirty="0"/>
              <a:t>book review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6090-1E18-4743-95C2-DCFA7A23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25" y="2395728"/>
            <a:ext cx="4998339" cy="433769"/>
          </a:xfrm>
        </p:spPr>
        <p:txBody>
          <a:bodyPr/>
          <a:lstStyle/>
          <a:p>
            <a:r>
              <a:rPr lang="en-US" dirty="0"/>
              <a:t>Plot of the average star rating by date over time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D062FD1-2CC8-874E-A84D-336A75FB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829497"/>
            <a:ext cx="6887673" cy="35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226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202</TotalTime>
  <Words>400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ACRSent</vt:lpstr>
      <vt:lpstr>SDA Updates and week 7 progress</vt:lpstr>
      <vt:lpstr>Book data updates</vt:lpstr>
      <vt:lpstr>Some sda on Amazon  book review data</vt:lpstr>
      <vt:lpstr>Some sda on Amazon  book review data</vt:lpstr>
      <vt:lpstr>Some sda on amazon book review data</vt:lpstr>
      <vt:lpstr>Some sda on amazon book review data</vt:lpstr>
      <vt:lpstr>Some sda on amazon book review data</vt:lpstr>
      <vt:lpstr>Some sda on amazon  book review data</vt:lpstr>
      <vt:lpstr>Kaggle book data updates</vt:lpstr>
      <vt:lpstr>Some sda on amazon mobile electronics review data</vt:lpstr>
      <vt:lpstr>Some sda on amazon mobile electronics review data</vt:lpstr>
      <vt:lpstr>Some sda on amazon mobile electronics review data</vt:lpstr>
      <vt:lpstr>Some sda on amazon mobile electronics review data</vt:lpstr>
      <vt:lpstr>mobile electronics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ACRSent</dc:title>
  <dc:creator>Karlovitz,Tessa</dc:creator>
  <cp:lastModifiedBy>Kevin Fitzpatrick</cp:lastModifiedBy>
  <cp:revision>18</cp:revision>
  <dcterms:created xsi:type="dcterms:W3CDTF">2021-05-10T22:38:29Z</dcterms:created>
  <dcterms:modified xsi:type="dcterms:W3CDTF">2021-05-13T15:09:51Z</dcterms:modified>
</cp:coreProperties>
</file>