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1" r:id="rId17"/>
    <p:sldId id="272" r:id="rId18"/>
    <p:sldId id="273" r:id="rId19"/>
    <p:sldId id="274" r:id="rId20"/>
    <p:sldId id="275" r:id="rId21"/>
  </p:sldIdLst>
  <p:sldSz cx="12192000" cy="6858000"/>
  <p:notesSz cx="6858000" cy="9144000"/>
  <p:embeddedFontLst>
    <p:embeddedFont>
      <p:font typeface="Gill Sans" panose="020B0502020104020203" pitchFamily="34" charset="-79"/>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6"/>
  </p:normalViewPr>
  <p:slideViewPr>
    <p:cSldViewPr snapToGrid="0" snapToObjects="1">
      <p:cViewPr varScale="1">
        <p:scale>
          <a:sx n="105" d="100"/>
          <a:sy n="105" d="100"/>
        </p:scale>
        <p:origin x="8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d65612bc24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d65612bc2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d65612bc24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d65612bc2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65612bc24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65612bc2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d65612bc24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d65612bc2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2695194" y="4352544"/>
            <a:ext cx="6801612" cy="1239894"/>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a:endParaRPr/>
          </a:p>
        </p:txBody>
      </p:sp>
      <p:sp>
        <p:nvSpPr>
          <p:cNvPr id="14" name="Google Shape;14;p2"/>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12"/>
          <p:cNvSpPr/>
          <p:nvPr/>
        </p:nvSpPr>
        <p:spPr>
          <a:xfrm>
            <a:off x="0" y="0"/>
            <a:ext cx="6095999"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txBox="1">
            <a:spLocks noGrp="1"/>
          </p:cNvSpPr>
          <p:nvPr>
            <p:ph type="title"/>
          </p:nvPr>
        </p:nvSpPr>
        <p:spPr>
          <a:xfrm>
            <a:off x="808523" y="2243828"/>
            <a:ext cx="4494998" cy="1134640"/>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2"/>
          <p:cNvSpPr>
            <a:spLocks noGrp="1"/>
          </p:cNvSpPr>
          <p:nvPr>
            <p:ph type="pic" idx="2"/>
          </p:nvPr>
        </p:nvSpPr>
        <p:spPr>
          <a:xfrm>
            <a:off x="6095999" y="0"/>
            <a:ext cx="6102097" cy="6858000"/>
          </a:xfrm>
          <a:prstGeom prst="rect">
            <a:avLst/>
          </a:prstGeom>
          <a:solidFill>
            <a:srgbClr val="BFBFBF"/>
          </a:solidFill>
          <a:ln>
            <a:noFill/>
          </a:ln>
        </p:spPr>
        <p:txBody>
          <a:bodyPr spcFirstLastPara="1" wrap="square" lIns="91425" tIns="45700" rIns="91425" bIns="45700" anchor="t" anchorCtr="0">
            <a:noAutofit/>
          </a:bodyPr>
          <a:lstStyle>
            <a:lvl1pPr marR="0" lvl="0" algn="l" rtl="0">
              <a:lnSpc>
                <a:spcPct val="100000"/>
              </a:lnSpc>
              <a:spcBef>
                <a:spcPts val="1000"/>
              </a:spcBef>
              <a:spcAft>
                <a:spcPts val="0"/>
              </a:spcAft>
              <a:buClr>
                <a:schemeClr val="accent2"/>
              </a:buClr>
              <a:buSzPts val="3200"/>
              <a:buFont typeface="Arial"/>
              <a:buNone/>
              <a:defRPr sz="3200" b="0" i="0" u="none" strike="noStrike" cap="none">
                <a:solidFill>
                  <a:srgbClr val="FEFEFE"/>
                </a:solidFill>
                <a:latin typeface="Gill Sans"/>
                <a:ea typeface="Gill Sans"/>
                <a:cs typeface="Gill Sans"/>
                <a:sym typeface="Gill Sans"/>
              </a:defRPr>
            </a:lvl1pPr>
            <a:lvl2pPr marR="0" lvl="1" algn="l" rtl="0">
              <a:lnSpc>
                <a:spcPct val="100000"/>
              </a:lnSpc>
              <a:spcBef>
                <a:spcPts val="1000"/>
              </a:spcBef>
              <a:spcAft>
                <a:spcPts val="0"/>
              </a:spcAft>
              <a:buClr>
                <a:schemeClr val="accent2"/>
              </a:buClr>
              <a:buSzPts val="2800"/>
              <a:buFont typeface="Arial"/>
              <a:buNone/>
              <a:defRPr sz="2800" b="0" i="0" u="none" strike="noStrike" cap="none">
                <a:solidFill>
                  <a:srgbClr val="262626"/>
                </a:solidFill>
                <a:latin typeface="Gill Sans"/>
                <a:ea typeface="Gill Sans"/>
                <a:cs typeface="Gill Sans"/>
                <a:sym typeface="Gill Sans"/>
              </a:defRPr>
            </a:lvl2pPr>
            <a:lvl3pPr marR="0" lvl="2" algn="l" rtl="0">
              <a:lnSpc>
                <a:spcPct val="100000"/>
              </a:lnSpc>
              <a:spcBef>
                <a:spcPts val="1000"/>
              </a:spcBef>
              <a:spcAft>
                <a:spcPts val="0"/>
              </a:spcAft>
              <a:buClr>
                <a:schemeClr val="accent2"/>
              </a:buClr>
              <a:buSzPts val="2400"/>
              <a:buFont typeface="Arial"/>
              <a:buNone/>
              <a:defRPr sz="2400" b="0" i="0" u="none" strike="noStrike" cap="none">
                <a:solidFill>
                  <a:srgbClr val="262626"/>
                </a:solidFill>
                <a:latin typeface="Gill Sans"/>
                <a:ea typeface="Gill Sans"/>
                <a:cs typeface="Gill Sans"/>
                <a:sym typeface="Gill Sans"/>
              </a:defRPr>
            </a:lvl3pPr>
            <a:lvl4pPr marR="0" lvl="3" algn="l" rtl="0">
              <a:lnSpc>
                <a:spcPct val="100000"/>
              </a:lnSpc>
              <a:spcBef>
                <a:spcPts val="1000"/>
              </a:spcBef>
              <a:spcAft>
                <a:spcPts val="0"/>
              </a:spcAft>
              <a:buClr>
                <a:schemeClr val="accent2"/>
              </a:buClr>
              <a:buSzPts val="2000"/>
              <a:buFont typeface="Arial"/>
              <a:buNone/>
              <a:defRPr sz="2000" b="0" i="0" u="none" strike="noStrike" cap="none">
                <a:solidFill>
                  <a:srgbClr val="262626"/>
                </a:solidFill>
                <a:latin typeface="Gill Sans"/>
                <a:ea typeface="Gill Sans"/>
                <a:cs typeface="Gill Sans"/>
                <a:sym typeface="Gill Sans"/>
              </a:defRPr>
            </a:lvl4pPr>
            <a:lvl5pPr marR="0" lvl="4" algn="l" rtl="0">
              <a:lnSpc>
                <a:spcPct val="100000"/>
              </a:lnSpc>
              <a:spcBef>
                <a:spcPts val="1000"/>
              </a:spcBef>
              <a:spcAft>
                <a:spcPts val="0"/>
              </a:spcAft>
              <a:buClr>
                <a:schemeClr val="accent2"/>
              </a:buClr>
              <a:buSzPts val="2000"/>
              <a:buFont typeface="Arial"/>
              <a:buNone/>
              <a:defRPr sz="2000" b="0" i="0" u="none" strike="noStrike" cap="none">
                <a:solidFill>
                  <a:srgbClr val="262626"/>
                </a:solidFill>
                <a:latin typeface="Gill Sans"/>
                <a:ea typeface="Gill Sans"/>
                <a:cs typeface="Gill Sans"/>
                <a:sym typeface="Gill Sans"/>
              </a:defRPr>
            </a:lvl5pPr>
            <a:lvl6pPr marR="0" lvl="5" algn="l" rtl="0">
              <a:lnSpc>
                <a:spcPct val="100000"/>
              </a:lnSpc>
              <a:spcBef>
                <a:spcPts val="1000"/>
              </a:spcBef>
              <a:spcAft>
                <a:spcPts val="0"/>
              </a:spcAft>
              <a:buClr>
                <a:schemeClr val="accent2"/>
              </a:buClr>
              <a:buSzPts val="2000"/>
              <a:buFont typeface="Arial"/>
              <a:buNone/>
              <a:defRPr sz="2000" b="0" i="0" u="none" strike="noStrike" cap="none">
                <a:solidFill>
                  <a:schemeClr val="dk1"/>
                </a:solidFill>
                <a:latin typeface="Gill Sans"/>
                <a:ea typeface="Gill Sans"/>
                <a:cs typeface="Gill Sans"/>
                <a:sym typeface="Gill Sans"/>
              </a:defRPr>
            </a:lvl6pPr>
            <a:lvl7pPr marR="0" lvl="6" algn="l" rtl="0">
              <a:lnSpc>
                <a:spcPct val="100000"/>
              </a:lnSpc>
              <a:spcBef>
                <a:spcPts val="1000"/>
              </a:spcBef>
              <a:spcAft>
                <a:spcPts val="0"/>
              </a:spcAft>
              <a:buClr>
                <a:schemeClr val="accent2"/>
              </a:buClr>
              <a:buSzPts val="2000"/>
              <a:buFont typeface="Arial"/>
              <a:buNone/>
              <a:defRPr sz="2000" b="0" i="0" u="none" strike="noStrike" cap="none">
                <a:solidFill>
                  <a:schemeClr val="dk1"/>
                </a:solidFill>
                <a:latin typeface="Gill Sans"/>
                <a:ea typeface="Gill Sans"/>
                <a:cs typeface="Gill Sans"/>
                <a:sym typeface="Gill Sans"/>
              </a:defRPr>
            </a:lvl7pPr>
            <a:lvl8pPr marR="0" lvl="7" algn="l" rtl="0">
              <a:lnSpc>
                <a:spcPct val="100000"/>
              </a:lnSpc>
              <a:spcBef>
                <a:spcPts val="1000"/>
              </a:spcBef>
              <a:spcAft>
                <a:spcPts val="0"/>
              </a:spcAft>
              <a:buClr>
                <a:schemeClr val="accent2"/>
              </a:buClr>
              <a:buSzPts val="2000"/>
              <a:buFont typeface="Arial"/>
              <a:buNone/>
              <a:defRPr sz="2000" b="0" i="0" u="none" strike="noStrike" cap="none">
                <a:solidFill>
                  <a:schemeClr val="dk1"/>
                </a:solidFill>
                <a:latin typeface="Gill Sans"/>
                <a:ea typeface="Gill Sans"/>
                <a:cs typeface="Gill Sans"/>
                <a:sym typeface="Gill Sans"/>
              </a:defRPr>
            </a:lvl8pPr>
            <a:lvl9pPr marR="0" lvl="8" algn="l" rtl="0">
              <a:lnSpc>
                <a:spcPct val="100000"/>
              </a:lnSpc>
              <a:spcBef>
                <a:spcPts val="1000"/>
              </a:spcBef>
              <a:spcAft>
                <a:spcPts val="0"/>
              </a:spcAft>
              <a:buClr>
                <a:schemeClr val="accent2"/>
              </a:buClr>
              <a:buSzPts val="2000"/>
              <a:buFont typeface="Arial"/>
              <a:buNone/>
              <a:defRPr sz="2000" b="0" i="0" u="none" strike="noStrike" cap="none">
                <a:solidFill>
                  <a:schemeClr val="dk1"/>
                </a:solidFill>
                <a:latin typeface="Gill Sans"/>
                <a:ea typeface="Gill Sans"/>
                <a:cs typeface="Gill Sans"/>
                <a:sym typeface="Gill Sans"/>
              </a:defRPr>
            </a:lvl9pPr>
          </a:lstStyle>
          <a:p>
            <a:endParaRPr/>
          </a:p>
        </p:txBody>
      </p:sp>
      <p:sp>
        <p:nvSpPr>
          <p:cNvPr id="78" name="Google Shape;78;p12"/>
          <p:cNvSpPr txBox="1">
            <a:spLocks noGrp="1"/>
          </p:cNvSpPr>
          <p:nvPr>
            <p:ph type="body" idx="1"/>
          </p:nvPr>
        </p:nvSpPr>
        <p:spPr>
          <a:xfrm>
            <a:off x="1115568" y="3549918"/>
            <a:ext cx="3794760" cy="2194037"/>
          </a:xfrm>
          <a:prstGeom prst="rect">
            <a:avLst/>
          </a:prstGeom>
          <a:noFill/>
          <a:ln>
            <a:noFill/>
          </a:ln>
        </p:spPr>
        <p:txBody>
          <a:bodyPr spcFirstLastPara="1" wrap="square" lIns="91425" tIns="45700" rIns="91425" bIns="45700" anchor="t" anchorCtr="1">
            <a:normAutofit/>
          </a:bodyPr>
          <a:lstStyle>
            <a:lvl1pPr marL="457200" lvl="0" indent="-228600" algn="ctr">
              <a:lnSpc>
                <a:spcPct val="100000"/>
              </a:lnSpc>
              <a:spcBef>
                <a:spcPts val="1000"/>
              </a:spcBef>
              <a:spcAft>
                <a:spcPts val="0"/>
              </a:spcAft>
              <a:buSzPts val="1500"/>
              <a:buNone/>
              <a:defRPr sz="1500">
                <a:solidFill>
                  <a:srgbClr val="FFFFFF"/>
                </a:solidFill>
              </a:defRPr>
            </a:lvl1pPr>
            <a:lvl2pPr marL="914400" lvl="1" indent="-228600" algn="l">
              <a:lnSpc>
                <a:spcPct val="100000"/>
              </a:lnSpc>
              <a:spcBef>
                <a:spcPts val="1000"/>
              </a:spcBef>
              <a:spcAft>
                <a:spcPts val="0"/>
              </a:spcAft>
              <a:buSzPts val="1400"/>
              <a:buNone/>
              <a:defRPr sz="1400"/>
            </a:lvl2pPr>
            <a:lvl3pPr marL="1371600" lvl="2" indent="-228600" algn="l">
              <a:lnSpc>
                <a:spcPct val="100000"/>
              </a:lnSpc>
              <a:spcBef>
                <a:spcPts val="1000"/>
              </a:spcBef>
              <a:spcAft>
                <a:spcPts val="0"/>
              </a:spcAft>
              <a:buSzPts val="1200"/>
              <a:buNone/>
              <a:defRPr sz="1200"/>
            </a:lvl3pPr>
            <a:lvl4pPr marL="1828800" lvl="3" indent="-228600" algn="l">
              <a:lnSpc>
                <a:spcPct val="100000"/>
              </a:lnSpc>
              <a:spcBef>
                <a:spcPts val="1000"/>
              </a:spcBef>
              <a:spcAft>
                <a:spcPts val="0"/>
              </a:spcAft>
              <a:buSzPts val="1000"/>
              <a:buNone/>
              <a:defRPr sz="1000"/>
            </a:lvl4pPr>
            <a:lvl5pPr marL="2286000" lvl="4" indent="-228600" algn="l">
              <a:lnSpc>
                <a:spcPct val="100000"/>
              </a:lnSpc>
              <a:spcBef>
                <a:spcPts val="1000"/>
              </a:spcBef>
              <a:spcAft>
                <a:spcPts val="0"/>
              </a:spcAft>
              <a:buSzPts val="1000"/>
              <a:buNone/>
              <a:defRPr sz="1000"/>
            </a:lvl5pPr>
            <a:lvl6pPr marL="2743200" lvl="5" indent="-228600" algn="l">
              <a:lnSpc>
                <a:spcPct val="100000"/>
              </a:lnSpc>
              <a:spcBef>
                <a:spcPts val="1000"/>
              </a:spcBef>
              <a:spcAft>
                <a:spcPts val="0"/>
              </a:spcAft>
              <a:buSzPts val="1000"/>
              <a:buNone/>
              <a:defRPr sz="1000"/>
            </a:lvl6pPr>
            <a:lvl7pPr marL="3200400" lvl="6" indent="-228600" algn="l">
              <a:lnSpc>
                <a:spcPct val="100000"/>
              </a:lnSpc>
              <a:spcBef>
                <a:spcPts val="1000"/>
              </a:spcBef>
              <a:spcAft>
                <a:spcPts val="0"/>
              </a:spcAft>
              <a:buSzPts val="1000"/>
              <a:buNone/>
              <a:defRPr sz="1000"/>
            </a:lvl7pPr>
            <a:lvl8pPr marL="3657600" lvl="7" indent="-228600" algn="l">
              <a:lnSpc>
                <a:spcPct val="100000"/>
              </a:lnSpc>
              <a:spcBef>
                <a:spcPts val="1000"/>
              </a:spcBef>
              <a:spcAft>
                <a:spcPts val="0"/>
              </a:spcAft>
              <a:buSzPts val="1000"/>
              <a:buNone/>
              <a:defRPr sz="1000"/>
            </a:lvl8pPr>
            <a:lvl9pPr marL="4114800" lvl="8" indent="-228600" algn="l">
              <a:lnSpc>
                <a:spcPct val="100000"/>
              </a:lnSpc>
              <a:spcBef>
                <a:spcPts val="1000"/>
              </a:spcBef>
              <a:spcAft>
                <a:spcPts val="0"/>
              </a:spcAft>
              <a:buSzPts val="1000"/>
              <a:buNone/>
              <a:defRPr sz="1000"/>
            </a:lvl9pPr>
          </a:lstStyle>
          <a:p>
            <a:endParaRPr/>
          </a:p>
        </p:txBody>
      </p:sp>
      <p:sp>
        <p:nvSpPr>
          <p:cNvPr id="79" name="Google Shape;79;p12"/>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2"/>
          <p:cNvSpPr txBox="1">
            <a:spLocks noGrp="1"/>
          </p:cNvSpPr>
          <p:nvPr>
            <p:ph type="ftr" idx="11"/>
          </p:nvPr>
        </p:nvSpPr>
        <p:spPr>
          <a:xfrm>
            <a:off x="804672" y="6236208"/>
            <a:ext cx="5124797"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2"/>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3"/>
          <p:cNvSpPr txBox="1">
            <a:spLocks noGrp="1"/>
          </p:cNvSpPr>
          <p:nvPr>
            <p:ph type="body" idx="1"/>
          </p:nvPr>
        </p:nvSpPr>
        <p:spPr>
          <a:xfrm rot="5400000">
            <a:off x="4545009" y="324171"/>
            <a:ext cx="3101983" cy="7729728"/>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85" name="Google Shape;85;p13"/>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3"/>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3"/>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4"/>
          <p:cNvSpPr txBox="1">
            <a:spLocks noGrp="1"/>
          </p:cNvSpPr>
          <p:nvPr>
            <p:ph type="title"/>
          </p:nvPr>
        </p:nvSpPr>
        <p:spPr>
          <a:xfrm rot="5400000">
            <a:off x="6810676" y="2779696"/>
            <a:ext cx="4983480" cy="1298608"/>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4"/>
          <p:cNvSpPr txBox="1">
            <a:spLocks noGrp="1"/>
          </p:cNvSpPr>
          <p:nvPr>
            <p:ph type="body" idx="1"/>
          </p:nvPr>
        </p:nvSpPr>
        <p:spPr>
          <a:xfrm rot="5400000">
            <a:off x="2838640" y="329755"/>
            <a:ext cx="4983480" cy="6198489"/>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91" name="Google Shape;91;p14"/>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4"/>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4"/>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26" name="Google Shape;26;p4"/>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29"/>
        <p:cNvGrpSpPr/>
        <p:nvPr/>
      </p:nvGrpSpPr>
      <p:grpSpPr>
        <a:xfrm>
          <a:off x="0" y="0"/>
          <a:ext cx="0" cy="0"/>
          <a:chOff x="0" y="0"/>
          <a:chExt cx="0" cy="0"/>
        </a:xfrm>
      </p:grpSpPr>
      <p:sp>
        <p:nvSpPr>
          <p:cNvPr id="30" name="Google Shape;30;p5"/>
          <p:cNvSpPr txBox="1">
            <a:spLocks noGrp="1"/>
          </p:cNvSpPr>
          <p:nvPr>
            <p:ph type="ctr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subTitle" idx="1"/>
          </p:nvPr>
        </p:nvSpPr>
        <p:spPr>
          <a:xfrm>
            <a:off x="2695194" y="4352544"/>
            <a:ext cx="6801612" cy="1239894"/>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a:endParaRPr/>
          </a:p>
        </p:txBody>
      </p:sp>
      <p:sp>
        <p:nvSpPr>
          <p:cNvPr id="32" name="Google Shape;32;p5"/>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2695194" y="4352465"/>
            <a:ext cx="6801612" cy="1265082"/>
          </a:xfrm>
          <a:prstGeom prst="rect">
            <a:avLst/>
          </a:prstGeom>
          <a:noFill/>
          <a:ln>
            <a:noFill/>
          </a:ln>
        </p:spPr>
        <p:txBody>
          <a:bodyPr spcFirstLastPara="1" wrap="square" lIns="91425" tIns="45700" rIns="91425" bIns="45700" anchor="t" anchorCtr="1">
            <a:normAutofit/>
          </a:bodyPr>
          <a:lstStyle>
            <a:lvl1pPr marL="457200" lvl="0" indent="-228600" algn="l">
              <a:lnSpc>
                <a:spcPct val="100000"/>
              </a:lnSpc>
              <a:spcBef>
                <a:spcPts val="1000"/>
              </a:spcBef>
              <a:spcAft>
                <a:spcPts val="0"/>
              </a:spcAft>
              <a:buSzPts val="2000"/>
              <a:buNone/>
              <a:defRPr sz="2000">
                <a:solidFill>
                  <a:schemeClr val="lt1"/>
                </a:solidFill>
              </a:defRPr>
            </a:lvl1pPr>
            <a:lvl2pPr marL="914400" lvl="1" indent="-228600" algn="l">
              <a:lnSpc>
                <a:spcPct val="100000"/>
              </a:lnSpc>
              <a:spcBef>
                <a:spcPts val="1000"/>
              </a:spcBef>
              <a:spcAft>
                <a:spcPts val="0"/>
              </a:spcAft>
              <a:buSzPts val="2000"/>
              <a:buNone/>
              <a:defRPr sz="2000">
                <a:solidFill>
                  <a:schemeClr val="lt1"/>
                </a:solidFill>
              </a:defRPr>
            </a:lvl2pPr>
            <a:lvl3pPr marL="1371600" lvl="2" indent="-228600" algn="l">
              <a:lnSpc>
                <a:spcPct val="100000"/>
              </a:lnSpc>
              <a:spcBef>
                <a:spcPts val="1000"/>
              </a:spcBef>
              <a:spcAft>
                <a:spcPts val="0"/>
              </a:spcAft>
              <a:buSzPts val="1800"/>
              <a:buNone/>
              <a:defRPr sz="1800">
                <a:solidFill>
                  <a:schemeClr val="lt1"/>
                </a:solidFill>
              </a:defRPr>
            </a:lvl3pPr>
            <a:lvl4pPr marL="1828800" lvl="3" indent="-228600" algn="l">
              <a:lnSpc>
                <a:spcPct val="100000"/>
              </a:lnSpc>
              <a:spcBef>
                <a:spcPts val="1000"/>
              </a:spcBef>
              <a:spcAft>
                <a:spcPts val="0"/>
              </a:spcAft>
              <a:buSzPts val="1600"/>
              <a:buNone/>
              <a:defRPr sz="1600">
                <a:solidFill>
                  <a:schemeClr val="lt1"/>
                </a:solidFill>
              </a:defRPr>
            </a:lvl4pPr>
            <a:lvl5pPr marL="2286000" lvl="4" indent="-228600" algn="l">
              <a:lnSpc>
                <a:spcPct val="100000"/>
              </a:lnSpc>
              <a:spcBef>
                <a:spcPts val="1000"/>
              </a:spcBef>
              <a:spcAft>
                <a:spcPts val="0"/>
              </a:spcAft>
              <a:buSzPts val="1600"/>
              <a:buNone/>
              <a:defRPr sz="1600">
                <a:solidFill>
                  <a:schemeClr val="lt1"/>
                </a:solidFill>
              </a:defRPr>
            </a:lvl5pPr>
            <a:lvl6pPr marL="2743200" lvl="5" indent="-228600" algn="l">
              <a:lnSpc>
                <a:spcPct val="100000"/>
              </a:lnSpc>
              <a:spcBef>
                <a:spcPts val="1000"/>
              </a:spcBef>
              <a:spcAft>
                <a:spcPts val="0"/>
              </a:spcAft>
              <a:buSzPts val="1600"/>
              <a:buNone/>
              <a:defRPr sz="1600">
                <a:solidFill>
                  <a:schemeClr val="lt1"/>
                </a:solidFill>
              </a:defRPr>
            </a:lvl6pPr>
            <a:lvl7pPr marL="3200400" lvl="6" indent="-228600" algn="l">
              <a:lnSpc>
                <a:spcPct val="100000"/>
              </a:lnSpc>
              <a:spcBef>
                <a:spcPts val="1000"/>
              </a:spcBef>
              <a:spcAft>
                <a:spcPts val="0"/>
              </a:spcAft>
              <a:buSzPts val="1600"/>
              <a:buNone/>
              <a:defRPr sz="1600">
                <a:solidFill>
                  <a:schemeClr val="lt1"/>
                </a:solidFill>
              </a:defRPr>
            </a:lvl7pPr>
            <a:lvl8pPr marL="3657600" lvl="7" indent="-228600" algn="l">
              <a:lnSpc>
                <a:spcPct val="100000"/>
              </a:lnSpc>
              <a:spcBef>
                <a:spcPts val="1000"/>
              </a:spcBef>
              <a:spcAft>
                <a:spcPts val="0"/>
              </a:spcAft>
              <a:buSzPts val="1600"/>
              <a:buNone/>
              <a:defRPr sz="1600">
                <a:solidFill>
                  <a:schemeClr val="lt1"/>
                </a:solidFill>
              </a:defRPr>
            </a:lvl8pPr>
            <a:lvl9pPr marL="4114800" lvl="8" indent="-228600" algn="l">
              <a:lnSpc>
                <a:spcPct val="100000"/>
              </a:lnSpc>
              <a:spcBef>
                <a:spcPts val="1000"/>
              </a:spcBef>
              <a:spcAft>
                <a:spcPts val="0"/>
              </a:spcAft>
              <a:buSzPts val="1600"/>
              <a:buNone/>
              <a:defRPr sz="1600">
                <a:solidFill>
                  <a:schemeClr val="lt1"/>
                </a:solidFill>
              </a:defRPr>
            </a:lvl9pPr>
          </a:lstStyle>
          <a:p>
            <a:endParaRPr/>
          </a:p>
        </p:txBody>
      </p:sp>
      <p:sp>
        <p:nvSpPr>
          <p:cNvPr id="38" name="Google Shape;38;p6"/>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1581912" y="2638044"/>
            <a:ext cx="4271771" cy="310198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44" name="Google Shape;44;p7"/>
          <p:cNvSpPr txBox="1">
            <a:spLocks noGrp="1"/>
          </p:cNvSpPr>
          <p:nvPr>
            <p:ph type="body" idx="2"/>
          </p:nvPr>
        </p:nvSpPr>
        <p:spPr>
          <a:xfrm>
            <a:off x="6338315" y="2638044"/>
            <a:ext cx="4270247" cy="310198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45" name="Google Shape;45;p7"/>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7"/>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8"/>
          <p:cNvSpPr txBox="1">
            <a:spLocks noGrp="1"/>
          </p:cNvSpPr>
          <p:nvPr>
            <p:ph type="body" idx="1"/>
          </p:nvPr>
        </p:nvSpPr>
        <p:spPr>
          <a:xfrm>
            <a:off x="1583436" y="2313433"/>
            <a:ext cx="4270248" cy="704087"/>
          </a:xfrm>
          <a:prstGeom prst="rect">
            <a:avLst/>
          </a:prstGeom>
          <a:noFill/>
          <a:ln>
            <a:noFill/>
          </a:ln>
        </p:spPr>
        <p:txBody>
          <a:bodyPr spcFirstLastPara="1" wrap="square" lIns="91425" tIns="45700" rIns="91425" bIns="45700" anchor="b" anchorCtr="1">
            <a:normAutofit/>
          </a:bodyPr>
          <a:lstStyle>
            <a:lvl1pPr marL="457200" lvl="0" indent="-228600" algn="ctr">
              <a:lnSpc>
                <a:spcPct val="100000"/>
              </a:lnSpc>
              <a:spcBef>
                <a:spcPts val="1000"/>
              </a:spcBef>
              <a:spcAft>
                <a:spcPts val="0"/>
              </a:spcAft>
              <a:buSzPts val="1900"/>
              <a:buNone/>
              <a:defRPr sz="1900" b="0" cap="none">
                <a:solidFill>
                  <a:srgbClr val="6B8890"/>
                </a:solidFill>
              </a:defRPr>
            </a:lvl1pPr>
            <a:lvl2pPr marL="914400" lvl="1" indent="-228600" algn="l">
              <a:lnSpc>
                <a:spcPct val="100000"/>
              </a:lnSpc>
              <a:spcBef>
                <a:spcPts val="1000"/>
              </a:spcBef>
              <a:spcAft>
                <a:spcPts val="0"/>
              </a:spcAft>
              <a:buSzPts val="1900"/>
              <a:buNone/>
              <a:defRPr sz="19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a:endParaRPr/>
          </a:p>
        </p:txBody>
      </p:sp>
      <p:sp>
        <p:nvSpPr>
          <p:cNvPr id="50" name="Google Shape;50;p8"/>
          <p:cNvSpPr txBox="1">
            <a:spLocks noGrp="1"/>
          </p:cNvSpPr>
          <p:nvPr>
            <p:ph type="body" idx="2"/>
          </p:nvPr>
        </p:nvSpPr>
        <p:spPr>
          <a:xfrm>
            <a:off x="1583436" y="3143250"/>
            <a:ext cx="4270248" cy="259677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51" name="Google Shape;51;p8"/>
          <p:cNvSpPr txBox="1">
            <a:spLocks noGrp="1"/>
          </p:cNvSpPr>
          <p:nvPr>
            <p:ph type="body" idx="3"/>
          </p:nvPr>
        </p:nvSpPr>
        <p:spPr>
          <a:xfrm>
            <a:off x="6338316" y="3143250"/>
            <a:ext cx="4253484" cy="259677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30200" algn="l">
              <a:lnSpc>
                <a:spcPct val="100000"/>
              </a:lnSpc>
              <a:spcBef>
                <a:spcPts val="1000"/>
              </a:spcBef>
              <a:spcAft>
                <a:spcPts val="0"/>
              </a:spcAft>
              <a:buSzPts val="16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52" name="Google Shape;52;p8"/>
          <p:cNvSpPr txBox="1">
            <a:spLocks noGrp="1"/>
          </p:cNvSpPr>
          <p:nvPr>
            <p:ph type="body" idx="4"/>
          </p:nvPr>
        </p:nvSpPr>
        <p:spPr>
          <a:xfrm>
            <a:off x="6338316" y="2313433"/>
            <a:ext cx="4270248" cy="704087"/>
          </a:xfrm>
          <a:prstGeom prst="rect">
            <a:avLst/>
          </a:prstGeom>
          <a:noFill/>
          <a:ln>
            <a:noFill/>
          </a:ln>
        </p:spPr>
        <p:txBody>
          <a:bodyPr spcFirstLastPara="1" wrap="square" lIns="91425" tIns="45700" rIns="91425" bIns="45700" anchor="b" anchorCtr="1">
            <a:normAutofit/>
          </a:bodyPr>
          <a:lstStyle>
            <a:lvl1pPr marL="457200" lvl="0" indent="-228600" algn="ctr">
              <a:lnSpc>
                <a:spcPct val="100000"/>
              </a:lnSpc>
              <a:spcBef>
                <a:spcPts val="1000"/>
              </a:spcBef>
              <a:spcAft>
                <a:spcPts val="0"/>
              </a:spcAft>
              <a:buSzPts val="1900"/>
              <a:buNone/>
              <a:defRPr sz="1900" b="0" cap="none">
                <a:solidFill>
                  <a:srgbClr val="6B8890"/>
                </a:solidFill>
              </a:defRPr>
            </a:lvl1pPr>
            <a:lvl2pPr marL="914400" lvl="1" indent="-228600" algn="l">
              <a:lnSpc>
                <a:spcPct val="100000"/>
              </a:lnSpc>
              <a:spcBef>
                <a:spcPts val="1000"/>
              </a:spcBef>
              <a:spcAft>
                <a:spcPts val="0"/>
              </a:spcAft>
              <a:buSzPts val="1900"/>
              <a:buNone/>
              <a:defRPr sz="19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a:endParaRPr/>
          </a:p>
        </p:txBody>
      </p:sp>
      <p:sp>
        <p:nvSpPr>
          <p:cNvPr id="53" name="Google Shape;53;p8"/>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56" name="Google Shape;56;p8"/>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9"/>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9"/>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0"/>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0"/>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6"/>
        <p:cNvGrpSpPr/>
        <p:nvPr/>
      </p:nvGrpSpPr>
      <p:grpSpPr>
        <a:xfrm>
          <a:off x="0" y="0"/>
          <a:ext cx="0" cy="0"/>
          <a:chOff x="0" y="0"/>
          <a:chExt cx="0" cy="0"/>
        </a:xfrm>
      </p:grpSpPr>
      <p:sp>
        <p:nvSpPr>
          <p:cNvPr id="67" name="Google Shape;67;p11"/>
          <p:cNvSpPr/>
          <p:nvPr/>
        </p:nvSpPr>
        <p:spPr>
          <a:xfrm>
            <a:off x="0" y="0"/>
            <a:ext cx="6096000"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1"/>
          <p:cNvSpPr txBox="1">
            <a:spLocks noGrp="1"/>
          </p:cNvSpPr>
          <p:nvPr>
            <p:ph type="title"/>
          </p:nvPr>
        </p:nvSpPr>
        <p:spPr>
          <a:xfrm>
            <a:off x="804672" y="2243828"/>
            <a:ext cx="4486656" cy="1141497"/>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1"/>
          <p:cNvSpPr txBox="1">
            <a:spLocks noGrp="1"/>
          </p:cNvSpPr>
          <p:nvPr>
            <p:ph type="body" idx="1"/>
          </p:nvPr>
        </p:nvSpPr>
        <p:spPr>
          <a:xfrm>
            <a:off x="6736080" y="804672"/>
            <a:ext cx="4815840" cy="5248656"/>
          </a:xfrm>
          <a:prstGeom prst="rect">
            <a:avLst/>
          </a:prstGeom>
          <a:noFill/>
          <a:ln>
            <a:noFill/>
          </a:ln>
        </p:spPr>
        <p:txBody>
          <a:bodyPr spcFirstLastPara="1" wrap="square" lIns="91425" tIns="45700" rIns="91425" bIns="45700" anchor="t" anchorCtr="0">
            <a:normAutofit/>
          </a:bodyPr>
          <a:lstStyle>
            <a:lvl1pPr marL="457200" lvl="0" indent="-349250" algn="l">
              <a:lnSpc>
                <a:spcPct val="100000"/>
              </a:lnSpc>
              <a:spcBef>
                <a:spcPts val="1000"/>
              </a:spcBef>
              <a:spcAft>
                <a:spcPts val="0"/>
              </a:spcAft>
              <a:buSzPts val="1900"/>
              <a:buChar char="•"/>
              <a:defRPr sz="1900">
                <a:solidFill>
                  <a:schemeClr val="dk1"/>
                </a:solidFill>
              </a:defRPr>
            </a:lvl1pPr>
            <a:lvl2pPr marL="914400" lvl="1" indent="-330200" algn="l">
              <a:lnSpc>
                <a:spcPct val="100000"/>
              </a:lnSpc>
              <a:spcBef>
                <a:spcPts val="1000"/>
              </a:spcBef>
              <a:spcAft>
                <a:spcPts val="0"/>
              </a:spcAft>
              <a:buSzPts val="1600"/>
              <a:buChar char="•"/>
              <a:defRPr sz="1600">
                <a:solidFill>
                  <a:schemeClr val="dk1"/>
                </a:solidFill>
              </a:defRPr>
            </a:lvl2pPr>
            <a:lvl3pPr marL="1371600" lvl="2" indent="-330200" algn="l">
              <a:lnSpc>
                <a:spcPct val="100000"/>
              </a:lnSpc>
              <a:spcBef>
                <a:spcPts val="1000"/>
              </a:spcBef>
              <a:spcAft>
                <a:spcPts val="0"/>
              </a:spcAft>
              <a:buSzPts val="1600"/>
              <a:buChar char="•"/>
              <a:defRPr sz="1600">
                <a:solidFill>
                  <a:schemeClr val="dk1"/>
                </a:solidFill>
              </a:defRPr>
            </a:lvl3pPr>
            <a:lvl4pPr marL="1828800" lvl="3" indent="-330200" algn="l">
              <a:lnSpc>
                <a:spcPct val="100000"/>
              </a:lnSpc>
              <a:spcBef>
                <a:spcPts val="1000"/>
              </a:spcBef>
              <a:spcAft>
                <a:spcPts val="0"/>
              </a:spcAft>
              <a:buSzPts val="1600"/>
              <a:buChar char="•"/>
              <a:defRPr sz="1600">
                <a:solidFill>
                  <a:schemeClr val="dk1"/>
                </a:solidFill>
              </a:defRPr>
            </a:lvl4pPr>
            <a:lvl5pPr marL="2286000" lvl="4" indent="-330200" algn="l">
              <a:lnSpc>
                <a:spcPct val="100000"/>
              </a:lnSpc>
              <a:spcBef>
                <a:spcPts val="1000"/>
              </a:spcBef>
              <a:spcAft>
                <a:spcPts val="0"/>
              </a:spcAft>
              <a:buSzPts val="1600"/>
              <a:buChar char="•"/>
              <a:defRPr sz="1600">
                <a:solidFill>
                  <a:schemeClr val="dk1"/>
                </a:solidFill>
              </a:defRPr>
            </a:lvl5pPr>
            <a:lvl6pPr marL="2743200" lvl="5" indent="-330200" algn="l">
              <a:lnSpc>
                <a:spcPct val="100000"/>
              </a:lnSpc>
              <a:spcBef>
                <a:spcPts val="1000"/>
              </a:spcBef>
              <a:spcAft>
                <a:spcPts val="0"/>
              </a:spcAft>
              <a:buSzPts val="1600"/>
              <a:buChar char="•"/>
              <a:defRPr sz="1600"/>
            </a:lvl6pPr>
            <a:lvl7pPr marL="3200400" lvl="6" indent="-330200" algn="l">
              <a:lnSpc>
                <a:spcPct val="100000"/>
              </a:lnSpc>
              <a:spcBef>
                <a:spcPts val="1000"/>
              </a:spcBef>
              <a:spcAft>
                <a:spcPts val="0"/>
              </a:spcAft>
              <a:buSzPts val="1600"/>
              <a:buChar char="•"/>
              <a:defRPr sz="1600"/>
            </a:lvl7pPr>
            <a:lvl8pPr marL="3657600" lvl="7" indent="-330200" algn="l">
              <a:lnSpc>
                <a:spcPct val="100000"/>
              </a:lnSpc>
              <a:spcBef>
                <a:spcPts val="1000"/>
              </a:spcBef>
              <a:spcAft>
                <a:spcPts val="0"/>
              </a:spcAft>
              <a:buSzPts val="1600"/>
              <a:buChar char="•"/>
              <a:defRPr sz="1600"/>
            </a:lvl8pPr>
            <a:lvl9pPr marL="4114800" lvl="8" indent="-330200" algn="l">
              <a:lnSpc>
                <a:spcPct val="100000"/>
              </a:lnSpc>
              <a:spcBef>
                <a:spcPts val="1000"/>
              </a:spcBef>
              <a:spcAft>
                <a:spcPts val="0"/>
              </a:spcAft>
              <a:buSzPts val="1600"/>
              <a:buChar char="•"/>
              <a:defRPr sz="1600"/>
            </a:lvl9pPr>
          </a:lstStyle>
          <a:p>
            <a:endParaRPr/>
          </a:p>
        </p:txBody>
      </p:sp>
      <p:sp>
        <p:nvSpPr>
          <p:cNvPr id="70" name="Google Shape;70;p11"/>
          <p:cNvSpPr txBox="1">
            <a:spLocks noGrp="1"/>
          </p:cNvSpPr>
          <p:nvPr>
            <p:ph type="body" idx="2"/>
          </p:nvPr>
        </p:nvSpPr>
        <p:spPr>
          <a:xfrm>
            <a:off x="1115568" y="3549918"/>
            <a:ext cx="3794760" cy="2194036"/>
          </a:xfrm>
          <a:prstGeom prst="rect">
            <a:avLst/>
          </a:prstGeom>
          <a:noFill/>
          <a:ln>
            <a:noFill/>
          </a:ln>
        </p:spPr>
        <p:txBody>
          <a:bodyPr spcFirstLastPara="1" wrap="square" lIns="91425" tIns="45700" rIns="91425" bIns="45700" anchor="t" anchorCtr="1">
            <a:normAutofit/>
          </a:bodyPr>
          <a:lstStyle>
            <a:lvl1pPr marL="457200" lvl="0" indent="-228600" algn="ctr">
              <a:lnSpc>
                <a:spcPct val="100000"/>
              </a:lnSpc>
              <a:spcBef>
                <a:spcPts val="1000"/>
              </a:spcBef>
              <a:spcAft>
                <a:spcPts val="0"/>
              </a:spcAft>
              <a:buSzPts val="1500"/>
              <a:buNone/>
              <a:defRPr sz="1500">
                <a:solidFill>
                  <a:srgbClr val="FFFFFF"/>
                </a:solidFill>
              </a:defRPr>
            </a:lvl1pPr>
            <a:lvl2pPr marL="914400" lvl="1" indent="-228600" algn="l">
              <a:lnSpc>
                <a:spcPct val="100000"/>
              </a:lnSpc>
              <a:spcBef>
                <a:spcPts val="1000"/>
              </a:spcBef>
              <a:spcAft>
                <a:spcPts val="0"/>
              </a:spcAft>
              <a:buSzPts val="1400"/>
              <a:buNone/>
              <a:defRPr sz="1400"/>
            </a:lvl2pPr>
            <a:lvl3pPr marL="1371600" lvl="2" indent="-228600" algn="l">
              <a:lnSpc>
                <a:spcPct val="100000"/>
              </a:lnSpc>
              <a:spcBef>
                <a:spcPts val="1000"/>
              </a:spcBef>
              <a:spcAft>
                <a:spcPts val="0"/>
              </a:spcAft>
              <a:buSzPts val="1200"/>
              <a:buNone/>
              <a:defRPr sz="1200"/>
            </a:lvl3pPr>
            <a:lvl4pPr marL="1828800" lvl="3" indent="-228600" algn="l">
              <a:lnSpc>
                <a:spcPct val="100000"/>
              </a:lnSpc>
              <a:spcBef>
                <a:spcPts val="1000"/>
              </a:spcBef>
              <a:spcAft>
                <a:spcPts val="0"/>
              </a:spcAft>
              <a:buSzPts val="1000"/>
              <a:buNone/>
              <a:defRPr sz="1000"/>
            </a:lvl4pPr>
            <a:lvl5pPr marL="2286000" lvl="4" indent="-228600" algn="l">
              <a:lnSpc>
                <a:spcPct val="100000"/>
              </a:lnSpc>
              <a:spcBef>
                <a:spcPts val="1000"/>
              </a:spcBef>
              <a:spcAft>
                <a:spcPts val="0"/>
              </a:spcAft>
              <a:buSzPts val="1000"/>
              <a:buNone/>
              <a:defRPr sz="1000"/>
            </a:lvl5pPr>
            <a:lvl6pPr marL="2743200" lvl="5" indent="-228600" algn="l">
              <a:lnSpc>
                <a:spcPct val="100000"/>
              </a:lnSpc>
              <a:spcBef>
                <a:spcPts val="1000"/>
              </a:spcBef>
              <a:spcAft>
                <a:spcPts val="0"/>
              </a:spcAft>
              <a:buSzPts val="1000"/>
              <a:buNone/>
              <a:defRPr sz="1000"/>
            </a:lvl6pPr>
            <a:lvl7pPr marL="3200400" lvl="6" indent="-228600" algn="l">
              <a:lnSpc>
                <a:spcPct val="100000"/>
              </a:lnSpc>
              <a:spcBef>
                <a:spcPts val="1000"/>
              </a:spcBef>
              <a:spcAft>
                <a:spcPts val="0"/>
              </a:spcAft>
              <a:buSzPts val="1000"/>
              <a:buNone/>
              <a:defRPr sz="1000"/>
            </a:lvl7pPr>
            <a:lvl8pPr marL="3657600" lvl="7" indent="-228600" algn="l">
              <a:lnSpc>
                <a:spcPct val="100000"/>
              </a:lnSpc>
              <a:spcBef>
                <a:spcPts val="1000"/>
              </a:spcBef>
              <a:spcAft>
                <a:spcPts val="0"/>
              </a:spcAft>
              <a:buSzPts val="1000"/>
              <a:buNone/>
              <a:defRPr sz="1000"/>
            </a:lvl8pPr>
            <a:lvl9pPr marL="4114800" lvl="8" indent="-228600" algn="l">
              <a:lnSpc>
                <a:spcPct val="100000"/>
              </a:lnSpc>
              <a:spcBef>
                <a:spcPts val="1000"/>
              </a:spcBef>
              <a:spcAft>
                <a:spcPts val="0"/>
              </a:spcAft>
              <a:buSzPts val="1000"/>
              <a:buNone/>
              <a:defRPr sz="1000"/>
            </a:lvl9pPr>
          </a:lstStyle>
          <a:p>
            <a:endParaRPr/>
          </a:p>
        </p:txBody>
      </p:sp>
      <p:sp>
        <p:nvSpPr>
          <p:cNvPr id="71" name="Google Shape;71;p11"/>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804672" y="6236208"/>
            <a:ext cx="5124797"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marR="0" lvl="0" algn="ctr" rtl="0">
              <a:lnSpc>
                <a:spcPct val="90000"/>
              </a:lnSpc>
              <a:spcBef>
                <a:spcPts val="0"/>
              </a:spcBef>
              <a:spcAft>
                <a:spcPts val="0"/>
              </a:spcAft>
              <a:buClr>
                <a:srgbClr val="262626"/>
              </a:buClr>
              <a:buSzPts val="2800"/>
              <a:buFont typeface="Gill Sans"/>
              <a:buNone/>
              <a:defRPr sz="2800" b="0" i="0" u="none" strike="noStrike" cap="non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FEFEFE"/>
                </a:solidFill>
                <a:latin typeface="Gill Sans"/>
                <a:ea typeface="Gill Sans"/>
                <a:cs typeface="Gill Sans"/>
                <a:sym typeface="Gill Sans"/>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9pPr>
          </a:lstStyle>
          <a:p>
            <a:endParaRPr/>
          </a:p>
        </p:txBody>
      </p:sp>
      <p:sp>
        <p:nvSpPr>
          <p:cNvPr id="8" name="Google Shape;8;p1"/>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9" name="Google Shape;9;p1"/>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10" name="Google Shape;10;p1"/>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i="0" u="none" strike="noStrike" cap="none">
                <a:solidFill>
                  <a:srgbClr val="FFFFFF"/>
                </a:solidFill>
                <a:latin typeface="Gill Sans"/>
                <a:ea typeface="Gill Sans"/>
                <a:cs typeface="Gill Sans"/>
                <a:sym typeface="Gill Sans"/>
              </a:defRPr>
            </a:lvl1pPr>
            <a:lvl2pPr marL="0" marR="0" lvl="1" indent="0" algn="ctr" rtl="0">
              <a:spcBef>
                <a:spcPts val="0"/>
              </a:spcBef>
              <a:buNone/>
              <a:defRPr sz="1100" b="0" i="0" u="none" strike="noStrike" cap="none">
                <a:solidFill>
                  <a:srgbClr val="FFFFFF"/>
                </a:solidFill>
                <a:latin typeface="Gill Sans"/>
                <a:ea typeface="Gill Sans"/>
                <a:cs typeface="Gill Sans"/>
                <a:sym typeface="Gill Sans"/>
              </a:defRPr>
            </a:lvl2pPr>
            <a:lvl3pPr marL="0" marR="0" lvl="2" indent="0" algn="ctr" rtl="0">
              <a:spcBef>
                <a:spcPts val="0"/>
              </a:spcBef>
              <a:buNone/>
              <a:defRPr sz="1100" b="0" i="0" u="none" strike="noStrike" cap="none">
                <a:solidFill>
                  <a:srgbClr val="FFFFFF"/>
                </a:solidFill>
                <a:latin typeface="Gill Sans"/>
                <a:ea typeface="Gill Sans"/>
                <a:cs typeface="Gill Sans"/>
                <a:sym typeface="Gill Sans"/>
              </a:defRPr>
            </a:lvl3pPr>
            <a:lvl4pPr marL="0" marR="0" lvl="3" indent="0" algn="ctr" rtl="0">
              <a:spcBef>
                <a:spcPts val="0"/>
              </a:spcBef>
              <a:buNone/>
              <a:defRPr sz="1100" b="0" i="0" u="none" strike="noStrike" cap="none">
                <a:solidFill>
                  <a:srgbClr val="FFFFFF"/>
                </a:solidFill>
                <a:latin typeface="Gill Sans"/>
                <a:ea typeface="Gill Sans"/>
                <a:cs typeface="Gill Sans"/>
                <a:sym typeface="Gill Sans"/>
              </a:defRPr>
            </a:lvl4pPr>
            <a:lvl5pPr marL="0" marR="0" lvl="4" indent="0" algn="ctr" rtl="0">
              <a:spcBef>
                <a:spcPts val="0"/>
              </a:spcBef>
              <a:buNone/>
              <a:defRPr sz="1100" b="0" i="0" u="none" strike="noStrike" cap="none">
                <a:solidFill>
                  <a:srgbClr val="FFFFFF"/>
                </a:solidFill>
                <a:latin typeface="Gill Sans"/>
                <a:ea typeface="Gill Sans"/>
                <a:cs typeface="Gill Sans"/>
                <a:sym typeface="Gill Sans"/>
              </a:defRPr>
            </a:lvl5pPr>
            <a:lvl6pPr marL="0" marR="0" lvl="5" indent="0" algn="ctr" rtl="0">
              <a:spcBef>
                <a:spcPts val="0"/>
              </a:spcBef>
              <a:buNone/>
              <a:defRPr sz="1100" b="0" i="0" u="none" strike="noStrike" cap="none">
                <a:solidFill>
                  <a:srgbClr val="FFFFFF"/>
                </a:solidFill>
                <a:latin typeface="Gill Sans"/>
                <a:ea typeface="Gill Sans"/>
                <a:cs typeface="Gill Sans"/>
                <a:sym typeface="Gill Sans"/>
              </a:defRPr>
            </a:lvl6pPr>
            <a:lvl7pPr marL="0" marR="0" lvl="6" indent="0" algn="ctr" rtl="0">
              <a:spcBef>
                <a:spcPts val="0"/>
              </a:spcBef>
              <a:buNone/>
              <a:defRPr sz="1100" b="0" i="0" u="none" strike="noStrike" cap="none">
                <a:solidFill>
                  <a:srgbClr val="FFFFFF"/>
                </a:solidFill>
                <a:latin typeface="Gill Sans"/>
                <a:ea typeface="Gill Sans"/>
                <a:cs typeface="Gill Sans"/>
                <a:sym typeface="Gill Sans"/>
              </a:defRPr>
            </a:lvl7pPr>
            <a:lvl8pPr marL="0" marR="0" lvl="7" indent="0" algn="ctr" rtl="0">
              <a:spcBef>
                <a:spcPts val="0"/>
              </a:spcBef>
              <a:buNone/>
              <a:defRPr sz="1100" b="0" i="0" u="none" strike="noStrike" cap="none">
                <a:solidFill>
                  <a:srgbClr val="FFFFFF"/>
                </a:solidFill>
                <a:latin typeface="Gill Sans"/>
                <a:ea typeface="Gill Sans"/>
                <a:cs typeface="Gill Sans"/>
                <a:sym typeface="Gill Sans"/>
              </a:defRPr>
            </a:lvl8pPr>
            <a:lvl9pPr marL="0" marR="0" lvl="8" indent="0" algn="ctr" rtl="0">
              <a:spcBef>
                <a:spcPts val="0"/>
              </a:spcBef>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marR="0" lvl="0" algn="ctr" rtl="0">
              <a:lnSpc>
                <a:spcPct val="90000"/>
              </a:lnSpc>
              <a:spcBef>
                <a:spcPts val="0"/>
              </a:spcBef>
              <a:spcAft>
                <a:spcPts val="0"/>
              </a:spcAft>
              <a:buClr>
                <a:srgbClr val="262626"/>
              </a:buClr>
              <a:buSzPts val="2800"/>
              <a:buFont typeface="Gill Sans"/>
              <a:buNone/>
              <a:defRPr sz="2800" b="0" i="0" u="none" strike="noStrike" cap="non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3"/>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262626"/>
                </a:solidFill>
                <a:latin typeface="Gill Sans"/>
                <a:ea typeface="Gill Sans"/>
                <a:cs typeface="Gill Sans"/>
                <a:sym typeface="Gill Sans"/>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9pPr>
          </a:lstStyle>
          <a:p>
            <a:endParaRPr/>
          </a:p>
        </p:txBody>
      </p:sp>
      <p:sp>
        <p:nvSpPr>
          <p:cNvPr id="20" name="Google Shape;20;p3"/>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dk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21" name="Google Shape;21;p3"/>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dk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22" name="Google Shape;22;p3"/>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i="0" u="none" strike="noStrike" cap="none">
                <a:solidFill>
                  <a:srgbClr val="FFFFFF"/>
                </a:solidFill>
                <a:latin typeface="Gill Sans"/>
                <a:ea typeface="Gill Sans"/>
                <a:cs typeface="Gill Sans"/>
                <a:sym typeface="Gill Sans"/>
              </a:defRPr>
            </a:lvl1pPr>
            <a:lvl2pPr marL="0" marR="0" lvl="1" indent="0" algn="ctr" rtl="0">
              <a:spcBef>
                <a:spcPts val="0"/>
              </a:spcBef>
              <a:buNone/>
              <a:defRPr sz="1100" b="0" i="0" u="none" strike="noStrike" cap="none">
                <a:solidFill>
                  <a:srgbClr val="FFFFFF"/>
                </a:solidFill>
                <a:latin typeface="Gill Sans"/>
                <a:ea typeface="Gill Sans"/>
                <a:cs typeface="Gill Sans"/>
                <a:sym typeface="Gill Sans"/>
              </a:defRPr>
            </a:lvl2pPr>
            <a:lvl3pPr marL="0" marR="0" lvl="2" indent="0" algn="ctr" rtl="0">
              <a:spcBef>
                <a:spcPts val="0"/>
              </a:spcBef>
              <a:buNone/>
              <a:defRPr sz="1100" b="0" i="0" u="none" strike="noStrike" cap="none">
                <a:solidFill>
                  <a:srgbClr val="FFFFFF"/>
                </a:solidFill>
                <a:latin typeface="Gill Sans"/>
                <a:ea typeface="Gill Sans"/>
                <a:cs typeface="Gill Sans"/>
                <a:sym typeface="Gill Sans"/>
              </a:defRPr>
            </a:lvl3pPr>
            <a:lvl4pPr marL="0" marR="0" lvl="3" indent="0" algn="ctr" rtl="0">
              <a:spcBef>
                <a:spcPts val="0"/>
              </a:spcBef>
              <a:buNone/>
              <a:defRPr sz="1100" b="0" i="0" u="none" strike="noStrike" cap="none">
                <a:solidFill>
                  <a:srgbClr val="FFFFFF"/>
                </a:solidFill>
                <a:latin typeface="Gill Sans"/>
                <a:ea typeface="Gill Sans"/>
                <a:cs typeface="Gill Sans"/>
                <a:sym typeface="Gill Sans"/>
              </a:defRPr>
            </a:lvl4pPr>
            <a:lvl5pPr marL="0" marR="0" lvl="4" indent="0" algn="ctr" rtl="0">
              <a:spcBef>
                <a:spcPts val="0"/>
              </a:spcBef>
              <a:buNone/>
              <a:defRPr sz="1100" b="0" i="0" u="none" strike="noStrike" cap="none">
                <a:solidFill>
                  <a:srgbClr val="FFFFFF"/>
                </a:solidFill>
                <a:latin typeface="Gill Sans"/>
                <a:ea typeface="Gill Sans"/>
                <a:cs typeface="Gill Sans"/>
                <a:sym typeface="Gill Sans"/>
              </a:defRPr>
            </a:lvl5pPr>
            <a:lvl6pPr marL="0" marR="0" lvl="5" indent="0" algn="ctr" rtl="0">
              <a:spcBef>
                <a:spcPts val="0"/>
              </a:spcBef>
              <a:buNone/>
              <a:defRPr sz="1100" b="0" i="0" u="none" strike="noStrike" cap="none">
                <a:solidFill>
                  <a:srgbClr val="FFFFFF"/>
                </a:solidFill>
                <a:latin typeface="Gill Sans"/>
                <a:ea typeface="Gill Sans"/>
                <a:cs typeface="Gill Sans"/>
                <a:sym typeface="Gill Sans"/>
              </a:defRPr>
            </a:lvl6pPr>
            <a:lvl7pPr marL="0" marR="0" lvl="6" indent="0" algn="ctr" rtl="0">
              <a:spcBef>
                <a:spcPts val="0"/>
              </a:spcBef>
              <a:buNone/>
              <a:defRPr sz="1100" b="0" i="0" u="none" strike="noStrike" cap="none">
                <a:solidFill>
                  <a:srgbClr val="FFFFFF"/>
                </a:solidFill>
                <a:latin typeface="Gill Sans"/>
                <a:ea typeface="Gill Sans"/>
                <a:cs typeface="Gill Sans"/>
                <a:sym typeface="Gill Sans"/>
              </a:defRPr>
            </a:lvl7pPr>
            <a:lvl8pPr marL="0" marR="0" lvl="7" indent="0" algn="ctr" rtl="0">
              <a:spcBef>
                <a:spcPts val="0"/>
              </a:spcBef>
              <a:buNone/>
              <a:defRPr sz="1100" b="0" i="0" u="none" strike="noStrike" cap="none">
                <a:solidFill>
                  <a:srgbClr val="FFFFFF"/>
                </a:solidFill>
                <a:latin typeface="Gill Sans"/>
                <a:ea typeface="Gill Sans"/>
                <a:cs typeface="Gill Sans"/>
                <a:sym typeface="Gill Sans"/>
              </a:defRPr>
            </a:lvl8pPr>
            <a:lvl9pPr marL="0" marR="0" lvl="8" indent="0" algn="ctr" rtl="0">
              <a:spcBef>
                <a:spcPts val="0"/>
              </a:spcBef>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ctr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p>
            <a:pPr marL="0" lvl="0" indent="0" algn="ctr" rtl="0">
              <a:lnSpc>
                <a:spcPct val="90000"/>
              </a:lnSpc>
              <a:spcBef>
                <a:spcPts val="0"/>
              </a:spcBef>
              <a:spcAft>
                <a:spcPts val="0"/>
              </a:spcAft>
              <a:buClr>
                <a:srgbClr val="262626"/>
              </a:buClr>
              <a:buSzPts val="3800"/>
              <a:buFont typeface="Gill Sans"/>
              <a:buNone/>
            </a:pPr>
            <a:r>
              <a:rPr lang="en-US"/>
              <a:t>ACRSENT</a:t>
            </a:r>
            <a:endParaRPr/>
          </a:p>
        </p:txBody>
      </p:sp>
      <p:sp>
        <p:nvSpPr>
          <p:cNvPr id="99" name="Google Shape;99;p15"/>
          <p:cNvSpPr txBox="1">
            <a:spLocks noGrp="1"/>
          </p:cNvSpPr>
          <p:nvPr>
            <p:ph type="subTitle" idx="1"/>
          </p:nvPr>
        </p:nvSpPr>
        <p:spPr>
          <a:xfrm>
            <a:off x="2695194" y="4352544"/>
            <a:ext cx="6801612" cy="1239894"/>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2000"/>
              <a:buNone/>
            </a:pPr>
            <a:r>
              <a:rPr lang="en-US"/>
              <a:t>Kevin Fitzpatrick, Tessa Karlovitz, Dustin Luchmee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a:t>KAGGLE BOOK DATA UPDATES</a:t>
            </a:r>
            <a:endParaRPr/>
          </a:p>
        </p:txBody>
      </p:sp>
      <p:sp>
        <p:nvSpPr>
          <p:cNvPr id="159" name="Google Shape;159;p24"/>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100000"/>
              </a:lnSpc>
              <a:spcBef>
                <a:spcPts val="0"/>
              </a:spcBef>
              <a:spcAft>
                <a:spcPts val="0"/>
              </a:spcAft>
              <a:buSzPct val="100000"/>
              <a:buChar char="•"/>
            </a:pPr>
            <a:r>
              <a:rPr lang="en-US" dirty="0"/>
              <a:t>Successfully pulled it into pandas</a:t>
            </a:r>
            <a:endParaRPr dirty="0"/>
          </a:p>
          <a:p>
            <a:pPr marL="228600" lvl="0" indent="-228600" algn="l" rtl="0">
              <a:lnSpc>
                <a:spcPct val="100000"/>
              </a:lnSpc>
              <a:spcBef>
                <a:spcPts val="1000"/>
              </a:spcBef>
              <a:spcAft>
                <a:spcPts val="0"/>
              </a:spcAft>
              <a:buSzPct val="100000"/>
              <a:buChar char="•"/>
            </a:pPr>
            <a:r>
              <a:rPr lang="en-US" dirty="0"/>
              <a:t>We can match on book title but currently need to do a better merge than just left join since we care about the year </a:t>
            </a:r>
            <a:endParaRPr dirty="0"/>
          </a:p>
          <a:p>
            <a:pPr marL="457200" lvl="1" indent="-228600" algn="l" rtl="0">
              <a:lnSpc>
                <a:spcPct val="100000"/>
              </a:lnSpc>
              <a:spcBef>
                <a:spcPts val="1000"/>
              </a:spcBef>
              <a:spcAft>
                <a:spcPts val="0"/>
              </a:spcAft>
              <a:buSzPct val="100000"/>
              <a:buChar char="•"/>
            </a:pPr>
            <a:r>
              <a:rPr lang="en-US" dirty="0"/>
              <a:t>Have not fully implemented this yet</a:t>
            </a:r>
            <a:endParaRPr dirty="0"/>
          </a:p>
          <a:p>
            <a:pPr marL="457200" lvl="1" indent="-228600" algn="l" rtl="0">
              <a:lnSpc>
                <a:spcPct val="100000"/>
              </a:lnSpc>
              <a:spcBef>
                <a:spcPts val="1000"/>
              </a:spcBef>
              <a:spcAft>
                <a:spcPts val="0"/>
              </a:spcAft>
              <a:buSzPct val="100000"/>
              <a:buChar char="•"/>
            </a:pPr>
            <a:r>
              <a:rPr lang="en-US" dirty="0"/>
              <a:t>Make a second version of the book review data where we keep just the first 30 reviews of each book since we want to know long term if we can predict if a book will make the top 100 by its initial reviews </a:t>
            </a:r>
            <a:endParaRPr dirty="0"/>
          </a:p>
          <a:p>
            <a:pPr marL="457200" lvl="1" indent="-228600" algn="l" rtl="0">
              <a:lnSpc>
                <a:spcPct val="100000"/>
              </a:lnSpc>
              <a:spcBef>
                <a:spcPts val="1000"/>
              </a:spcBef>
              <a:spcAft>
                <a:spcPts val="0"/>
              </a:spcAft>
              <a:buSzPct val="100000"/>
              <a:buChar char="•"/>
            </a:pPr>
            <a:r>
              <a:rPr lang="en-US" dirty="0"/>
              <a:t>Title, first review date, 30</a:t>
            </a:r>
            <a:r>
              <a:rPr lang="en-US" baseline="30000" dirty="0"/>
              <a:t>th</a:t>
            </a:r>
            <a:r>
              <a:rPr lang="en-US" dirty="0"/>
              <a:t> review date, all 30 reviews, top 100 yes or no (one line of new dataset) </a:t>
            </a:r>
            <a:endParaRPr dirty="0"/>
          </a:p>
          <a:p>
            <a:pPr marL="685800" lvl="2" indent="-228600" algn="l" rtl="0">
              <a:lnSpc>
                <a:spcPct val="100000"/>
              </a:lnSpc>
              <a:spcBef>
                <a:spcPts val="1000"/>
              </a:spcBef>
              <a:spcAft>
                <a:spcPts val="0"/>
              </a:spcAft>
              <a:buSzPct val="100000"/>
              <a:buChar char="•"/>
            </a:pPr>
            <a:r>
              <a:rPr lang="en-US" dirty="0"/>
              <a:t>If we do this then might not need to merge, simply check each title if it is in corresponding top 100 list or not </a:t>
            </a:r>
            <a:endParaRPr dirty="0"/>
          </a:p>
          <a:p>
            <a:pPr marL="457200" lvl="1" indent="-142240" algn="l" rtl="0">
              <a:lnSpc>
                <a:spcPct val="100000"/>
              </a:lnSpc>
              <a:spcBef>
                <a:spcPts val="1000"/>
              </a:spcBef>
              <a:spcAft>
                <a:spcPts val="0"/>
              </a:spcAft>
              <a:buSzPct val="100000"/>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a:spLocks noGrp="1"/>
          </p:cNvSpPr>
          <p:nvPr>
            <p:ph type="title"/>
          </p:nvPr>
        </p:nvSpPr>
        <p:spPr>
          <a:xfrm>
            <a:off x="2231136" y="964692"/>
            <a:ext cx="7729800" cy="1188600"/>
          </a:xfrm>
          <a:prstGeom prst="rect">
            <a:avLst/>
          </a:prstGeom>
        </p:spPr>
        <p:txBody>
          <a:bodyPr spcFirstLastPara="1" wrap="square" lIns="182875" tIns="182875" rIns="182875" bIns="182875" anchor="ctr" anchorCtr="0">
            <a:normAutofit/>
          </a:bodyPr>
          <a:lstStyle/>
          <a:p>
            <a:pPr marL="0" lvl="0" indent="0" algn="ctr" rtl="0">
              <a:spcBef>
                <a:spcPts val="0"/>
              </a:spcBef>
              <a:spcAft>
                <a:spcPts val="0"/>
              </a:spcAft>
              <a:buNone/>
            </a:pPr>
            <a:r>
              <a:rPr lang="en-US"/>
              <a:t>Electronic Data</a:t>
            </a:r>
            <a:endParaRPr/>
          </a:p>
        </p:txBody>
      </p:sp>
      <p:sp>
        <p:nvSpPr>
          <p:cNvPr id="165" name="Google Shape;165;p25"/>
          <p:cNvSpPr txBox="1">
            <a:spLocks noGrp="1"/>
          </p:cNvSpPr>
          <p:nvPr>
            <p:ph type="body" idx="1"/>
          </p:nvPr>
        </p:nvSpPr>
        <p:spPr>
          <a:xfrm>
            <a:off x="2231136" y="2638044"/>
            <a:ext cx="7729800" cy="31020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US"/>
              <a:t>Attempted to remove rows containing words such as case, sleeve, male, female, etc. Resulted in purging a lot of the data. </a:t>
            </a:r>
            <a:endParaRPr/>
          </a:p>
          <a:p>
            <a:pPr marL="457200" lvl="0" indent="-342900" algn="l" rtl="0">
              <a:spcBef>
                <a:spcPts val="0"/>
              </a:spcBef>
              <a:spcAft>
                <a:spcPts val="0"/>
              </a:spcAft>
              <a:buSzPts val="1800"/>
              <a:buChar char="-"/>
            </a:pPr>
            <a:r>
              <a:rPr lang="en-US"/>
              <a:t>Removed null values, but found that some product titles have: (Create a generic Title per Amazons guidelines)</a:t>
            </a:r>
            <a:endParaRPr sz="900" b="1">
              <a:solidFill>
                <a:srgbClr val="000000"/>
              </a:solidFill>
              <a:highlight>
                <a:srgbClr val="FFFFFF"/>
              </a:highlight>
              <a:latin typeface="Arial"/>
              <a:ea typeface="Arial"/>
              <a:cs typeface="Arial"/>
              <a:sym typeface="Arial"/>
            </a:endParaRPr>
          </a:p>
          <a:p>
            <a:pPr marL="457200" lvl="0" indent="-342900" algn="r" rtl="0">
              <a:lnSpc>
                <a:spcPct val="115000"/>
              </a:lnSpc>
              <a:spcBef>
                <a:spcPts val="0"/>
              </a:spcBef>
              <a:spcAft>
                <a:spcPts val="0"/>
              </a:spcAft>
              <a:buSzPts val="1800"/>
              <a:buChar char="-"/>
            </a:pPr>
            <a:endParaRPr sz="900" b="1">
              <a:solidFill>
                <a:srgbClr val="000000"/>
              </a:solidFill>
              <a:highlight>
                <a:srgbClr val="FFFFFF"/>
              </a:highlight>
              <a:latin typeface="Arial"/>
              <a:ea typeface="Arial"/>
              <a:cs typeface="Arial"/>
              <a:sym typeface="Arial"/>
            </a:endParaRPr>
          </a:p>
          <a:p>
            <a:pPr marL="457200" lvl="0" indent="-342900" algn="l" rtl="0">
              <a:spcBef>
                <a:spcPts val="0"/>
              </a:spcBef>
              <a:spcAft>
                <a:spcPts val="0"/>
              </a:spcAft>
              <a:buSzPts val="1800"/>
              <a:buChar char="-"/>
            </a:pPr>
            <a:r>
              <a:rPr lang="en-US"/>
              <a:t>Cleaned and lemmatized review body data, created a document term matrix</a:t>
            </a:r>
            <a:endParaRPr/>
          </a:p>
          <a:p>
            <a:pPr marL="457200" lvl="0" indent="-342900" algn="l" rtl="0">
              <a:spcBef>
                <a:spcPts val="0"/>
              </a:spcBef>
              <a:spcAft>
                <a:spcPts val="0"/>
              </a:spcAft>
              <a:buSzPts val="1800"/>
              <a:buChar char="-"/>
            </a:pPr>
            <a:r>
              <a:rPr lang="en-US"/>
              <a:t>used wordcloud to look for frequently occurring words for each product to review to inform analysis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6"/>
          <p:cNvSpPr txBox="1">
            <a:spLocks noGrp="1"/>
          </p:cNvSpPr>
          <p:nvPr>
            <p:ph type="title"/>
          </p:nvPr>
        </p:nvSpPr>
        <p:spPr>
          <a:xfrm>
            <a:off x="2231136" y="964692"/>
            <a:ext cx="7729800" cy="1188600"/>
          </a:xfrm>
          <a:prstGeom prst="rect">
            <a:avLst/>
          </a:prstGeom>
        </p:spPr>
        <p:txBody>
          <a:bodyPr spcFirstLastPara="1" wrap="square" lIns="182875" tIns="182875" rIns="182875" bIns="182875" anchor="ctr" anchorCtr="0">
            <a:normAutofit/>
          </a:bodyPr>
          <a:lstStyle/>
          <a:p>
            <a:pPr marL="0" lvl="0" indent="0" algn="ctr" rtl="0">
              <a:spcBef>
                <a:spcPts val="0"/>
              </a:spcBef>
              <a:spcAft>
                <a:spcPts val="0"/>
              </a:spcAft>
              <a:buNone/>
            </a:pPr>
            <a:r>
              <a:rPr lang="en-US"/>
              <a:t>Findings with WordCloud</a:t>
            </a:r>
            <a:endParaRPr/>
          </a:p>
        </p:txBody>
      </p:sp>
      <p:pic>
        <p:nvPicPr>
          <p:cNvPr id="171" name="Google Shape;171;p26"/>
          <p:cNvPicPr preferRelativeResize="0"/>
          <p:nvPr/>
        </p:nvPicPr>
        <p:blipFill>
          <a:blip r:embed="rId3">
            <a:alphaModFix/>
          </a:blip>
          <a:stretch>
            <a:fillRect/>
          </a:stretch>
        </p:blipFill>
        <p:spPr>
          <a:xfrm>
            <a:off x="901250" y="2305692"/>
            <a:ext cx="4667353" cy="4399908"/>
          </a:xfrm>
          <a:prstGeom prst="rect">
            <a:avLst/>
          </a:prstGeom>
          <a:noFill/>
          <a:ln>
            <a:noFill/>
          </a:ln>
        </p:spPr>
      </p:pic>
      <p:pic>
        <p:nvPicPr>
          <p:cNvPr id="172" name="Google Shape;172;p26"/>
          <p:cNvPicPr preferRelativeResize="0"/>
          <p:nvPr/>
        </p:nvPicPr>
        <p:blipFill>
          <a:blip r:embed="rId4">
            <a:alphaModFix/>
          </a:blip>
          <a:stretch>
            <a:fillRect/>
          </a:stretch>
        </p:blipFill>
        <p:spPr>
          <a:xfrm>
            <a:off x="6469853" y="2305692"/>
            <a:ext cx="4959063" cy="439990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7"/>
          <p:cNvSpPr txBox="1">
            <a:spLocks noGrp="1"/>
          </p:cNvSpPr>
          <p:nvPr>
            <p:ph type="title"/>
          </p:nvPr>
        </p:nvSpPr>
        <p:spPr>
          <a:xfrm>
            <a:off x="2231136" y="964692"/>
            <a:ext cx="7729800" cy="1188600"/>
          </a:xfrm>
          <a:prstGeom prst="rect">
            <a:avLst/>
          </a:prstGeom>
        </p:spPr>
        <p:txBody>
          <a:bodyPr spcFirstLastPara="1" wrap="square" lIns="182875" tIns="182875" rIns="182875" bIns="182875" anchor="ctr" anchorCtr="0">
            <a:normAutofit/>
          </a:bodyPr>
          <a:lstStyle/>
          <a:p>
            <a:pPr marL="0" lvl="0" indent="0" algn="ctr" rtl="0">
              <a:spcBef>
                <a:spcPts val="0"/>
              </a:spcBef>
              <a:spcAft>
                <a:spcPts val="0"/>
              </a:spcAft>
              <a:buNone/>
            </a:pPr>
            <a:r>
              <a:rPr lang="en-US"/>
              <a:t>Polarity</a:t>
            </a:r>
            <a:endParaRPr/>
          </a:p>
        </p:txBody>
      </p:sp>
      <p:sp>
        <p:nvSpPr>
          <p:cNvPr id="178" name="Google Shape;178;p27"/>
          <p:cNvSpPr txBox="1">
            <a:spLocks noGrp="1"/>
          </p:cNvSpPr>
          <p:nvPr>
            <p:ph type="body" idx="1"/>
          </p:nvPr>
        </p:nvSpPr>
        <p:spPr>
          <a:xfrm>
            <a:off x="2231125" y="2638045"/>
            <a:ext cx="7729800" cy="5409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What makes a really positive review from a negative one?</a:t>
            </a:r>
            <a:endParaRPr/>
          </a:p>
        </p:txBody>
      </p:sp>
      <p:sp>
        <p:nvSpPr>
          <p:cNvPr id="179" name="Google Shape;179;p27"/>
          <p:cNvSpPr txBox="1"/>
          <p:nvPr/>
        </p:nvSpPr>
        <p:spPr>
          <a:xfrm>
            <a:off x="5990200" y="3663700"/>
            <a:ext cx="3798900" cy="453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750">
              <a:solidFill>
                <a:schemeClr val="dk1"/>
              </a:solidFill>
              <a:highlight>
                <a:srgbClr val="FFFFFF"/>
              </a:highlight>
            </a:endParaRPr>
          </a:p>
        </p:txBody>
      </p:sp>
      <p:sp>
        <p:nvSpPr>
          <p:cNvPr id="180" name="Google Shape;180;p27"/>
          <p:cNvSpPr/>
          <p:nvPr/>
        </p:nvSpPr>
        <p:spPr>
          <a:xfrm>
            <a:off x="1259600" y="3178975"/>
            <a:ext cx="4278900" cy="3139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1750" b="1" i="1">
                <a:solidFill>
                  <a:schemeClr val="dk1"/>
                </a:solidFill>
                <a:highlight>
                  <a:srgbClr val="FFFFFF"/>
                </a:highlight>
              </a:rPr>
              <a:t>3 Random Reviews with Highest Polarity:</a:t>
            </a:r>
            <a:endParaRPr sz="1750" b="1" i="1">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US" sz="1750">
                <a:solidFill>
                  <a:schemeClr val="dk1"/>
                </a:solidFill>
                <a:highlight>
                  <a:srgbClr val="FFFFFF"/>
                </a:highlight>
              </a:rPr>
              <a:t>Review 1: Works perfectly</a:t>
            </a:r>
            <a:endParaRPr sz="17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US" sz="1750">
                <a:solidFill>
                  <a:schemeClr val="dk1"/>
                </a:solidFill>
                <a:highlight>
                  <a:srgbClr val="FFFFFF"/>
                </a:highlight>
              </a:rPr>
              <a:t>Review 2: Perfect for the price</a:t>
            </a:r>
            <a:endParaRPr sz="17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US" sz="1750">
                <a:solidFill>
                  <a:schemeClr val="dk1"/>
                </a:solidFill>
                <a:highlight>
                  <a:srgbClr val="FFFFFF"/>
                </a:highlight>
              </a:rPr>
              <a:t>Review 3: Perfect picture quality.  No need to spend hundreds of dollars on one.</a:t>
            </a:r>
            <a:endParaRPr/>
          </a:p>
        </p:txBody>
      </p:sp>
      <p:sp>
        <p:nvSpPr>
          <p:cNvPr id="181" name="Google Shape;181;p27"/>
          <p:cNvSpPr/>
          <p:nvPr/>
        </p:nvSpPr>
        <p:spPr>
          <a:xfrm>
            <a:off x="6678050" y="3178975"/>
            <a:ext cx="4142700" cy="3139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350" b="1">
                <a:solidFill>
                  <a:schemeClr val="dk1"/>
                </a:solidFill>
                <a:highlight>
                  <a:srgbClr val="FFFFFF"/>
                </a:highlight>
              </a:rPr>
              <a:t>3</a:t>
            </a:r>
            <a:r>
              <a:rPr lang="en-US" sz="1750" b="1">
                <a:solidFill>
                  <a:schemeClr val="dk1"/>
                </a:solidFill>
                <a:highlight>
                  <a:srgbClr val="FFFFFF"/>
                </a:highlight>
              </a:rPr>
              <a:t> </a:t>
            </a:r>
            <a:r>
              <a:rPr lang="en-US" sz="1550" b="1">
                <a:solidFill>
                  <a:schemeClr val="dk1"/>
                </a:solidFill>
                <a:highlight>
                  <a:srgbClr val="FFFFFF"/>
                </a:highlight>
              </a:rPr>
              <a:t>Random Reviews with Lowest Polarity:</a:t>
            </a:r>
            <a:endParaRPr sz="1350" b="1">
              <a:solidFill>
                <a:schemeClr val="dk1"/>
              </a:solidFill>
              <a:highlight>
                <a:srgbClr val="FFFFFF"/>
              </a:highlight>
            </a:endParaRPr>
          </a:p>
          <a:p>
            <a:pPr marL="0" lvl="0" indent="0" algn="l" rtl="0">
              <a:spcBef>
                <a:spcPts val="0"/>
              </a:spcBef>
              <a:spcAft>
                <a:spcPts val="0"/>
              </a:spcAft>
              <a:buNone/>
            </a:pPr>
            <a:r>
              <a:rPr lang="en-US" sz="1550">
                <a:solidFill>
                  <a:schemeClr val="dk1"/>
                </a:solidFill>
                <a:highlight>
                  <a:srgbClr val="FFFFFF"/>
                </a:highlight>
              </a:rPr>
              <a:t>Review 1: HORRIBLE.</a:t>
            </a:r>
            <a:endParaRPr sz="1550">
              <a:solidFill>
                <a:schemeClr val="dk1"/>
              </a:solidFill>
              <a:highlight>
                <a:srgbClr val="FFFFFF"/>
              </a:highlight>
            </a:endParaRPr>
          </a:p>
          <a:p>
            <a:pPr marL="0" lvl="0" indent="0" algn="l" rtl="0">
              <a:spcBef>
                <a:spcPts val="0"/>
              </a:spcBef>
              <a:spcAft>
                <a:spcPts val="0"/>
              </a:spcAft>
              <a:buNone/>
            </a:pPr>
            <a:r>
              <a:rPr lang="en-US" sz="1550">
                <a:solidFill>
                  <a:schemeClr val="dk1"/>
                </a:solidFill>
                <a:highlight>
                  <a:srgbClr val="FFFFFF"/>
                </a:highlight>
              </a:rPr>
              <a:t>Review 2: Piece of cr*p. they broke within 2 days. The seattle seahawks pieces fell off of both ears. This is a terrible product!</a:t>
            </a:r>
            <a:endParaRPr sz="1550">
              <a:solidFill>
                <a:schemeClr val="dk1"/>
              </a:solidFill>
              <a:highlight>
                <a:srgbClr val="FFFFFF"/>
              </a:highlight>
            </a:endParaRPr>
          </a:p>
          <a:p>
            <a:pPr marL="0" lvl="0" indent="0" algn="l" rtl="0">
              <a:spcBef>
                <a:spcPts val="0"/>
              </a:spcBef>
              <a:spcAft>
                <a:spcPts val="0"/>
              </a:spcAft>
              <a:buNone/>
            </a:pPr>
            <a:r>
              <a:rPr lang="en-US" sz="1550">
                <a:solidFill>
                  <a:schemeClr val="dk1"/>
                </a:solidFill>
                <a:highlight>
                  <a:srgbClr val="FFFFFF"/>
                </a:highlight>
              </a:rPr>
              <a:t>Review 3: HDMI metal tip bent and separated from the casing after first insertion.  Terrible build quality.  Would almost spend the time and pay for the shipping just to send it back to them.  A</a:t>
            </a:r>
            <a:r>
              <a:rPr lang="en-US" sz="1350">
                <a:solidFill>
                  <a:schemeClr val="dk1"/>
                </a:solidFill>
                <a:highlight>
                  <a:srgbClr val="FFFFFF"/>
                </a:highlight>
              </a:rPr>
              <a:t>lmost...</a:t>
            </a:r>
            <a:endParaRPr sz="1350">
              <a:solidFill>
                <a:schemeClr val="dk1"/>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2730986" y="964717"/>
            <a:ext cx="7729800" cy="1188600"/>
          </a:xfrm>
          <a:prstGeom prst="rect">
            <a:avLst/>
          </a:prstGeom>
        </p:spPr>
        <p:txBody>
          <a:bodyPr spcFirstLastPara="1" wrap="square" lIns="182875" tIns="182875" rIns="182875" bIns="182875" anchor="ctr" anchorCtr="0">
            <a:normAutofit/>
          </a:bodyPr>
          <a:lstStyle/>
          <a:p>
            <a:pPr marL="0" lvl="0" indent="0" algn="ctr" rtl="0">
              <a:spcBef>
                <a:spcPts val="0"/>
              </a:spcBef>
              <a:spcAft>
                <a:spcPts val="0"/>
              </a:spcAft>
              <a:buNone/>
            </a:pPr>
            <a:r>
              <a:rPr lang="en-US"/>
              <a:t>Polarity and Star Ratings of Products</a:t>
            </a:r>
            <a:endParaRPr/>
          </a:p>
        </p:txBody>
      </p:sp>
      <p:sp>
        <p:nvSpPr>
          <p:cNvPr id="187" name="Google Shape;187;p28"/>
          <p:cNvSpPr txBox="1"/>
          <p:nvPr/>
        </p:nvSpPr>
        <p:spPr>
          <a:xfrm>
            <a:off x="2948600" y="2713525"/>
            <a:ext cx="6841200" cy="23397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Gill Sans"/>
                <a:ea typeface="Gill Sans"/>
                <a:cs typeface="Gill Sans"/>
                <a:sym typeface="Gill Sans"/>
              </a:rPr>
              <a:t>Currently trying to optimize graphs. It appears that there is a lot of data, so it may be useful to focus on specific devices, rather than the full range of electronic devices.</a:t>
            </a:r>
            <a:endParaRPr>
              <a:latin typeface="Gill Sans"/>
              <a:ea typeface="Gill Sans"/>
              <a:cs typeface="Gill Sans"/>
              <a:sym typeface="Gill Sans"/>
            </a:endParaRPr>
          </a:p>
          <a:p>
            <a:pPr marL="0" lvl="0" indent="0" algn="l" rtl="0">
              <a:spcBef>
                <a:spcPts val="0"/>
              </a:spcBef>
              <a:spcAft>
                <a:spcPts val="0"/>
              </a:spcAft>
              <a:buNone/>
            </a:pPr>
            <a:endParaRPr>
              <a:latin typeface="Gill Sans"/>
              <a:ea typeface="Gill Sans"/>
              <a:cs typeface="Gill Sans"/>
              <a:sym typeface="Gill Sans"/>
            </a:endParaRPr>
          </a:p>
          <a:p>
            <a:pPr marL="0" lvl="0" indent="0" algn="l" rtl="0">
              <a:spcBef>
                <a:spcPts val="0"/>
              </a:spcBef>
              <a:spcAft>
                <a:spcPts val="0"/>
              </a:spcAft>
              <a:buNone/>
            </a:pPr>
            <a:r>
              <a:rPr lang="en-US">
                <a:latin typeface="Gill Sans"/>
                <a:ea typeface="Gill Sans"/>
                <a:cs typeface="Gill Sans"/>
                <a:sym typeface="Gill Sans"/>
              </a:rPr>
              <a:t>Also pulling readability indices of positive and negative reviews: Flesch-Kinkaid, Dale Chall, Gunning Fog. Do reviews become more complex or less depending on the sentiment?</a:t>
            </a:r>
            <a:endParaRPr>
              <a:latin typeface="Gill Sans"/>
              <a:ea typeface="Gill Sans"/>
              <a:cs typeface="Gill Sans"/>
              <a:sym typeface="Gill Sans"/>
            </a:endParaRPr>
          </a:p>
          <a:p>
            <a:pPr marL="0" lvl="0" indent="0" algn="l" rtl="0">
              <a:spcBef>
                <a:spcPts val="0"/>
              </a:spcBef>
              <a:spcAft>
                <a:spcPts val="0"/>
              </a:spcAft>
              <a:buNone/>
            </a:pPr>
            <a:endParaRPr>
              <a:latin typeface="Gill Sans"/>
              <a:ea typeface="Gill Sans"/>
              <a:cs typeface="Gill Sans"/>
              <a:sym typeface="Gill Sans"/>
            </a:endParaRPr>
          </a:p>
          <a:p>
            <a:pPr marL="0" lvl="0" indent="0" algn="l" rtl="0">
              <a:spcBef>
                <a:spcPts val="0"/>
              </a:spcBef>
              <a:spcAft>
                <a:spcPts val="0"/>
              </a:spcAft>
              <a:buNone/>
            </a:pPr>
            <a:r>
              <a:rPr lang="en-US">
                <a:latin typeface="Gill Sans"/>
                <a:ea typeface="Gill Sans"/>
                <a:cs typeface="Gill Sans"/>
                <a:sym typeface="Gill Sans"/>
              </a:rPr>
              <a:t>And examining reading time: do positive or negative reviews tend to take longer to read? If so, which one?</a:t>
            </a:r>
            <a:endParaRPr>
              <a:latin typeface="Gill Sans"/>
              <a:ea typeface="Gill Sans"/>
              <a:cs typeface="Gill Sans"/>
              <a:sym typeface="Gill Sans"/>
            </a:endParaRPr>
          </a:p>
          <a:p>
            <a:pPr marL="0" lvl="0" indent="0" algn="l" rtl="0">
              <a:spcBef>
                <a:spcPts val="0"/>
              </a:spcBef>
              <a:spcAft>
                <a:spcPts val="0"/>
              </a:spcAft>
              <a:buNone/>
            </a:pPr>
            <a:endParaRPr>
              <a:latin typeface="Gill Sans"/>
              <a:ea typeface="Gill Sans"/>
              <a:cs typeface="Gill Sans"/>
              <a:sym typeface="Gill Sans"/>
            </a:endParaRPr>
          </a:p>
          <a:p>
            <a:pPr marL="0" lvl="0" indent="0" algn="l" rtl="0">
              <a:spcBef>
                <a:spcPts val="0"/>
              </a:spcBef>
              <a:spcAft>
                <a:spcPts val="0"/>
              </a:spcAft>
              <a:buNone/>
            </a:pPr>
            <a:endParaRPr>
              <a:latin typeface="Gill Sans"/>
              <a:ea typeface="Gill Sans"/>
              <a:cs typeface="Gill Sans"/>
              <a:sym typeface="Gill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AACD-A7E2-AD49-B91A-AF0E775FD515}"/>
              </a:ext>
            </a:extLst>
          </p:cNvPr>
          <p:cNvSpPr>
            <a:spLocks noGrp="1"/>
          </p:cNvSpPr>
          <p:nvPr>
            <p:ph type="title"/>
          </p:nvPr>
        </p:nvSpPr>
        <p:spPr/>
        <p:txBody>
          <a:bodyPr/>
          <a:lstStyle/>
          <a:p>
            <a:r>
              <a:rPr lang="en-US" dirty="0"/>
              <a:t>Some SDA on Amazon</a:t>
            </a:r>
            <a:br>
              <a:rPr lang="en-US" dirty="0"/>
            </a:br>
            <a:r>
              <a:rPr lang="en-US" dirty="0"/>
              <a:t>Mobile Electronics Review Data</a:t>
            </a:r>
          </a:p>
        </p:txBody>
      </p:sp>
      <p:pic>
        <p:nvPicPr>
          <p:cNvPr id="6" name="Picture 5" descr="Table&#10;&#10;Description automatically generated">
            <a:extLst>
              <a:ext uri="{FF2B5EF4-FFF2-40B4-BE49-F238E27FC236}">
                <a16:creationId xmlns:a16="http://schemas.microsoft.com/office/drawing/2014/main" id="{3BD8BB54-F8D1-904A-983C-F9EE7EFB555A}"/>
              </a:ext>
            </a:extLst>
          </p:cNvPr>
          <p:cNvPicPr>
            <a:picLocks noChangeAspect="1"/>
          </p:cNvPicPr>
          <p:nvPr/>
        </p:nvPicPr>
        <p:blipFill>
          <a:blip r:embed="rId2"/>
          <a:stretch>
            <a:fillRect/>
          </a:stretch>
        </p:blipFill>
        <p:spPr>
          <a:xfrm>
            <a:off x="842064" y="2239139"/>
            <a:ext cx="1871896" cy="4504563"/>
          </a:xfrm>
          <a:prstGeom prst="rect">
            <a:avLst/>
          </a:prstGeom>
        </p:spPr>
      </p:pic>
      <p:pic>
        <p:nvPicPr>
          <p:cNvPr id="8" name="Picture 7" descr="Graphical user interface, chart, line chart, histogram&#10;&#10;Description automatically generated">
            <a:extLst>
              <a:ext uri="{FF2B5EF4-FFF2-40B4-BE49-F238E27FC236}">
                <a16:creationId xmlns:a16="http://schemas.microsoft.com/office/drawing/2014/main" id="{717B871F-B2C5-A644-A626-4F4D1DEE82C1}"/>
              </a:ext>
            </a:extLst>
          </p:cNvPr>
          <p:cNvPicPr>
            <a:picLocks noChangeAspect="1"/>
          </p:cNvPicPr>
          <p:nvPr/>
        </p:nvPicPr>
        <p:blipFill>
          <a:blip r:embed="rId3"/>
          <a:stretch>
            <a:fillRect/>
          </a:stretch>
        </p:blipFill>
        <p:spPr>
          <a:xfrm>
            <a:off x="3228982" y="2239138"/>
            <a:ext cx="8708175" cy="4504563"/>
          </a:xfrm>
          <a:prstGeom prst="rect">
            <a:avLst/>
          </a:prstGeom>
        </p:spPr>
      </p:pic>
    </p:spTree>
    <p:extLst>
      <p:ext uri="{BB962C8B-B14F-4D97-AF65-F5344CB8AC3E}">
        <p14:creationId xmlns:p14="http://schemas.microsoft.com/office/powerpoint/2010/main" val="1190079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AACD-A7E2-AD49-B91A-AF0E775FD515}"/>
              </a:ext>
            </a:extLst>
          </p:cNvPr>
          <p:cNvSpPr>
            <a:spLocks noGrp="1"/>
          </p:cNvSpPr>
          <p:nvPr>
            <p:ph type="title"/>
          </p:nvPr>
        </p:nvSpPr>
        <p:spPr/>
        <p:txBody>
          <a:bodyPr/>
          <a:lstStyle/>
          <a:p>
            <a:r>
              <a:rPr lang="en-US" dirty="0"/>
              <a:t>Some SDA on Amazon</a:t>
            </a:r>
            <a:br>
              <a:rPr lang="en-US" dirty="0"/>
            </a:br>
            <a:r>
              <a:rPr lang="en-US" dirty="0"/>
              <a:t>Mobile Electronics Review Data</a:t>
            </a:r>
          </a:p>
        </p:txBody>
      </p:sp>
      <p:pic>
        <p:nvPicPr>
          <p:cNvPr id="8" name="Picture 7" descr="Table&#10;&#10;Description automatically generated">
            <a:extLst>
              <a:ext uri="{FF2B5EF4-FFF2-40B4-BE49-F238E27FC236}">
                <a16:creationId xmlns:a16="http://schemas.microsoft.com/office/drawing/2014/main" id="{CB1BBC12-98D9-ED49-9939-4CFA72529FCB}"/>
              </a:ext>
            </a:extLst>
          </p:cNvPr>
          <p:cNvPicPr>
            <a:picLocks noChangeAspect="1"/>
          </p:cNvPicPr>
          <p:nvPr/>
        </p:nvPicPr>
        <p:blipFill>
          <a:blip r:embed="rId2"/>
          <a:stretch>
            <a:fillRect/>
          </a:stretch>
        </p:blipFill>
        <p:spPr>
          <a:xfrm>
            <a:off x="66680" y="2386072"/>
            <a:ext cx="3890963" cy="4200472"/>
          </a:xfrm>
          <a:prstGeom prst="rect">
            <a:avLst/>
          </a:prstGeom>
        </p:spPr>
      </p:pic>
      <p:pic>
        <p:nvPicPr>
          <p:cNvPr id="12" name="Picture 11" descr="Chart, line chart&#10;&#10;Description automatically generated">
            <a:extLst>
              <a:ext uri="{FF2B5EF4-FFF2-40B4-BE49-F238E27FC236}">
                <a16:creationId xmlns:a16="http://schemas.microsoft.com/office/drawing/2014/main" id="{7F5A42C9-4AA9-A740-94E9-B0CFD1A0644F}"/>
              </a:ext>
            </a:extLst>
          </p:cNvPr>
          <p:cNvPicPr>
            <a:picLocks noChangeAspect="1"/>
          </p:cNvPicPr>
          <p:nvPr/>
        </p:nvPicPr>
        <p:blipFill>
          <a:blip r:embed="rId3"/>
          <a:stretch>
            <a:fillRect/>
          </a:stretch>
        </p:blipFill>
        <p:spPr>
          <a:xfrm>
            <a:off x="4093111" y="2386072"/>
            <a:ext cx="7909086" cy="4200472"/>
          </a:xfrm>
          <a:prstGeom prst="rect">
            <a:avLst/>
          </a:prstGeom>
        </p:spPr>
      </p:pic>
    </p:spTree>
    <p:extLst>
      <p:ext uri="{BB962C8B-B14F-4D97-AF65-F5344CB8AC3E}">
        <p14:creationId xmlns:p14="http://schemas.microsoft.com/office/powerpoint/2010/main" val="3468213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AACD-A7E2-AD49-B91A-AF0E775FD515}"/>
              </a:ext>
            </a:extLst>
          </p:cNvPr>
          <p:cNvSpPr>
            <a:spLocks noGrp="1"/>
          </p:cNvSpPr>
          <p:nvPr>
            <p:ph type="title"/>
          </p:nvPr>
        </p:nvSpPr>
        <p:spPr/>
        <p:txBody>
          <a:bodyPr/>
          <a:lstStyle/>
          <a:p>
            <a:r>
              <a:rPr lang="en-US" dirty="0"/>
              <a:t>Some SDA on Amazon</a:t>
            </a:r>
            <a:br>
              <a:rPr lang="en-US" dirty="0"/>
            </a:br>
            <a:r>
              <a:rPr lang="en-US" dirty="0"/>
              <a:t>Mobile Electronics Review Data</a:t>
            </a:r>
          </a:p>
        </p:txBody>
      </p:sp>
      <p:pic>
        <p:nvPicPr>
          <p:cNvPr id="4" name="Picture 3" descr="Chart, histogram&#10;&#10;Description automatically generated">
            <a:extLst>
              <a:ext uri="{FF2B5EF4-FFF2-40B4-BE49-F238E27FC236}">
                <a16:creationId xmlns:a16="http://schemas.microsoft.com/office/drawing/2014/main" id="{68A9ED16-23C0-1D40-9347-9EE14EA31A32}"/>
              </a:ext>
            </a:extLst>
          </p:cNvPr>
          <p:cNvPicPr>
            <a:picLocks noChangeAspect="1"/>
          </p:cNvPicPr>
          <p:nvPr/>
        </p:nvPicPr>
        <p:blipFill>
          <a:blip r:embed="rId2"/>
          <a:stretch>
            <a:fillRect/>
          </a:stretch>
        </p:blipFill>
        <p:spPr>
          <a:xfrm>
            <a:off x="1931193" y="2345374"/>
            <a:ext cx="8329613" cy="4346941"/>
          </a:xfrm>
          <a:prstGeom prst="rect">
            <a:avLst/>
          </a:prstGeom>
        </p:spPr>
      </p:pic>
    </p:spTree>
    <p:extLst>
      <p:ext uri="{BB962C8B-B14F-4D97-AF65-F5344CB8AC3E}">
        <p14:creationId xmlns:p14="http://schemas.microsoft.com/office/powerpoint/2010/main" val="3672687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AACD-A7E2-AD49-B91A-AF0E775FD515}"/>
              </a:ext>
            </a:extLst>
          </p:cNvPr>
          <p:cNvSpPr>
            <a:spLocks noGrp="1"/>
          </p:cNvSpPr>
          <p:nvPr>
            <p:ph type="title"/>
          </p:nvPr>
        </p:nvSpPr>
        <p:spPr/>
        <p:txBody>
          <a:bodyPr/>
          <a:lstStyle/>
          <a:p>
            <a:r>
              <a:rPr lang="en-US" dirty="0"/>
              <a:t>Some SDA on Amazon</a:t>
            </a:r>
            <a:br>
              <a:rPr lang="en-US" dirty="0"/>
            </a:br>
            <a:r>
              <a:rPr lang="en-US" dirty="0"/>
              <a:t>Mobile Electronics Review Data</a:t>
            </a:r>
          </a:p>
        </p:txBody>
      </p:sp>
      <p:pic>
        <p:nvPicPr>
          <p:cNvPr id="12" name="Picture 11" descr="Table&#10;&#10;Description automatically generated">
            <a:extLst>
              <a:ext uri="{FF2B5EF4-FFF2-40B4-BE49-F238E27FC236}">
                <a16:creationId xmlns:a16="http://schemas.microsoft.com/office/drawing/2014/main" id="{BD8C9313-10F4-A242-9EB4-FE97E7BB3875}"/>
              </a:ext>
            </a:extLst>
          </p:cNvPr>
          <p:cNvPicPr>
            <a:picLocks noChangeAspect="1"/>
          </p:cNvPicPr>
          <p:nvPr/>
        </p:nvPicPr>
        <p:blipFill>
          <a:blip r:embed="rId2"/>
          <a:stretch>
            <a:fillRect/>
          </a:stretch>
        </p:blipFill>
        <p:spPr>
          <a:xfrm>
            <a:off x="508001" y="2997200"/>
            <a:ext cx="5943600" cy="2298700"/>
          </a:xfrm>
          <a:prstGeom prst="rect">
            <a:avLst/>
          </a:prstGeom>
        </p:spPr>
      </p:pic>
      <p:pic>
        <p:nvPicPr>
          <p:cNvPr id="14" name="Picture 13" descr="Table&#10;&#10;Description automatically generated">
            <a:extLst>
              <a:ext uri="{FF2B5EF4-FFF2-40B4-BE49-F238E27FC236}">
                <a16:creationId xmlns:a16="http://schemas.microsoft.com/office/drawing/2014/main" id="{65A7673D-FC60-0843-92DD-2B4F714CB8D2}"/>
              </a:ext>
            </a:extLst>
          </p:cNvPr>
          <p:cNvPicPr>
            <a:picLocks noChangeAspect="1"/>
          </p:cNvPicPr>
          <p:nvPr/>
        </p:nvPicPr>
        <p:blipFill>
          <a:blip r:embed="rId3"/>
          <a:stretch>
            <a:fillRect/>
          </a:stretch>
        </p:blipFill>
        <p:spPr>
          <a:xfrm>
            <a:off x="7316610" y="2825044"/>
            <a:ext cx="4038600" cy="2730500"/>
          </a:xfrm>
          <a:prstGeom prst="rect">
            <a:avLst/>
          </a:prstGeom>
        </p:spPr>
      </p:pic>
    </p:spTree>
    <p:extLst>
      <p:ext uri="{BB962C8B-B14F-4D97-AF65-F5344CB8AC3E}">
        <p14:creationId xmlns:p14="http://schemas.microsoft.com/office/powerpoint/2010/main" val="4070862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AACD-A7E2-AD49-B91A-AF0E775FD515}"/>
              </a:ext>
            </a:extLst>
          </p:cNvPr>
          <p:cNvSpPr>
            <a:spLocks noGrp="1"/>
          </p:cNvSpPr>
          <p:nvPr>
            <p:ph type="title"/>
          </p:nvPr>
        </p:nvSpPr>
        <p:spPr/>
        <p:txBody>
          <a:bodyPr/>
          <a:lstStyle/>
          <a:p>
            <a:r>
              <a:rPr lang="en-US" dirty="0"/>
              <a:t>Mobile Electronics Next Steps</a:t>
            </a:r>
          </a:p>
        </p:txBody>
      </p:sp>
      <p:sp>
        <p:nvSpPr>
          <p:cNvPr id="6" name="Content Placeholder 2">
            <a:extLst>
              <a:ext uri="{FF2B5EF4-FFF2-40B4-BE49-F238E27FC236}">
                <a16:creationId xmlns:a16="http://schemas.microsoft.com/office/drawing/2014/main" id="{8604A0E9-94F3-9F49-ABCD-78D8FEF5D38B}"/>
              </a:ext>
            </a:extLst>
          </p:cNvPr>
          <p:cNvSpPr>
            <a:spLocks noGrp="1"/>
          </p:cNvSpPr>
          <p:nvPr>
            <p:ph idx="1"/>
          </p:nvPr>
        </p:nvSpPr>
        <p:spPr>
          <a:xfrm>
            <a:off x="2231136" y="2406550"/>
            <a:ext cx="7729728" cy="3101983"/>
          </a:xfrm>
        </p:spPr>
        <p:txBody>
          <a:bodyPr>
            <a:normAutofit/>
          </a:bodyPr>
          <a:lstStyle/>
          <a:p>
            <a:r>
              <a:rPr lang="en-US" dirty="0"/>
              <a:t>Word clouds</a:t>
            </a:r>
          </a:p>
          <a:p>
            <a:pPr lvl="1"/>
            <a:r>
              <a:rPr lang="en-US" dirty="0"/>
              <a:t>By star rating</a:t>
            </a:r>
          </a:p>
          <a:p>
            <a:pPr lvl="1"/>
            <a:r>
              <a:rPr lang="en-US" dirty="0"/>
              <a:t>“Positive” vs. “negative” words: give a sentiment score to each word by looking at it’s usage statistics in each star rating</a:t>
            </a:r>
          </a:p>
          <a:p>
            <a:r>
              <a:rPr lang="en-US" dirty="0"/>
              <a:t>Keyword extraction</a:t>
            </a:r>
          </a:p>
          <a:p>
            <a:pPr lvl="1"/>
            <a:r>
              <a:rPr lang="en-US" dirty="0"/>
              <a:t>By star rating</a:t>
            </a:r>
          </a:p>
        </p:txBody>
      </p:sp>
    </p:spTree>
    <p:extLst>
      <p:ext uri="{BB962C8B-B14F-4D97-AF65-F5344CB8AC3E}">
        <p14:creationId xmlns:p14="http://schemas.microsoft.com/office/powerpoint/2010/main" val="3401712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a:t>SDA UPDATES AND WEEK 7 PROGRESS</a:t>
            </a:r>
            <a:endParaRPr/>
          </a:p>
        </p:txBody>
      </p:sp>
      <p:sp>
        <p:nvSpPr>
          <p:cNvPr id="105" name="Google Shape;105;p16"/>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p>
            <a:pPr>
              <a:spcBef>
                <a:spcPts val="0"/>
              </a:spcBef>
            </a:pPr>
            <a:r>
              <a:rPr lang="en-US" dirty="0"/>
              <a:t>Book Review Updates</a:t>
            </a:r>
          </a:p>
          <a:p>
            <a:pPr>
              <a:spcBef>
                <a:spcPts val="0"/>
              </a:spcBef>
            </a:pPr>
            <a:r>
              <a:rPr lang="en-US" dirty="0"/>
              <a:t>Electronics Review Updates</a:t>
            </a:r>
          </a:p>
          <a:p>
            <a:pPr>
              <a:spcBef>
                <a:spcPts val="0"/>
              </a:spcBef>
            </a:pPr>
            <a:r>
              <a:rPr lang="en-US" dirty="0"/>
              <a:t>Mobile-Electronic Review Updates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a:t>BOOK DATA UPDATES</a:t>
            </a:r>
            <a:endParaRPr/>
          </a:p>
        </p:txBody>
      </p:sp>
      <p:sp>
        <p:nvSpPr>
          <p:cNvPr id="111" name="Google Shape;111;p17"/>
          <p:cNvSpPr txBox="1">
            <a:spLocks noGrp="1"/>
          </p:cNvSpPr>
          <p:nvPr>
            <p:ph type="body" idx="1"/>
          </p:nvPr>
        </p:nvSpPr>
        <p:spPr>
          <a:xfrm>
            <a:off x="2231136" y="2406550"/>
            <a:ext cx="7729728" cy="3101983"/>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100000"/>
              </a:lnSpc>
              <a:spcBef>
                <a:spcPts val="0"/>
              </a:spcBef>
              <a:spcAft>
                <a:spcPts val="0"/>
              </a:spcAft>
              <a:buSzPct val="100000"/>
              <a:buChar char="•"/>
            </a:pPr>
            <a:r>
              <a:rPr lang="en-US"/>
              <a:t>Wrote three Python files to clean the Amazon book review data</a:t>
            </a:r>
            <a:endParaRPr/>
          </a:p>
          <a:p>
            <a:pPr marL="228600" lvl="0" indent="-228600" algn="l" rtl="0">
              <a:lnSpc>
                <a:spcPct val="100000"/>
              </a:lnSpc>
              <a:spcBef>
                <a:spcPts val="1000"/>
              </a:spcBef>
              <a:spcAft>
                <a:spcPts val="0"/>
              </a:spcAft>
              <a:buSzPct val="100000"/>
              <a:buChar char="•"/>
            </a:pPr>
            <a:r>
              <a:rPr lang="en-US"/>
              <a:t>Original file from Amazon contained 10,319,090 reviews. It was 6.7GB. </a:t>
            </a:r>
            <a:endParaRPr/>
          </a:p>
          <a:p>
            <a:pPr marL="228600" lvl="0" indent="-228600" algn="l" rtl="0">
              <a:lnSpc>
                <a:spcPct val="100000"/>
              </a:lnSpc>
              <a:spcBef>
                <a:spcPts val="1000"/>
              </a:spcBef>
              <a:spcAft>
                <a:spcPts val="0"/>
              </a:spcAft>
              <a:buSzPct val="100000"/>
              <a:buChar char="•"/>
            </a:pPr>
            <a:r>
              <a:rPr lang="en-US"/>
              <a:t>After first pass: 7,450,412 reviews, 2.66GB.</a:t>
            </a:r>
            <a:endParaRPr/>
          </a:p>
          <a:p>
            <a:pPr marL="457200" lvl="1" indent="-228600" algn="l" rtl="0">
              <a:lnSpc>
                <a:spcPct val="100000"/>
              </a:lnSpc>
              <a:spcBef>
                <a:spcPts val="1000"/>
              </a:spcBef>
              <a:spcAft>
                <a:spcPts val="0"/>
              </a:spcAft>
              <a:buSzPct val="100000"/>
              <a:buChar char="•"/>
            </a:pPr>
            <a:r>
              <a:rPr lang="en-US"/>
              <a:t>Most common issue was not verified purchases.</a:t>
            </a:r>
            <a:endParaRPr/>
          </a:p>
          <a:p>
            <a:pPr marL="228600" lvl="0" indent="-228600" algn="l" rtl="0">
              <a:lnSpc>
                <a:spcPct val="100000"/>
              </a:lnSpc>
              <a:spcBef>
                <a:spcPts val="1000"/>
              </a:spcBef>
              <a:spcAft>
                <a:spcPts val="0"/>
              </a:spcAft>
              <a:buSzPct val="100000"/>
              <a:buChar char="•"/>
            </a:pPr>
            <a:r>
              <a:rPr lang="en-US"/>
              <a:t>Performed second pass to count number of reviews per book </a:t>
            </a:r>
            <a:endParaRPr/>
          </a:p>
          <a:p>
            <a:pPr marL="457200" lvl="1" indent="-228600" algn="l" rtl="0">
              <a:lnSpc>
                <a:spcPct val="100000"/>
              </a:lnSpc>
              <a:spcBef>
                <a:spcPts val="1000"/>
              </a:spcBef>
              <a:spcAft>
                <a:spcPts val="0"/>
              </a:spcAft>
              <a:buSzPct val="100000"/>
              <a:buChar char="•"/>
            </a:pPr>
            <a:r>
              <a:rPr lang="en-US"/>
              <a:t>Once with every book: 1.65 million books</a:t>
            </a:r>
            <a:endParaRPr/>
          </a:p>
          <a:p>
            <a:pPr marL="457200" lvl="1" indent="-228600" algn="l" rtl="0">
              <a:lnSpc>
                <a:spcPct val="100000"/>
              </a:lnSpc>
              <a:spcBef>
                <a:spcPts val="1000"/>
              </a:spcBef>
              <a:spcAft>
                <a:spcPts val="0"/>
              </a:spcAft>
              <a:buSzPct val="100000"/>
              <a:buChar char="•"/>
            </a:pPr>
            <a:r>
              <a:rPr lang="en-US"/>
              <a:t>Once with only books that contain 30 reviews or more: 34,194 books</a:t>
            </a:r>
            <a:endParaRPr/>
          </a:p>
          <a:p>
            <a:pPr marL="228600" lvl="0" indent="-228600" algn="l" rtl="0">
              <a:lnSpc>
                <a:spcPct val="100000"/>
              </a:lnSpc>
              <a:spcBef>
                <a:spcPts val="1000"/>
              </a:spcBef>
              <a:spcAft>
                <a:spcPts val="0"/>
              </a:spcAft>
              <a:buSzPct val="100000"/>
              <a:buChar char="•"/>
            </a:pPr>
            <a:r>
              <a:rPr lang="en-US"/>
              <a:t>Third pass created file of cleaned reviews containing book titles with at least 30 reviews: 2,668,988 reviews, 893 MB</a:t>
            </a:r>
            <a:endParaRPr/>
          </a:p>
          <a:p>
            <a:pPr marL="228600" lvl="0" indent="-122872" algn="l" rtl="0">
              <a:lnSpc>
                <a:spcPct val="100000"/>
              </a:lnSpc>
              <a:spcBef>
                <a:spcPts val="1000"/>
              </a:spcBef>
              <a:spcAft>
                <a:spcPts val="0"/>
              </a:spcAft>
              <a:buSzPct val="1000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a:t>SOME SDA ON AMAZON </a:t>
            </a:r>
            <a:br>
              <a:rPr lang="en-US"/>
            </a:br>
            <a:r>
              <a:rPr lang="en-US"/>
              <a:t>BOOK REVIEW DATA</a:t>
            </a:r>
            <a:endParaRPr/>
          </a:p>
        </p:txBody>
      </p:sp>
      <p:sp>
        <p:nvSpPr>
          <p:cNvPr id="117" name="Google Shape;117;p18"/>
          <p:cNvSpPr txBox="1"/>
          <p:nvPr/>
        </p:nvSpPr>
        <p:spPr>
          <a:xfrm>
            <a:off x="3399098" y="2407534"/>
            <a:ext cx="5393803"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Gill Sans"/>
                <a:ea typeface="Gill Sans"/>
                <a:cs typeface="Gill Sans"/>
                <a:sym typeface="Gill Sans"/>
              </a:rPr>
              <a:t>All Data from 2</a:t>
            </a:r>
            <a:r>
              <a:rPr lang="en-US" sz="1800" b="0" i="0" u="none" strike="noStrike" cap="none" baseline="30000">
                <a:solidFill>
                  <a:schemeClr val="dk1"/>
                </a:solidFill>
                <a:latin typeface="Gill Sans"/>
                <a:ea typeface="Gill Sans"/>
                <a:cs typeface="Gill Sans"/>
                <a:sym typeface="Gill Sans"/>
              </a:rPr>
              <a:t>nd</a:t>
            </a:r>
            <a:r>
              <a:rPr lang="en-US" sz="1800" b="0" i="0" u="none" strike="noStrike" cap="none">
                <a:solidFill>
                  <a:schemeClr val="dk1"/>
                </a:solidFill>
                <a:latin typeface="Gill Sans"/>
                <a:ea typeface="Gill Sans"/>
                <a:cs typeface="Gill Sans"/>
                <a:sym typeface="Gill Sans"/>
              </a:rPr>
              <a:t> Pass</a:t>
            </a:r>
            <a:endParaRPr/>
          </a:p>
        </p:txBody>
      </p:sp>
      <p:pic>
        <p:nvPicPr>
          <p:cNvPr id="118" name="Google Shape;118;p18" descr="Table&#10;&#10;Description automatically generated"/>
          <p:cNvPicPr preferRelativeResize="0"/>
          <p:nvPr/>
        </p:nvPicPr>
        <p:blipFill rotWithShape="1">
          <a:blip r:embed="rId3">
            <a:alphaModFix/>
          </a:blip>
          <a:srcRect/>
          <a:stretch/>
        </p:blipFill>
        <p:spPr>
          <a:xfrm>
            <a:off x="1342662" y="3030988"/>
            <a:ext cx="3518221" cy="3436205"/>
          </a:xfrm>
          <a:prstGeom prst="rect">
            <a:avLst/>
          </a:prstGeom>
          <a:noFill/>
          <a:ln>
            <a:noFill/>
          </a:ln>
        </p:spPr>
      </p:pic>
      <p:pic>
        <p:nvPicPr>
          <p:cNvPr id="119" name="Google Shape;119;p18" descr="Chart, histogram&#10;&#10;Description automatically generated"/>
          <p:cNvPicPr preferRelativeResize="0"/>
          <p:nvPr/>
        </p:nvPicPr>
        <p:blipFill rotWithShape="1">
          <a:blip r:embed="rId4">
            <a:alphaModFix/>
          </a:blip>
          <a:srcRect/>
          <a:stretch/>
        </p:blipFill>
        <p:spPr>
          <a:xfrm>
            <a:off x="5775768" y="2882835"/>
            <a:ext cx="5732120" cy="364350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a:t>SOME SDA ON AMAZON </a:t>
            </a:r>
            <a:br>
              <a:rPr lang="en-US"/>
            </a:br>
            <a:r>
              <a:rPr lang="en-US"/>
              <a:t>BOOK REVIEW DATA</a:t>
            </a:r>
            <a:endParaRPr/>
          </a:p>
        </p:txBody>
      </p:sp>
      <p:sp>
        <p:nvSpPr>
          <p:cNvPr id="125" name="Google Shape;125;p19"/>
          <p:cNvSpPr txBox="1"/>
          <p:nvPr/>
        </p:nvSpPr>
        <p:spPr>
          <a:xfrm>
            <a:off x="3399098" y="2407534"/>
            <a:ext cx="5393803"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Gill Sans"/>
                <a:ea typeface="Gill Sans"/>
                <a:cs typeface="Gill Sans"/>
                <a:sym typeface="Gill Sans"/>
              </a:rPr>
              <a:t>At least 30 Reviews Data from 2</a:t>
            </a:r>
            <a:r>
              <a:rPr lang="en-US" sz="1800" b="0" i="0" u="none" strike="noStrike" cap="none" baseline="30000">
                <a:solidFill>
                  <a:schemeClr val="dk1"/>
                </a:solidFill>
                <a:latin typeface="Gill Sans"/>
                <a:ea typeface="Gill Sans"/>
                <a:cs typeface="Gill Sans"/>
                <a:sym typeface="Gill Sans"/>
              </a:rPr>
              <a:t>nd</a:t>
            </a:r>
            <a:r>
              <a:rPr lang="en-US" sz="1800" b="0" i="0" u="none" strike="noStrike" cap="none">
                <a:solidFill>
                  <a:schemeClr val="dk1"/>
                </a:solidFill>
                <a:latin typeface="Gill Sans"/>
                <a:ea typeface="Gill Sans"/>
                <a:cs typeface="Gill Sans"/>
                <a:sym typeface="Gill Sans"/>
              </a:rPr>
              <a:t> Pass</a:t>
            </a:r>
            <a:endParaRPr/>
          </a:p>
        </p:txBody>
      </p:sp>
      <p:pic>
        <p:nvPicPr>
          <p:cNvPr id="126" name="Google Shape;126;p19" descr="Table&#10;&#10;Description automatically generated"/>
          <p:cNvPicPr preferRelativeResize="0"/>
          <p:nvPr/>
        </p:nvPicPr>
        <p:blipFill rotWithShape="1">
          <a:blip r:embed="rId3">
            <a:alphaModFix/>
          </a:blip>
          <a:srcRect/>
          <a:stretch/>
        </p:blipFill>
        <p:spPr>
          <a:xfrm>
            <a:off x="1307939" y="2944442"/>
            <a:ext cx="3268804" cy="3145156"/>
          </a:xfrm>
          <a:prstGeom prst="rect">
            <a:avLst/>
          </a:prstGeom>
          <a:noFill/>
          <a:ln>
            <a:noFill/>
          </a:ln>
        </p:spPr>
      </p:pic>
      <p:pic>
        <p:nvPicPr>
          <p:cNvPr id="127" name="Google Shape;127;p19" descr="Chart, histogram&#10;&#10;Description automatically generated"/>
          <p:cNvPicPr preferRelativeResize="0"/>
          <p:nvPr/>
        </p:nvPicPr>
        <p:blipFill rotWithShape="1">
          <a:blip r:embed="rId4">
            <a:alphaModFix/>
          </a:blip>
          <a:srcRect/>
          <a:stretch/>
        </p:blipFill>
        <p:spPr>
          <a:xfrm>
            <a:off x="5765639" y="2795287"/>
            <a:ext cx="6054524" cy="329431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a:t>SOME SDA ON AMAZON</a:t>
            </a:r>
            <a:br>
              <a:rPr lang="en-US"/>
            </a:br>
            <a:r>
              <a:rPr lang="en-US"/>
              <a:t>BOOK REVIEW DATA</a:t>
            </a:r>
            <a:endParaRPr/>
          </a:p>
        </p:txBody>
      </p:sp>
      <p:pic>
        <p:nvPicPr>
          <p:cNvPr id="133" name="Google Shape;133;p20" descr="Table&#10;&#10;Description automatically generated"/>
          <p:cNvPicPr preferRelativeResize="0">
            <a:picLocks noGrp="1"/>
          </p:cNvPicPr>
          <p:nvPr>
            <p:ph type="body" idx="1"/>
          </p:nvPr>
        </p:nvPicPr>
        <p:blipFill rotWithShape="1">
          <a:blip r:embed="rId3">
            <a:alphaModFix/>
          </a:blip>
          <a:srcRect/>
          <a:stretch/>
        </p:blipFill>
        <p:spPr>
          <a:xfrm>
            <a:off x="1882486" y="2325365"/>
            <a:ext cx="8427028" cy="427418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a:t>SOME SDA ON AMAZON</a:t>
            </a:r>
            <a:br>
              <a:rPr lang="en-US"/>
            </a:br>
            <a:r>
              <a:rPr lang="en-US"/>
              <a:t>BOOK REVIEW DATA</a:t>
            </a:r>
            <a:endParaRPr/>
          </a:p>
        </p:txBody>
      </p:sp>
      <p:sp>
        <p:nvSpPr>
          <p:cNvPr id="139" name="Google Shape;139;p21"/>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p>
            <a:pPr marL="228600" lvl="0" indent="-114300" algn="l" rtl="0">
              <a:lnSpc>
                <a:spcPct val="100000"/>
              </a:lnSpc>
              <a:spcBef>
                <a:spcPts val="0"/>
              </a:spcBef>
              <a:spcAft>
                <a:spcPts val="0"/>
              </a:spcAft>
              <a:buSzPts val="1800"/>
              <a:buNone/>
            </a:pPr>
            <a:endParaRPr/>
          </a:p>
        </p:txBody>
      </p:sp>
      <p:pic>
        <p:nvPicPr>
          <p:cNvPr id="140" name="Google Shape;140;p21" descr="Graphical user interface, text, application, email&#10;&#10;Description automatically generated"/>
          <p:cNvPicPr preferRelativeResize="0"/>
          <p:nvPr/>
        </p:nvPicPr>
        <p:blipFill rotWithShape="1">
          <a:blip r:embed="rId3">
            <a:alphaModFix/>
          </a:blip>
          <a:srcRect/>
          <a:stretch/>
        </p:blipFill>
        <p:spPr>
          <a:xfrm>
            <a:off x="1153172" y="2339602"/>
            <a:ext cx="9885654" cy="367543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a:t>SOME SDA ON AMAZON</a:t>
            </a:r>
            <a:br>
              <a:rPr lang="en-US"/>
            </a:br>
            <a:r>
              <a:rPr lang="en-US"/>
              <a:t>BOOK REVIEW DATA</a:t>
            </a:r>
            <a:endParaRPr/>
          </a:p>
        </p:txBody>
      </p:sp>
      <p:pic>
        <p:nvPicPr>
          <p:cNvPr id="146" name="Google Shape;146;p22" descr="Table&#10;&#10;Description automatically generated"/>
          <p:cNvPicPr preferRelativeResize="0">
            <a:picLocks noGrp="1"/>
          </p:cNvPicPr>
          <p:nvPr>
            <p:ph type="body" idx="1"/>
          </p:nvPr>
        </p:nvPicPr>
        <p:blipFill rotWithShape="1">
          <a:blip r:embed="rId3">
            <a:alphaModFix/>
          </a:blip>
          <a:srcRect/>
          <a:stretch/>
        </p:blipFill>
        <p:spPr>
          <a:xfrm>
            <a:off x="1321275" y="2415207"/>
            <a:ext cx="9549449" cy="379985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a:t>SOME SDA ON AMAZON </a:t>
            </a:r>
            <a:br>
              <a:rPr lang="en-US"/>
            </a:br>
            <a:r>
              <a:rPr lang="en-US"/>
              <a:t>BOOK REVIEW DATA</a:t>
            </a:r>
            <a:endParaRPr/>
          </a:p>
        </p:txBody>
      </p:sp>
      <p:sp>
        <p:nvSpPr>
          <p:cNvPr id="152" name="Google Shape;152;p23"/>
          <p:cNvSpPr txBox="1">
            <a:spLocks noGrp="1"/>
          </p:cNvSpPr>
          <p:nvPr>
            <p:ph type="body" idx="1"/>
          </p:nvPr>
        </p:nvSpPr>
        <p:spPr>
          <a:xfrm>
            <a:off x="3679825" y="2395728"/>
            <a:ext cx="4998339" cy="433769"/>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SzPts val="1800"/>
              <a:buChar char="•"/>
            </a:pPr>
            <a:r>
              <a:rPr lang="en-US"/>
              <a:t>Plot of the average star rating by date over time</a:t>
            </a:r>
            <a:endParaRPr/>
          </a:p>
        </p:txBody>
      </p:sp>
      <p:pic>
        <p:nvPicPr>
          <p:cNvPr id="153" name="Google Shape;153;p23" descr="Chart&#10;&#10;Description automatically generated"/>
          <p:cNvPicPr preferRelativeResize="0"/>
          <p:nvPr/>
        </p:nvPicPr>
        <p:blipFill rotWithShape="1">
          <a:blip r:embed="rId3">
            <a:alphaModFix/>
          </a:blip>
          <a:srcRect/>
          <a:stretch/>
        </p:blipFill>
        <p:spPr>
          <a:xfrm>
            <a:off x="2957512" y="2829497"/>
            <a:ext cx="6887673" cy="3531616"/>
          </a:xfrm>
          <a:prstGeom prst="rect">
            <a:avLst/>
          </a:prstGeom>
          <a:noFill/>
          <a:ln>
            <a:noFill/>
          </a:ln>
        </p:spPr>
      </p:pic>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707</Words>
  <Application>Microsoft Macintosh PowerPoint</Application>
  <PresentationFormat>Widescreen</PresentationFormat>
  <Paragraphs>64</Paragraphs>
  <Slides>19</Slides>
  <Notes>14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19</vt:i4>
      </vt:variant>
    </vt:vector>
  </HeadingPairs>
  <TitlesOfParts>
    <vt:vector size="23" baseType="lpstr">
      <vt:lpstr>Gill Sans</vt:lpstr>
      <vt:lpstr>Arial</vt:lpstr>
      <vt:lpstr>Parcel</vt:lpstr>
      <vt:lpstr>Parcel</vt:lpstr>
      <vt:lpstr>ACRSENT</vt:lpstr>
      <vt:lpstr>SDA UPDATES AND WEEK 7 PROGRESS</vt:lpstr>
      <vt:lpstr>BOOK DATA UPDATES</vt:lpstr>
      <vt:lpstr>SOME SDA ON AMAZON  BOOK REVIEW DATA</vt:lpstr>
      <vt:lpstr>SOME SDA ON AMAZON  BOOK REVIEW DATA</vt:lpstr>
      <vt:lpstr>SOME SDA ON AMAZON BOOK REVIEW DATA</vt:lpstr>
      <vt:lpstr>SOME SDA ON AMAZON BOOK REVIEW DATA</vt:lpstr>
      <vt:lpstr>SOME SDA ON AMAZON BOOK REVIEW DATA</vt:lpstr>
      <vt:lpstr>SOME SDA ON AMAZON  BOOK REVIEW DATA</vt:lpstr>
      <vt:lpstr>KAGGLE BOOK DATA UPDATES</vt:lpstr>
      <vt:lpstr>Electronic Data</vt:lpstr>
      <vt:lpstr>Findings with WordCloud</vt:lpstr>
      <vt:lpstr>Polarity</vt:lpstr>
      <vt:lpstr>Polarity and Star Ratings of Products</vt:lpstr>
      <vt:lpstr>Some SDA on Amazon Mobile Electronics Review Data</vt:lpstr>
      <vt:lpstr>Some SDA on Amazon Mobile Electronics Review Data</vt:lpstr>
      <vt:lpstr>Some SDA on Amazon Mobile Electronics Review Data</vt:lpstr>
      <vt:lpstr>Some SDA on Amazon Mobile Electronics Review Data</vt:lpstr>
      <vt:lpstr>Mobile Electronics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ACRSENT</dc:title>
  <cp:lastModifiedBy>Karlovitz,Tessa</cp:lastModifiedBy>
  <cp:revision>3</cp:revision>
  <dcterms:modified xsi:type="dcterms:W3CDTF">2021-05-13T18:28:25Z</dcterms:modified>
</cp:coreProperties>
</file>