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68" r:id="rId4"/>
    <p:sldId id="269" r:id="rId5"/>
    <p:sldId id="258" r:id="rId6"/>
    <p:sldId id="259" r:id="rId7"/>
    <p:sldId id="260" r:id="rId8"/>
    <p:sldId id="261" r:id="rId9"/>
    <p:sldId id="262" r:id="rId10"/>
    <p:sldId id="263" r:id="rId11"/>
    <p:sldId id="264" r:id="rId12"/>
    <p:sldId id="265" r:id="rId13"/>
    <p:sldId id="266" r:id="rId14"/>
    <p:sldId id="267" r:id="rId15"/>
    <p:sldId id="270"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4"/>
  </p:normalViewPr>
  <p:slideViewPr>
    <p:cSldViewPr snapToGrid="0" snapToObjects="1">
      <p:cViewPr varScale="1">
        <p:scale>
          <a:sx n="106" d="100"/>
          <a:sy n="106" d="100"/>
        </p:scale>
        <p:origin x="7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d5d32b18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d5d32b189a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d5d32b189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d5d32b189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5d32b189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gd5d32b189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p:nvPr/>
        </p:nvSpPr>
        <p:spPr>
          <a:xfrm>
            <a:off x="1007533" y="0"/>
            <a:ext cx="7934348"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941881"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txBox="1">
            <a:spLocks noGrp="1"/>
          </p:cNvSpPr>
          <p:nvPr>
            <p:ph type="ctrTitle"/>
          </p:nvPr>
        </p:nvSpPr>
        <p:spPr>
          <a:xfrm>
            <a:off x="2611808" y="3428998"/>
            <a:ext cx="5518066" cy="2268559"/>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2772274" y="2268786"/>
            <a:ext cx="5357600" cy="1160213"/>
          </a:xfrm>
          <a:prstGeom prst="rect">
            <a:avLst/>
          </a:prstGeom>
          <a:noFill/>
          <a:ln>
            <a:noFill/>
          </a:ln>
        </p:spPr>
        <p:txBody>
          <a:bodyPr spcFirstLastPara="1" wrap="square" lIns="91425" tIns="0" rIns="91425" bIns="45700" anchor="b" anchorCtr="0">
            <a:normAutofit/>
          </a:bodyPr>
          <a:lstStyle>
            <a:lvl1pPr lvl="0" algn="r">
              <a:lnSpc>
                <a:spcPct val="120000"/>
              </a:lnSpc>
              <a:spcBef>
                <a:spcPts val="1000"/>
              </a:spcBef>
              <a:spcAft>
                <a:spcPts val="0"/>
              </a:spcAft>
              <a:buSzPts val="1620"/>
              <a:buNone/>
              <a:defRPr sz="1800" b="0">
                <a:solidFill>
                  <a:schemeClr val="lt1"/>
                </a:solidFill>
              </a:defRPr>
            </a:lvl1pPr>
            <a:lvl2pPr lvl="1" algn="ctr">
              <a:lnSpc>
                <a:spcPct val="120000"/>
              </a:lnSpc>
              <a:spcBef>
                <a:spcPts val="600"/>
              </a:spcBef>
              <a:spcAft>
                <a:spcPts val="0"/>
              </a:spcAft>
              <a:buSzPts val="1620"/>
              <a:buNone/>
              <a:defRPr sz="1800"/>
            </a:lvl2pPr>
            <a:lvl3pPr lvl="2" algn="ctr">
              <a:lnSpc>
                <a:spcPct val="120000"/>
              </a:lnSpc>
              <a:spcBef>
                <a:spcPts val="600"/>
              </a:spcBef>
              <a:spcAft>
                <a:spcPts val="0"/>
              </a:spcAft>
              <a:buSzPts val="1620"/>
              <a:buNone/>
              <a:defRPr sz="1800"/>
            </a:lvl3pPr>
            <a:lvl4pPr lvl="3" algn="ctr">
              <a:lnSpc>
                <a:spcPct val="120000"/>
              </a:lnSpc>
              <a:spcBef>
                <a:spcPts val="600"/>
              </a:spcBef>
              <a:spcAft>
                <a:spcPts val="0"/>
              </a:spcAft>
              <a:buSzPts val="1440"/>
              <a:buNone/>
              <a:defRPr sz="1600"/>
            </a:lvl4pPr>
            <a:lvl5pPr lvl="4" algn="ctr">
              <a:lnSpc>
                <a:spcPct val="120000"/>
              </a:lnSpc>
              <a:spcBef>
                <a:spcPts val="600"/>
              </a:spcBef>
              <a:spcAft>
                <a:spcPts val="0"/>
              </a:spcAft>
              <a:buSzPts val="1440"/>
              <a:buNone/>
              <a:defRPr sz="1600"/>
            </a:lvl5pPr>
            <a:lvl6pPr lvl="5" algn="ctr">
              <a:lnSpc>
                <a:spcPct val="120000"/>
              </a:lnSpc>
              <a:spcBef>
                <a:spcPts val="600"/>
              </a:spcBef>
              <a:spcAft>
                <a:spcPts val="0"/>
              </a:spcAft>
              <a:buSzPts val="1440"/>
              <a:buNone/>
              <a:defRPr sz="1600"/>
            </a:lvl6pPr>
            <a:lvl7pPr lvl="6" algn="ctr">
              <a:lnSpc>
                <a:spcPct val="120000"/>
              </a:lnSpc>
              <a:spcBef>
                <a:spcPts val="600"/>
              </a:spcBef>
              <a:spcAft>
                <a:spcPts val="0"/>
              </a:spcAft>
              <a:buSzPts val="1440"/>
              <a:buNone/>
              <a:defRPr sz="1600"/>
            </a:lvl7pPr>
            <a:lvl8pPr lvl="7" algn="ctr">
              <a:lnSpc>
                <a:spcPct val="120000"/>
              </a:lnSpc>
              <a:spcBef>
                <a:spcPts val="600"/>
              </a:spcBef>
              <a:spcAft>
                <a:spcPts val="0"/>
              </a:spcAft>
              <a:buSzPts val="1440"/>
              <a:buNone/>
              <a:defRPr sz="1600"/>
            </a:lvl8pPr>
            <a:lvl9pPr lvl="8" algn="ctr">
              <a:lnSpc>
                <a:spcPct val="120000"/>
              </a:lnSpc>
              <a:spcBef>
                <a:spcPts val="600"/>
              </a:spcBef>
              <a:spcAft>
                <a:spcPts val="600"/>
              </a:spcAft>
              <a:buSzPts val="1440"/>
              <a:buNone/>
              <a:defRPr sz="1600"/>
            </a:lvl9pPr>
          </a:lstStyle>
          <a:p>
            <a:endParaRPr/>
          </a:p>
        </p:txBody>
      </p:sp>
      <p:sp>
        <p:nvSpPr>
          <p:cNvPr id="20" name="Google Shape;20;p2"/>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 name="Google Shape;23;p2"/>
          <p:cNvSpPr txBox="1"/>
          <p:nvPr/>
        </p:nvSpPr>
        <p:spPr>
          <a:xfrm>
            <a:off x="2191282" y="3262852"/>
            <a:ext cx="415636"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400" b="0" i="0" u="none" strike="noStrike" cap="none">
                <a:solidFill>
                  <a:schemeClr val="accent6"/>
                </a:solidFill>
                <a:latin typeface="Noto Sans Symbols"/>
                <a:ea typeface="Noto Sans Symbols"/>
                <a:cs typeface="Noto Sans Symbols"/>
                <a:sym typeface="Noto Sans Symbols"/>
              </a:rPr>
              <a:t>◤</a:t>
            </a:r>
            <a:endParaRPr sz="24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8"/>
        <p:cNvGrpSpPr/>
        <p:nvPr/>
      </p:nvGrpSpPr>
      <p:grpSpPr>
        <a:xfrm>
          <a:off x="0" y="0"/>
          <a:ext cx="0" cy="0"/>
          <a:chOff x="0" y="0"/>
          <a:chExt cx="0" cy="0"/>
        </a:xfrm>
      </p:grpSpPr>
      <p:sp>
        <p:nvSpPr>
          <p:cNvPr id="99" name="Google Shape;99;p11"/>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1"/>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1"/>
          <p:cNvSpPr txBox="1"/>
          <p:nvPr/>
        </p:nvSpPr>
        <p:spPr>
          <a:xfrm>
            <a:off x="2194236" y="641225"/>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102" name="Google Shape;102;p11"/>
          <p:cNvSpPr txBox="1">
            <a:spLocks noGrp="1"/>
          </p:cNvSpPr>
          <p:nvPr>
            <p:ph type="title"/>
          </p:nvPr>
        </p:nvSpPr>
        <p:spPr>
          <a:xfrm>
            <a:off x="2611808" y="808056"/>
            <a:ext cx="7954091" cy="1077229"/>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11"/>
          <p:cNvSpPr txBox="1">
            <a:spLocks noGrp="1"/>
          </p:cNvSpPr>
          <p:nvPr>
            <p:ph type="body" idx="1"/>
          </p:nvPr>
        </p:nvSpPr>
        <p:spPr>
          <a:xfrm rot="5400000">
            <a:off x="4672955" y="152760"/>
            <a:ext cx="3997828" cy="7796540"/>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104" name="Google Shape;104;p11"/>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1"/>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1"/>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7"/>
        <p:cNvGrpSpPr/>
        <p:nvPr/>
      </p:nvGrpSpPr>
      <p:grpSpPr>
        <a:xfrm>
          <a:off x="0" y="0"/>
          <a:ext cx="0" cy="0"/>
          <a:chOff x="0" y="0"/>
          <a:chExt cx="0" cy="0"/>
        </a:xfrm>
      </p:grpSpPr>
      <p:sp>
        <p:nvSpPr>
          <p:cNvPr id="108" name="Google Shape;108;p12"/>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2"/>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2"/>
          <p:cNvSpPr txBox="1"/>
          <p:nvPr/>
        </p:nvSpPr>
        <p:spPr>
          <a:xfrm rot="5400000">
            <a:off x="10337141" y="416061"/>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111" name="Google Shape;111;p12"/>
          <p:cNvSpPr txBox="1">
            <a:spLocks noGrp="1"/>
          </p:cNvSpPr>
          <p:nvPr>
            <p:ph type="title"/>
          </p:nvPr>
        </p:nvSpPr>
        <p:spPr>
          <a:xfrm rot="5400000">
            <a:off x="7280577" y="2764621"/>
            <a:ext cx="5244126" cy="1326519"/>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3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12"/>
          <p:cNvSpPr txBox="1">
            <a:spLocks noGrp="1"/>
          </p:cNvSpPr>
          <p:nvPr>
            <p:ph type="body" idx="1"/>
          </p:nvPr>
        </p:nvSpPr>
        <p:spPr>
          <a:xfrm rot="5400000">
            <a:off x="3302435" y="276725"/>
            <a:ext cx="5079534" cy="6466903"/>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113" name="Google Shape;113;p12"/>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2"/>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12"/>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29" name="Google Shape;29;p3"/>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3"/>
          <p:cNvSpPr txBox="1"/>
          <p:nvPr/>
        </p:nvSpPr>
        <p:spPr>
          <a:xfrm>
            <a:off x="2194943" y="641225"/>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4"/>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txBox="1"/>
          <p:nvPr/>
        </p:nvSpPr>
        <p:spPr>
          <a:xfrm>
            <a:off x="2191843" y="2962586"/>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37" name="Google Shape;37;p4"/>
          <p:cNvSpPr txBox="1">
            <a:spLocks noGrp="1"/>
          </p:cNvSpPr>
          <p:nvPr>
            <p:ph type="title"/>
          </p:nvPr>
        </p:nvSpPr>
        <p:spPr>
          <a:xfrm>
            <a:off x="2609873" y="3147254"/>
            <a:ext cx="7956560" cy="1424746"/>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2773968" y="2268786"/>
            <a:ext cx="7791931" cy="878468"/>
          </a:xfrm>
          <a:prstGeom prst="rect">
            <a:avLst/>
          </a:prstGeom>
          <a:noFill/>
          <a:ln>
            <a:noFill/>
          </a:ln>
        </p:spPr>
        <p:txBody>
          <a:bodyPr spcFirstLastPara="1" wrap="square" lIns="91425" tIns="0" rIns="91425" bIns="45700" anchor="b" anchorCtr="0">
            <a:normAutofit/>
          </a:bodyPr>
          <a:lstStyle>
            <a:lvl1pPr marL="457200" lvl="0" indent="-228600" algn="r">
              <a:lnSpc>
                <a:spcPct val="120000"/>
              </a:lnSpc>
              <a:spcBef>
                <a:spcPts val="1000"/>
              </a:spcBef>
              <a:spcAft>
                <a:spcPts val="0"/>
              </a:spcAft>
              <a:buSzPts val="1620"/>
              <a:buNone/>
              <a:defRPr sz="1800">
                <a:solidFill>
                  <a:schemeClr val="lt1"/>
                </a:solidFill>
              </a:defRPr>
            </a:lvl1pPr>
            <a:lvl2pPr marL="914400" lvl="1" indent="-228600" algn="l">
              <a:lnSpc>
                <a:spcPct val="120000"/>
              </a:lnSpc>
              <a:spcBef>
                <a:spcPts val="600"/>
              </a:spcBef>
              <a:spcAft>
                <a:spcPts val="0"/>
              </a:spcAft>
              <a:buSzPts val="1620"/>
              <a:buNone/>
              <a:defRPr sz="1800">
                <a:solidFill>
                  <a:schemeClr val="lt1"/>
                </a:solidFill>
              </a:defRPr>
            </a:lvl2pPr>
            <a:lvl3pPr marL="1371600" lvl="2" indent="-228600" algn="l">
              <a:lnSpc>
                <a:spcPct val="120000"/>
              </a:lnSpc>
              <a:spcBef>
                <a:spcPts val="600"/>
              </a:spcBef>
              <a:spcAft>
                <a:spcPts val="0"/>
              </a:spcAft>
              <a:buSzPts val="1620"/>
              <a:buNone/>
              <a:defRPr sz="1800">
                <a:solidFill>
                  <a:schemeClr val="lt1"/>
                </a:solidFill>
              </a:defRPr>
            </a:lvl3pPr>
            <a:lvl4pPr marL="1828800" lvl="3" indent="-228600" algn="l">
              <a:lnSpc>
                <a:spcPct val="120000"/>
              </a:lnSpc>
              <a:spcBef>
                <a:spcPts val="600"/>
              </a:spcBef>
              <a:spcAft>
                <a:spcPts val="0"/>
              </a:spcAft>
              <a:buSzPts val="1440"/>
              <a:buNone/>
              <a:defRPr sz="1600">
                <a:solidFill>
                  <a:schemeClr val="lt1"/>
                </a:solidFill>
              </a:defRPr>
            </a:lvl4pPr>
            <a:lvl5pPr marL="2286000" lvl="4" indent="-228600" algn="l">
              <a:lnSpc>
                <a:spcPct val="120000"/>
              </a:lnSpc>
              <a:spcBef>
                <a:spcPts val="600"/>
              </a:spcBef>
              <a:spcAft>
                <a:spcPts val="0"/>
              </a:spcAft>
              <a:buSzPts val="1440"/>
              <a:buNone/>
              <a:defRPr sz="1600">
                <a:solidFill>
                  <a:schemeClr val="lt1"/>
                </a:solidFill>
              </a:defRPr>
            </a:lvl5pPr>
            <a:lvl6pPr marL="2743200" lvl="5" indent="-228600" algn="l">
              <a:lnSpc>
                <a:spcPct val="120000"/>
              </a:lnSpc>
              <a:spcBef>
                <a:spcPts val="600"/>
              </a:spcBef>
              <a:spcAft>
                <a:spcPts val="0"/>
              </a:spcAft>
              <a:buSzPts val="1440"/>
              <a:buNone/>
              <a:defRPr sz="1600">
                <a:solidFill>
                  <a:schemeClr val="lt1"/>
                </a:solidFill>
              </a:defRPr>
            </a:lvl6pPr>
            <a:lvl7pPr marL="3200400" lvl="6" indent="-228600" algn="l">
              <a:lnSpc>
                <a:spcPct val="120000"/>
              </a:lnSpc>
              <a:spcBef>
                <a:spcPts val="600"/>
              </a:spcBef>
              <a:spcAft>
                <a:spcPts val="0"/>
              </a:spcAft>
              <a:buSzPts val="1440"/>
              <a:buNone/>
              <a:defRPr sz="1600">
                <a:solidFill>
                  <a:schemeClr val="lt1"/>
                </a:solidFill>
              </a:defRPr>
            </a:lvl7pPr>
            <a:lvl8pPr marL="3657600" lvl="7" indent="-228600" algn="l">
              <a:lnSpc>
                <a:spcPct val="120000"/>
              </a:lnSpc>
              <a:spcBef>
                <a:spcPts val="600"/>
              </a:spcBef>
              <a:spcAft>
                <a:spcPts val="0"/>
              </a:spcAft>
              <a:buSzPts val="1440"/>
              <a:buNone/>
              <a:defRPr sz="1600">
                <a:solidFill>
                  <a:schemeClr val="lt1"/>
                </a:solidFill>
              </a:defRPr>
            </a:lvl8pPr>
            <a:lvl9pPr marL="4114800" lvl="8" indent="-228600" algn="l">
              <a:lnSpc>
                <a:spcPct val="120000"/>
              </a:lnSpc>
              <a:spcBef>
                <a:spcPts val="600"/>
              </a:spcBef>
              <a:spcAft>
                <a:spcPts val="600"/>
              </a:spcAft>
              <a:buSzPts val="1440"/>
              <a:buNone/>
              <a:defRPr sz="1600">
                <a:solidFill>
                  <a:schemeClr val="lt1"/>
                </a:solidFill>
              </a:defRPr>
            </a:lvl9pPr>
          </a:lstStyle>
          <a:p>
            <a:endParaRPr/>
          </a:p>
        </p:txBody>
      </p:sp>
      <p:sp>
        <p:nvSpPr>
          <p:cNvPr id="39" name="Google Shape;39;p4"/>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5"/>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txBox="1">
            <a:spLocks noGrp="1"/>
          </p:cNvSpPr>
          <p:nvPr>
            <p:ph type="title"/>
          </p:nvPr>
        </p:nvSpPr>
        <p:spPr>
          <a:xfrm>
            <a:off x="2609873" y="805817"/>
            <a:ext cx="7950984" cy="1081705"/>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5"/>
          <p:cNvSpPr txBox="1">
            <a:spLocks noGrp="1"/>
          </p:cNvSpPr>
          <p:nvPr>
            <p:ph type="body" idx="1"/>
          </p:nvPr>
        </p:nvSpPr>
        <p:spPr>
          <a:xfrm>
            <a:off x="2605374" y="2052116"/>
            <a:ext cx="3891960" cy="3997828"/>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47" name="Google Shape;47;p5"/>
          <p:cNvSpPr txBox="1">
            <a:spLocks noGrp="1"/>
          </p:cNvSpPr>
          <p:nvPr>
            <p:ph type="body" idx="2"/>
          </p:nvPr>
        </p:nvSpPr>
        <p:spPr>
          <a:xfrm>
            <a:off x="6666636" y="2052114"/>
            <a:ext cx="3894222" cy="3997829"/>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48" name="Google Shape;48;p5"/>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5"/>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1" name="Google Shape;51;p5"/>
          <p:cNvSpPr txBox="1"/>
          <p:nvPr/>
        </p:nvSpPr>
        <p:spPr>
          <a:xfrm>
            <a:off x="2196172" y="641223"/>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6"/>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txBox="1"/>
          <p:nvPr/>
        </p:nvSpPr>
        <p:spPr>
          <a:xfrm>
            <a:off x="2193650" y="636424"/>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56" name="Google Shape;56;p6"/>
          <p:cNvSpPr txBox="1">
            <a:spLocks noGrp="1"/>
          </p:cNvSpPr>
          <p:nvPr>
            <p:ph type="title"/>
          </p:nvPr>
        </p:nvSpPr>
        <p:spPr>
          <a:xfrm>
            <a:off x="2609873" y="805818"/>
            <a:ext cx="7956560" cy="1078348"/>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6"/>
          <p:cNvSpPr txBox="1">
            <a:spLocks noGrp="1"/>
          </p:cNvSpPr>
          <p:nvPr>
            <p:ph type="body" idx="1"/>
          </p:nvPr>
        </p:nvSpPr>
        <p:spPr>
          <a:xfrm>
            <a:off x="2609285" y="2052115"/>
            <a:ext cx="3896467" cy="71381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80"/>
              <a:buNone/>
              <a:defRPr sz="2200" b="0" cap="none">
                <a:solidFill>
                  <a:schemeClr val="accent6"/>
                </a:solidFill>
              </a:defRPr>
            </a:lvl1pPr>
            <a:lvl2pPr marL="914400" lvl="1" indent="-228600" algn="l">
              <a:lnSpc>
                <a:spcPct val="120000"/>
              </a:lnSpc>
              <a:spcBef>
                <a:spcPts val="600"/>
              </a:spcBef>
              <a:spcAft>
                <a:spcPts val="0"/>
              </a:spcAft>
              <a:buSzPts val="1800"/>
              <a:buNone/>
              <a:defRPr sz="2000" b="1"/>
            </a:lvl2pPr>
            <a:lvl3pPr marL="1371600" lvl="2" indent="-228600" algn="l">
              <a:lnSpc>
                <a:spcPct val="120000"/>
              </a:lnSpc>
              <a:spcBef>
                <a:spcPts val="600"/>
              </a:spcBef>
              <a:spcAft>
                <a:spcPts val="0"/>
              </a:spcAft>
              <a:buSzPts val="1620"/>
              <a:buNone/>
              <a:defRPr sz="1800" b="1"/>
            </a:lvl3pPr>
            <a:lvl4pPr marL="1828800" lvl="3" indent="-228600" algn="l">
              <a:lnSpc>
                <a:spcPct val="120000"/>
              </a:lnSpc>
              <a:spcBef>
                <a:spcPts val="600"/>
              </a:spcBef>
              <a:spcAft>
                <a:spcPts val="0"/>
              </a:spcAft>
              <a:buSzPts val="1440"/>
              <a:buNone/>
              <a:defRPr sz="1600" b="1"/>
            </a:lvl4pPr>
            <a:lvl5pPr marL="2286000" lvl="4" indent="-228600" algn="l">
              <a:lnSpc>
                <a:spcPct val="120000"/>
              </a:lnSpc>
              <a:spcBef>
                <a:spcPts val="600"/>
              </a:spcBef>
              <a:spcAft>
                <a:spcPts val="0"/>
              </a:spcAft>
              <a:buSzPts val="1440"/>
              <a:buNone/>
              <a:defRPr sz="1600" b="1"/>
            </a:lvl5pPr>
            <a:lvl6pPr marL="2743200" lvl="5" indent="-228600" algn="l">
              <a:lnSpc>
                <a:spcPct val="120000"/>
              </a:lnSpc>
              <a:spcBef>
                <a:spcPts val="600"/>
              </a:spcBef>
              <a:spcAft>
                <a:spcPts val="0"/>
              </a:spcAft>
              <a:buSzPts val="1440"/>
              <a:buNone/>
              <a:defRPr sz="1600" b="1"/>
            </a:lvl6pPr>
            <a:lvl7pPr marL="3200400" lvl="6" indent="-228600" algn="l">
              <a:lnSpc>
                <a:spcPct val="120000"/>
              </a:lnSpc>
              <a:spcBef>
                <a:spcPts val="600"/>
              </a:spcBef>
              <a:spcAft>
                <a:spcPts val="0"/>
              </a:spcAft>
              <a:buSzPts val="1440"/>
              <a:buNone/>
              <a:defRPr sz="1600" b="1"/>
            </a:lvl7pPr>
            <a:lvl8pPr marL="3657600" lvl="7" indent="-228600" algn="l">
              <a:lnSpc>
                <a:spcPct val="120000"/>
              </a:lnSpc>
              <a:spcBef>
                <a:spcPts val="600"/>
              </a:spcBef>
              <a:spcAft>
                <a:spcPts val="0"/>
              </a:spcAft>
              <a:buSzPts val="1440"/>
              <a:buNone/>
              <a:defRPr sz="1600" b="1"/>
            </a:lvl8pPr>
            <a:lvl9pPr marL="4114800" lvl="8" indent="-228600" algn="l">
              <a:lnSpc>
                <a:spcPct val="120000"/>
              </a:lnSpc>
              <a:spcBef>
                <a:spcPts val="600"/>
              </a:spcBef>
              <a:spcAft>
                <a:spcPts val="600"/>
              </a:spcAft>
              <a:buSzPts val="1440"/>
              <a:buNone/>
              <a:defRPr sz="1600" b="1"/>
            </a:lvl9pPr>
          </a:lstStyle>
          <a:p>
            <a:endParaRPr/>
          </a:p>
        </p:txBody>
      </p:sp>
      <p:sp>
        <p:nvSpPr>
          <p:cNvPr id="58" name="Google Shape;58;p6"/>
          <p:cNvSpPr txBox="1">
            <a:spLocks noGrp="1"/>
          </p:cNvSpPr>
          <p:nvPr>
            <p:ph type="body" idx="2"/>
          </p:nvPr>
        </p:nvSpPr>
        <p:spPr>
          <a:xfrm>
            <a:off x="2609285" y="2851331"/>
            <a:ext cx="3893623" cy="3071434"/>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59" name="Google Shape;59;p6"/>
          <p:cNvSpPr txBox="1">
            <a:spLocks noGrp="1"/>
          </p:cNvSpPr>
          <p:nvPr>
            <p:ph type="body" idx="3"/>
          </p:nvPr>
        </p:nvSpPr>
        <p:spPr>
          <a:xfrm>
            <a:off x="6666634" y="2052115"/>
            <a:ext cx="3899798" cy="71381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80"/>
              <a:buNone/>
              <a:defRPr sz="2200" b="0" cap="none">
                <a:solidFill>
                  <a:schemeClr val="accent6"/>
                </a:solidFill>
              </a:defRPr>
            </a:lvl1pPr>
            <a:lvl2pPr marL="914400" lvl="1" indent="-228600" algn="l">
              <a:lnSpc>
                <a:spcPct val="120000"/>
              </a:lnSpc>
              <a:spcBef>
                <a:spcPts val="600"/>
              </a:spcBef>
              <a:spcAft>
                <a:spcPts val="0"/>
              </a:spcAft>
              <a:buSzPts val="1800"/>
              <a:buNone/>
              <a:defRPr sz="2000" b="1"/>
            </a:lvl2pPr>
            <a:lvl3pPr marL="1371600" lvl="2" indent="-228600" algn="l">
              <a:lnSpc>
                <a:spcPct val="120000"/>
              </a:lnSpc>
              <a:spcBef>
                <a:spcPts val="600"/>
              </a:spcBef>
              <a:spcAft>
                <a:spcPts val="0"/>
              </a:spcAft>
              <a:buSzPts val="1620"/>
              <a:buNone/>
              <a:defRPr sz="1800" b="1"/>
            </a:lvl3pPr>
            <a:lvl4pPr marL="1828800" lvl="3" indent="-228600" algn="l">
              <a:lnSpc>
                <a:spcPct val="120000"/>
              </a:lnSpc>
              <a:spcBef>
                <a:spcPts val="600"/>
              </a:spcBef>
              <a:spcAft>
                <a:spcPts val="0"/>
              </a:spcAft>
              <a:buSzPts val="1440"/>
              <a:buNone/>
              <a:defRPr sz="1600" b="1"/>
            </a:lvl4pPr>
            <a:lvl5pPr marL="2286000" lvl="4" indent="-228600" algn="l">
              <a:lnSpc>
                <a:spcPct val="120000"/>
              </a:lnSpc>
              <a:spcBef>
                <a:spcPts val="600"/>
              </a:spcBef>
              <a:spcAft>
                <a:spcPts val="0"/>
              </a:spcAft>
              <a:buSzPts val="1440"/>
              <a:buNone/>
              <a:defRPr sz="1600" b="1"/>
            </a:lvl5pPr>
            <a:lvl6pPr marL="2743200" lvl="5" indent="-228600" algn="l">
              <a:lnSpc>
                <a:spcPct val="120000"/>
              </a:lnSpc>
              <a:spcBef>
                <a:spcPts val="600"/>
              </a:spcBef>
              <a:spcAft>
                <a:spcPts val="0"/>
              </a:spcAft>
              <a:buSzPts val="1440"/>
              <a:buNone/>
              <a:defRPr sz="1600" b="1"/>
            </a:lvl6pPr>
            <a:lvl7pPr marL="3200400" lvl="6" indent="-228600" algn="l">
              <a:lnSpc>
                <a:spcPct val="120000"/>
              </a:lnSpc>
              <a:spcBef>
                <a:spcPts val="600"/>
              </a:spcBef>
              <a:spcAft>
                <a:spcPts val="0"/>
              </a:spcAft>
              <a:buSzPts val="1440"/>
              <a:buNone/>
              <a:defRPr sz="1600" b="1"/>
            </a:lvl7pPr>
            <a:lvl8pPr marL="3657600" lvl="7" indent="-228600" algn="l">
              <a:lnSpc>
                <a:spcPct val="120000"/>
              </a:lnSpc>
              <a:spcBef>
                <a:spcPts val="600"/>
              </a:spcBef>
              <a:spcAft>
                <a:spcPts val="0"/>
              </a:spcAft>
              <a:buSzPts val="1440"/>
              <a:buNone/>
              <a:defRPr sz="1600" b="1"/>
            </a:lvl8pPr>
            <a:lvl9pPr marL="4114800" lvl="8" indent="-228600" algn="l">
              <a:lnSpc>
                <a:spcPct val="120000"/>
              </a:lnSpc>
              <a:spcBef>
                <a:spcPts val="600"/>
              </a:spcBef>
              <a:spcAft>
                <a:spcPts val="600"/>
              </a:spcAft>
              <a:buSzPts val="1440"/>
              <a:buNone/>
              <a:defRPr sz="1600" b="1"/>
            </a:lvl9pPr>
          </a:lstStyle>
          <a:p>
            <a:endParaRPr/>
          </a:p>
        </p:txBody>
      </p:sp>
      <p:sp>
        <p:nvSpPr>
          <p:cNvPr id="60" name="Google Shape;60;p6"/>
          <p:cNvSpPr txBox="1">
            <a:spLocks noGrp="1"/>
          </p:cNvSpPr>
          <p:nvPr>
            <p:ph type="body" idx="4"/>
          </p:nvPr>
        </p:nvSpPr>
        <p:spPr>
          <a:xfrm>
            <a:off x="6666635" y="2851331"/>
            <a:ext cx="3899798" cy="3071434"/>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61" name="Google Shape;61;p6"/>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6"/>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6"/>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7"/>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7"/>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7"/>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7"/>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1" name="Google Shape;71;p7"/>
          <p:cNvSpPr txBox="1"/>
          <p:nvPr/>
        </p:nvSpPr>
        <p:spPr>
          <a:xfrm>
            <a:off x="2196172" y="641226"/>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8"/>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8"/>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8"/>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8"/>
        <p:cNvGrpSpPr/>
        <p:nvPr/>
      </p:nvGrpSpPr>
      <p:grpSpPr>
        <a:xfrm>
          <a:off x="0" y="0"/>
          <a:ext cx="0" cy="0"/>
          <a:chOff x="0" y="0"/>
          <a:chExt cx="0" cy="0"/>
        </a:xfrm>
      </p:grpSpPr>
      <p:sp>
        <p:nvSpPr>
          <p:cNvPr id="79" name="Google Shape;79;p9"/>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txBox="1"/>
          <p:nvPr/>
        </p:nvSpPr>
        <p:spPr>
          <a:xfrm>
            <a:off x="1554154" y="1127550"/>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82" name="Google Shape;82;p9"/>
          <p:cNvSpPr txBox="1">
            <a:spLocks noGrp="1"/>
          </p:cNvSpPr>
          <p:nvPr>
            <p:ph type="title"/>
          </p:nvPr>
        </p:nvSpPr>
        <p:spPr>
          <a:xfrm>
            <a:off x="1970323" y="1282451"/>
            <a:ext cx="2664361" cy="190324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9"/>
          <p:cNvSpPr txBox="1">
            <a:spLocks noGrp="1"/>
          </p:cNvSpPr>
          <p:nvPr>
            <p:ph type="body" idx="1"/>
          </p:nvPr>
        </p:nvSpPr>
        <p:spPr>
          <a:xfrm>
            <a:off x="5120154" y="805818"/>
            <a:ext cx="5446278" cy="5244126"/>
          </a:xfrm>
          <a:prstGeom prst="rect">
            <a:avLst/>
          </a:prstGeom>
          <a:noFill/>
          <a:ln>
            <a:noFill/>
          </a:ln>
        </p:spPr>
        <p:txBody>
          <a:bodyPr spcFirstLastPara="1" wrap="square" lIns="91425" tIns="45700" rIns="91425" bIns="45700" anchor="ctr"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84" name="Google Shape;84;p9"/>
          <p:cNvSpPr txBox="1">
            <a:spLocks noGrp="1"/>
          </p:cNvSpPr>
          <p:nvPr>
            <p:ph type="body" idx="2"/>
          </p:nvPr>
        </p:nvSpPr>
        <p:spPr>
          <a:xfrm>
            <a:off x="1970322" y="3186154"/>
            <a:ext cx="2664361" cy="2386397"/>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440"/>
              <a:buNone/>
              <a:defRPr sz="1600"/>
            </a:lvl1pPr>
            <a:lvl2pPr marL="914400" lvl="1" indent="-228600" algn="l">
              <a:lnSpc>
                <a:spcPct val="120000"/>
              </a:lnSpc>
              <a:spcBef>
                <a:spcPts val="600"/>
              </a:spcBef>
              <a:spcAft>
                <a:spcPts val="0"/>
              </a:spcAft>
              <a:buSzPts val="1260"/>
              <a:buNone/>
              <a:defRPr sz="1400"/>
            </a:lvl2pPr>
            <a:lvl3pPr marL="1371600" lvl="2" indent="-228600" algn="l">
              <a:lnSpc>
                <a:spcPct val="120000"/>
              </a:lnSpc>
              <a:spcBef>
                <a:spcPts val="600"/>
              </a:spcBef>
              <a:spcAft>
                <a:spcPts val="0"/>
              </a:spcAft>
              <a:buSzPts val="1080"/>
              <a:buNone/>
              <a:defRPr sz="1200"/>
            </a:lvl3pPr>
            <a:lvl4pPr marL="1828800" lvl="3" indent="-228600" algn="l">
              <a:lnSpc>
                <a:spcPct val="120000"/>
              </a:lnSpc>
              <a:spcBef>
                <a:spcPts val="600"/>
              </a:spcBef>
              <a:spcAft>
                <a:spcPts val="0"/>
              </a:spcAft>
              <a:buSzPts val="900"/>
              <a:buNone/>
              <a:defRPr sz="1000"/>
            </a:lvl4pPr>
            <a:lvl5pPr marL="2286000" lvl="4" indent="-228600" algn="l">
              <a:lnSpc>
                <a:spcPct val="120000"/>
              </a:lnSpc>
              <a:spcBef>
                <a:spcPts val="600"/>
              </a:spcBef>
              <a:spcAft>
                <a:spcPts val="0"/>
              </a:spcAft>
              <a:buSzPts val="900"/>
              <a:buNone/>
              <a:defRPr sz="1000"/>
            </a:lvl5pPr>
            <a:lvl6pPr marL="2743200" lvl="5" indent="-228600" algn="l">
              <a:lnSpc>
                <a:spcPct val="120000"/>
              </a:lnSpc>
              <a:spcBef>
                <a:spcPts val="600"/>
              </a:spcBef>
              <a:spcAft>
                <a:spcPts val="0"/>
              </a:spcAft>
              <a:buSzPts val="900"/>
              <a:buNone/>
              <a:defRPr sz="1000"/>
            </a:lvl6pPr>
            <a:lvl7pPr marL="3200400" lvl="6" indent="-228600" algn="l">
              <a:lnSpc>
                <a:spcPct val="120000"/>
              </a:lnSpc>
              <a:spcBef>
                <a:spcPts val="600"/>
              </a:spcBef>
              <a:spcAft>
                <a:spcPts val="0"/>
              </a:spcAft>
              <a:buSzPts val="900"/>
              <a:buNone/>
              <a:defRPr sz="1000"/>
            </a:lvl7pPr>
            <a:lvl8pPr marL="3657600" lvl="7" indent="-228600" algn="l">
              <a:lnSpc>
                <a:spcPct val="120000"/>
              </a:lnSpc>
              <a:spcBef>
                <a:spcPts val="600"/>
              </a:spcBef>
              <a:spcAft>
                <a:spcPts val="0"/>
              </a:spcAft>
              <a:buSzPts val="900"/>
              <a:buNone/>
              <a:defRPr sz="1000"/>
            </a:lvl8pPr>
            <a:lvl9pPr marL="4114800" lvl="8" indent="-228600" algn="l">
              <a:lnSpc>
                <a:spcPct val="120000"/>
              </a:lnSpc>
              <a:spcBef>
                <a:spcPts val="600"/>
              </a:spcBef>
              <a:spcAft>
                <a:spcPts val="600"/>
              </a:spcAft>
              <a:buSzPts val="900"/>
              <a:buNone/>
              <a:defRPr sz="1000"/>
            </a:lvl9pPr>
          </a:lstStyle>
          <a:p>
            <a:endParaRPr/>
          </a:p>
        </p:txBody>
      </p:sp>
      <p:sp>
        <p:nvSpPr>
          <p:cNvPr id="85" name="Google Shape;85;p9"/>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9"/>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9"/>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8"/>
        <p:cNvGrpSpPr/>
        <p:nvPr/>
      </p:nvGrpSpPr>
      <p:grpSpPr>
        <a:xfrm>
          <a:off x="0" y="0"/>
          <a:ext cx="0" cy="0"/>
          <a:chOff x="0" y="0"/>
          <a:chExt cx="0" cy="0"/>
        </a:xfrm>
      </p:grpSpPr>
      <p:sp>
        <p:nvSpPr>
          <p:cNvPr id="89" name="Google Shape;89;p10"/>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a:spLocks noGrp="1"/>
          </p:cNvSpPr>
          <p:nvPr>
            <p:ph type="pic" idx="2"/>
          </p:nvPr>
        </p:nvSpPr>
        <p:spPr>
          <a:xfrm>
            <a:off x="6747062" y="3229"/>
            <a:ext cx="4629734" cy="6858000"/>
          </a:xfrm>
          <a:prstGeom prst="rect">
            <a:avLst/>
          </a:prstGeom>
          <a:solidFill>
            <a:schemeClr val="lt1">
              <a:alpha val="9803"/>
            </a:schemeClr>
          </a:solidFill>
          <a:ln>
            <a:noFill/>
          </a:ln>
        </p:spPr>
        <p:txBody>
          <a:bodyPr spcFirstLastPara="1" wrap="square" lIns="91425" tIns="45700" rIns="91425" bIns="45700" anchor="t" anchorCtr="0">
            <a:noAutofit/>
          </a:bodyPr>
          <a:lstStyle>
            <a:lvl1pPr marR="0" lvl="0" algn="ctr" rtl="0">
              <a:lnSpc>
                <a:spcPct val="120000"/>
              </a:lnSpc>
              <a:spcBef>
                <a:spcPts val="1000"/>
              </a:spcBef>
              <a:spcAft>
                <a:spcPts val="0"/>
              </a:spcAft>
              <a:buClr>
                <a:schemeClr val="accent6"/>
              </a:buClr>
              <a:buSzPts val="2520"/>
              <a:buFont typeface="Noto Sans Symbols"/>
              <a:buNone/>
              <a:defRPr sz="2800" b="0" i="0" u="none" strike="noStrike" cap="none">
                <a:solidFill>
                  <a:schemeClr val="lt1"/>
                </a:solidFill>
                <a:latin typeface="Arial"/>
                <a:ea typeface="Arial"/>
                <a:cs typeface="Arial"/>
                <a:sym typeface="Arial"/>
              </a:defRPr>
            </a:lvl1pPr>
            <a:lvl2pPr marR="0" lvl="1" algn="l" rtl="0">
              <a:lnSpc>
                <a:spcPct val="120000"/>
              </a:lnSpc>
              <a:spcBef>
                <a:spcPts val="600"/>
              </a:spcBef>
              <a:spcAft>
                <a:spcPts val="0"/>
              </a:spcAft>
              <a:buClr>
                <a:schemeClr val="accent6"/>
              </a:buClr>
              <a:buSzPts val="2520"/>
              <a:buFont typeface="Noto Sans Symbols"/>
              <a:buNone/>
              <a:defRPr sz="2800" b="0" i="0" u="none" strike="noStrike" cap="none">
                <a:solidFill>
                  <a:schemeClr val="lt1"/>
                </a:solidFill>
                <a:latin typeface="Arial"/>
                <a:ea typeface="Arial"/>
                <a:cs typeface="Arial"/>
                <a:sym typeface="Arial"/>
              </a:defRPr>
            </a:lvl2pPr>
            <a:lvl3pPr marR="0" lvl="2" algn="l" rtl="0">
              <a:lnSpc>
                <a:spcPct val="120000"/>
              </a:lnSpc>
              <a:spcBef>
                <a:spcPts val="600"/>
              </a:spcBef>
              <a:spcAft>
                <a:spcPts val="0"/>
              </a:spcAft>
              <a:buClr>
                <a:schemeClr val="accent6"/>
              </a:buClr>
              <a:buSzPts val="2160"/>
              <a:buFont typeface="Noto Sans Symbols"/>
              <a:buNone/>
              <a:defRPr sz="2400" b="0" i="0" u="none" strike="noStrike" cap="none">
                <a:solidFill>
                  <a:schemeClr val="lt1"/>
                </a:solidFill>
                <a:latin typeface="Arial"/>
                <a:ea typeface="Arial"/>
                <a:cs typeface="Arial"/>
                <a:sym typeface="Arial"/>
              </a:defRPr>
            </a:lvl3pPr>
            <a:lvl4pPr marR="0" lvl="3" algn="l" rtl="0">
              <a:lnSpc>
                <a:spcPct val="120000"/>
              </a:lnSpc>
              <a:spcBef>
                <a:spcPts val="600"/>
              </a:spcBef>
              <a:spcAft>
                <a:spcPts val="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4pPr>
            <a:lvl5pPr marR="0" lvl="4" algn="l" rtl="0">
              <a:lnSpc>
                <a:spcPct val="120000"/>
              </a:lnSpc>
              <a:spcBef>
                <a:spcPts val="600"/>
              </a:spcBef>
              <a:spcAft>
                <a:spcPts val="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5pPr>
            <a:lvl6pPr marR="0" lvl="5" algn="l" rtl="0">
              <a:lnSpc>
                <a:spcPct val="120000"/>
              </a:lnSpc>
              <a:spcBef>
                <a:spcPts val="600"/>
              </a:spcBef>
              <a:spcAft>
                <a:spcPts val="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6pPr>
            <a:lvl7pPr marR="0" lvl="6" algn="l" rtl="0">
              <a:lnSpc>
                <a:spcPct val="120000"/>
              </a:lnSpc>
              <a:spcBef>
                <a:spcPts val="600"/>
              </a:spcBef>
              <a:spcAft>
                <a:spcPts val="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7pPr>
            <a:lvl8pPr marR="0" lvl="7" algn="l" rtl="0">
              <a:lnSpc>
                <a:spcPct val="120000"/>
              </a:lnSpc>
              <a:spcBef>
                <a:spcPts val="600"/>
              </a:spcBef>
              <a:spcAft>
                <a:spcPts val="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8pPr>
            <a:lvl9pPr marR="0" lvl="8" algn="l" rtl="0">
              <a:lnSpc>
                <a:spcPct val="120000"/>
              </a:lnSpc>
              <a:spcBef>
                <a:spcPts val="600"/>
              </a:spcBef>
              <a:spcAft>
                <a:spcPts val="600"/>
              </a:spcAft>
              <a:buClr>
                <a:schemeClr val="accent6"/>
              </a:buClr>
              <a:buSzPts val="1800"/>
              <a:buFont typeface="Noto Sans Symbols"/>
              <a:buNone/>
              <a:defRPr sz="2000" b="0" i="0" u="none" strike="noStrike" cap="none">
                <a:solidFill>
                  <a:schemeClr val="lt1"/>
                </a:solidFill>
                <a:latin typeface="Arial"/>
                <a:ea typeface="Arial"/>
                <a:cs typeface="Arial"/>
                <a:sym typeface="Arial"/>
              </a:defRPr>
            </a:lvl9pPr>
          </a:lstStyle>
          <a:p>
            <a:endParaRPr/>
          </a:p>
        </p:txBody>
      </p:sp>
      <p:sp>
        <p:nvSpPr>
          <p:cNvPr id="92" name="Google Shape;92;p10"/>
          <p:cNvSpPr txBox="1"/>
          <p:nvPr/>
        </p:nvSpPr>
        <p:spPr>
          <a:xfrm>
            <a:off x="1554686" y="1127550"/>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93" name="Google Shape;93;p10"/>
          <p:cNvSpPr txBox="1">
            <a:spLocks noGrp="1"/>
          </p:cNvSpPr>
          <p:nvPr>
            <p:ph type="title"/>
          </p:nvPr>
        </p:nvSpPr>
        <p:spPr>
          <a:xfrm>
            <a:off x="1971241" y="1282452"/>
            <a:ext cx="3970986" cy="190047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0"/>
          <p:cNvSpPr txBox="1">
            <a:spLocks noGrp="1"/>
          </p:cNvSpPr>
          <p:nvPr>
            <p:ph type="body" idx="1"/>
          </p:nvPr>
        </p:nvSpPr>
        <p:spPr>
          <a:xfrm>
            <a:off x="1970322" y="3182928"/>
            <a:ext cx="3971874" cy="238639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800"/>
              <a:buNone/>
              <a:defRPr sz="2000"/>
            </a:lvl1pPr>
            <a:lvl2pPr marL="914400" lvl="1" indent="-228600" algn="l">
              <a:lnSpc>
                <a:spcPct val="120000"/>
              </a:lnSpc>
              <a:spcBef>
                <a:spcPts val="600"/>
              </a:spcBef>
              <a:spcAft>
                <a:spcPts val="0"/>
              </a:spcAft>
              <a:buSzPts val="1260"/>
              <a:buNone/>
              <a:defRPr sz="1400"/>
            </a:lvl2pPr>
            <a:lvl3pPr marL="1371600" lvl="2" indent="-228600" algn="l">
              <a:lnSpc>
                <a:spcPct val="120000"/>
              </a:lnSpc>
              <a:spcBef>
                <a:spcPts val="600"/>
              </a:spcBef>
              <a:spcAft>
                <a:spcPts val="0"/>
              </a:spcAft>
              <a:buSzPts val="1080"/>
              <a:buNone/>
              <a:defRPr sz="1200"/>
            </a:lvl3pPr>
            <a:lvl4pPr marL="1828800" lvl="3" indent="-228600" algn="l">
              <a:lnSpc>
                <a:spcPct val="120000"/>
              </a:lnSpc>
              <a:spcBef>
                <a:spcPts val="600"/>
              </a:spcBef>
              <a:spcAft>
                <a:spcPts val="0"/>
              </a:spcAft>
              <a:buSzPts val="900"/>
              <a:buNone/>
              <a:defRPr sz="1000"/>
            </a:lvl4pPr>
            <a:lvl5pPr marL="2286000" lvl="4" indent="-228600" algn="l">
              <a:lnSpc>
                <a:spcPct val="120000"/>
              </a:lnSpc>
              <a:spcBef>
                <a:spcPts val="600"/>
              </a:spcBef>
              <a:spcAft>
                <a:spcPts val="0"/>
              </a:spcAft>
              <a:buSzPts val="900"/>
              <a:buNone/>
              <a:defRPr sz="1000"/>
            </a:lvl5pPr>
            <a:lvl6pPr marL="2743200" lvl="5" indent="-228600" algn="l">
              <a:lnSpc>
                <a:spcPct val="120000"/>
              </a:lnSpc>
              <a:spcBef>
                <a:spcPts val="600"/>
              </a:spcBef>
              <a:spcAft>
                <a:spcPts val="0"/>
              </a:spcAft>
              <a:buSzPts val="900"/>
              <a:buNone/>
              <a:defRPr sz="1000"/>
            </a:lvl6pPr>
            <a:lvl7pPr marL="3200400" lvl="6" indent="-228600" algn="l">
              <a:lnSpc>
                <a:spcPct val="120000"/>
              </a:lnSpc>
              <a:spcBef>
                <a:spcPts val="600"/>
              </a:spcBef>
              <a:spcAft>
                <a:spcPts val="0"/>
              </a:spcAft>
              <a:buSzPts val="900"/>
              <a:buNone/>
              <a:defRPr sz="1000"/>
            </a:lvl7pPr>
            <a:lvl8pPr marL="3657600" lvl="7" indent="-228600" algn="l">
              <a:lnSpc>
                <a:spcPct val="120000"/>
              </a:lnSpc>
              <a:spcBef>
                <a:spcPts val="600"/>
              </a:spcBef>
              <a:spcAft>
                <a:spcPts val="0"/>
              </a:spcAft>
              <a:buSzPts val="900"/>
              <a:buNone/>
              <a:defRPr sz="1000"/>
            </a:lvl8pPr>
            <a:lvl9pPr marL="4114800" lvl="8" indent="-228600" algn="l">
              <a:lnSpc>
                <a:spcPct val="120000"/>
              </a:lnSpc>
              <a:spcBef>
                <a:spcPts val="600"/>
              </a:spcBef>
              <a:spcAft>
                <a:spcPts val="600"/>
              </a:spcAft>
              <a:buSzPts val="900"/>
              <a:buNone/>
              <a:defRPr sz="1000"/>
            </a:lvl9pPr>
          </a:lstStyle>
          <a:p>
            <a:endParaRPr/>
          </a:p>
        </p:txBody>
      </p:sp>
      <p:sp>
        <p:nvSpPr>
          <p:cNvPr id="95" name="Google Shape;95;p10"/>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0"/>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0"/>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4">
            <a:alphaModFix/>
          </a:blip>
          <a:srcRect/>
          <a:stretch/>
        </p:blipFill>
        <p:spPr>
          <a:xfrm>
            <a:off x="2831794" y="2105202"/>
            <a:ext cx="9360205" cy="4752798"/>
          </a:xfrm>
          <a:prstGeom prst="rect">
            <a:avLst/>
          </a:prstGeom>
          <a:noFill/>
          <a:ln>
            <a:noFill/>
          </a:ln>
        </p:spPr>
      </p:pic>
      <p:pic>
        <p:nvPicPr>
          <p:cNvPr id="7" name="Google Shape;7;p1"/>
          <p:cNvPicPr preferRelativeResize="0"/>
          <p:nvPr/>
        </p:nvPicPr>
        <p:blipFill rotWithShape="1">
          <a:blip r:embed="rId15">
            <a:alphaModFix/>
          </a:blip>
          <a:srcRect/>
          <a:stretch/>
        </p:blipFill>
        <p:spPr>
          <a:xfrm>
            <a:off x="0" y="0"/>
            <a:ext cx="12189867" cy="6858000"/>
          </a:xfrm>
          <a:prstGeom prst="rect">
            <a:avLst/>
          </a:prstGeom>
          <a:noFill/>
          <a:ln>
            <a:noFill/>
          </a:ln>
        </p:spPr>
      </p:pic>
      <p:sp>
        <p:nvSpPr>
          <p:cNvPr id="8" name="Google Shape;8;p1"/>
          <p:cNvSpPr/>
          <p:nvPr/>
        </p:nvSpPr>
        <p:spPr>
          <a:xfrm>
            <a:off x="0" y="0"/>
            <a:ext cx="964174"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lvl1pPr marR="0" lvl="0" algn="r" rtl="0">
              <a:lnSpc>
                <a:spcPct val="90000"/>
              </a:lnSpc>
              <a:spcBef>
                <a:spcPts val="0"/>
              </a:spcBef>
              <a:spcAft>
                <a:spcPts val="0"/>
              </a:spcAft>
              <a:buClr>
                <a:schemeClr val="lt1"/>
              </a:buClr>
              <a:buSzPts val="3400"/>
              <a:buFont typeface="Arial"/>
              <a:buNone/>
              <a:defRPr sz="3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1"/>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20000"/>
              </a:lnSpc>
              <a:spcBef>
                <a:spcPts val="1000"/>
              </a:spcBef>
              <a:spcAft>
                <a:spcPts val="0"/>
              </a:spcAft>
              <a:buClr>
                <a:schemeClr val="accent6"/>
              </a:buClr>
              <a:buSzPts val="1800"/>
              <a:buFont typeface="Noto Sans Symbols"/>
              <a:buChar char="▪"/>
              <a:defRPr sz="2000" b="0" i="0" u="none" strike="noStrike" cap="none">
                <a:solidFill>
                  <a:schemeClr val="lt1"/>
                </a:solidFill>
                <a:latin typeface="Arial"/>
                <a:ea typeface="Arial"/>
                <a:cs typeface="Arial"/>
                <a:sym typeface="Arial"/>
              </a:defRPr>
            </a:lvl1pPr>
            <a:lvl2pPr marL="914400" marR="0" lvl="1" indent="-331469" algn="l" rtl="0">
              <a:lnSpc>
                <a:spcPct val="120000"/>
              </a:lnSpc>
              <a:spcBef>
                <a:spcPts val="600"/>
              </a:spcBef>
              <a:spcAft>
                <a:spcPts val="0"/>
              </a:spcAft>
              <a:buClr>
                <a:schemeClr val="accent6"/>
              </a:buClr>
              <a:buSzPts val="1620"/>
              <a:buFont typeface="Noto Sans Symbols"/>
              <a:buChar char="▪"/>
              <a:defRPr sz="1800" b="0" i="0" u="none" strike="noStrike" cap="none">
                <a:solidFill>
                  <a:schemeClr val="lt1"/>
                </a:solidFill>
                <a:latin typeface="Arial"/>
                <a:ea typeface="Arial"/>
                <a:cs typeface="Arial"/>
                <a:sym typeface="Arial"/>
              </a:defRPr>
            </a:lvl2pPr>
            <a:lvl3pPr marL="1371600" marR="0" lvl="2" indent="-320039" algn="l" rtl="0">
              <a:lnSpc>
                <a:spcPct val="120000"/>
              </a:lnSpc>
              <a:spcBef>
                <a:spcPts val="600"/>
              </a:spcBef>
              <a:spcAft>
                <a:spcPts val="0"/>
              </a:spcAft>
              <a:buClr>
                <a:schemeClr val="accent6"/>
              </a:buClr>
              <a:buSzPts val="1440"/>
              <a:buFont typeface="Noto Sans Symbols"/>
              <a:buChar char="▪"/>
              <a:defRPr sz="1600" b="0" i="0" u="none" strike="noStrike" cap="none">
                <a:solidFill>
                  <a:schemeClr val="lt1"/>
                </a:solidFill>
                <a:latin typeface="Arial"/>
                <a:ea typeface="Arial"/>
                <a:cs typeface="Arial"/>
                <a:sym typeface="Arial"/>
              </a:defRPr>
            </a:lvl3pPr>
            <a:lvl4pPr marL="1828800" marR="0" lvl="3" indent="-308610" algn="l" rtl="0">
              <a:lnSpc>
                <a:spcPct val="120000"/>
              </a:lnSpc>
              <a:spcBef>
                <a:spcPts val="600"/>
              </a:spcBef>
              <a:spcAft>
                <a:spcPts val="0"/>
              </a:spcAft>
              <a:buClr>
                <a:schemeClr val="accent6"/>
              </a:buClr>
              <a:buSzPts val="1260"/>
              <a:buFont typeface="Noto Sans Symbols"/>
              <a:buChar char="▪"/>
              <a:defRPr sz="1400" b="0" i="0" u="none" strike="noStrike" cap="none">
                <a:solidFill>
                  <a:schemeClr val="lt1"/>
                </a:solidFill>
                <a:latin typeface="Arial"/>
                <a:ea typeface="Arial"/>
                <a:cs typeface="Arial"/>
                <a:sym typeface="Arial"/>
              </a:defRPr>
            </a:lvl4pPr>
            <a:lvl5pPr marL="2286000" marR="0" lvl="4"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5pPr>
            <a:lvl6pPr marL="2743200" marR="0" lvl="5"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6pPr>
            <a:lvl7pPr marL="3200400" marR="0" lvl="6"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7pPr>
            <a:lvl8pPr marL="3657600" marR="0" lvl="7"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8pPr>
            <a:lvl9pPr marL="4114800" marR="0" lvl="8" indent="-297179" algn="l" rtl="0">
              <a:lnSpc>
                <a:spcPct val="120000"/>
              </a:lnSpc>
              <a:spcBef>
                <a:spcPts val="600"/>
              </a:spcBef>
              <a:spcAft>
                <a:spcPts val="60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9pPr>
          </a:lstStyle>
          <a:p>
            <a:endParaRPr/>
          </a:p>
        </p:txBody>
      </p:sp>
      <p:sp>
        <p:nvSpPr>
          <p:cNvPr id="11" name="Google Shape;11;p1"/>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marR="0" lvl="0" algn="r" rtl="0">
              <a:spcBef>
                <a:spcPts val="0"/>
              </a:spcBef>
              <a:spcAft>
                <a:spcPts val="0"/>
              </a:spcAft>
              <a:buSzPts val="1400"/>
              <a:buNone/>
              <a:defRPr sz="8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2" name="Google Shape;12;p1"/>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marR="0" lvl="0" algn="r" rtl="0">
              <a:spcBef>
                <a:spcPts val="0"/>
              </a:spcBef>
              <a:spcAft>
                <a:spcPts val="0"/>
              </a:spcAft>
              <a:buSzPts val="1400"/>
              <a:buNone/>
              <a:defRPr sz="8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3" name="Google Shape;13;p1"/>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marR="0" lvl="0" indent="0" algn="r" rtl="0">
              <a:spcBef>
                <a:spcPts val="0"/>
              </a:spcBef>
              <a:buNone/>
              <a:defRPr sz="1800" b="0" i="0" u="none" strike="noStrike" cap="none">
                <a:solidFill>
                  <a:schemeClr val="lt1"/>
                </a:solidFill>
                <a:latin typeface="Arial"/>
                <a:ea typeface="Arial"/>
                <a:cs typeface="Arial"/>
                <a:sym typeface="Arial"/>
              </a:defRPr>
            </a:lvl1pPr>
            <a:lvl2pPr marL="0" marR="0" lvl="1" indent="0" algn="r" rtl="0">
              <a:spcBef>
                <a:spcPts val="0"/>
              </a:spcBef>
              <a:buNone/>
              <a:defRPr sz="1800" b="0" i="0" u="none" strike="noStrike" cap="none">
                <a:solidFill>
                  <a:schemeClr val="lt1"/>
                </a:solidFill>
                <a:latin typeface="Arial"/>
                <a:ea typeface="Arial"/>
                <a:cs typeface="Arial"/>
                <a:sym typeface="Arial"/>
              </a:defRPr>
            </a:lvl2pPr>
            <a:lvl3pPr marL="0" marR="0" lvl="2" indent="0" algn="r" rtl="0">
              <a:spcBef>
                <a:spcPts val="0"/>
              </a:spcBef>
              <a:buNone/>
              <a:defRPr sz="1800" b="0" i="0" u="none" strike="noStrike" cap="none">
                <a:solidFill>
                  <a:schemeClr val="lt1"/>
                </a:solidFill>
                <a:latin typeface="Arial"/>
                <a:ea typeface="Arial"/>
                <a:cs typeface="Arial"/>
                <a:sym typeface="Arial"/>
              </a:defRPr>
            </a:lvl3pPr>
            <a:lvl4pPr marL="0" marR="0" lvl="3" indent="0" algn="r" rtl="0">
              <a:spcBef>
                <a:spcPts val="0"/>
              </a:spcBef>
              <a:buNone/>
              <a:defRPr sz="1800" b="0" i="0" u="none" strike="noStrike" cap="none">
                <a:solidFill>
                  <a:schemeClr val="lt1"/>
                </a:solidFill>
                <a:latin typeface="Arial"/>
                <a:ea typeface="Arial"/>
                <a:cs typeface="Arial"/>
                <a:sym typeface="Arial"/>
              </a:defRPr>
            </a:lvl4pPr>
            <a:lvl5pPr marL="0" marR="0" lvl="4" indent="0" algn="r" rtl="0">
              <a:spcBef>
                <a:spcPts val="0"/>
              </a:spcBef>
              <a:buNone/>
              <a:defRPr sz="1800" b="0" i="0" u="none" strike="noStrike" cap="none">
                <a:solidFill>
                  <a:schemeClr val="lt1"/>
                </a:solidFill>
                <a:latin typeface="Arial"/>
                <a:ea typeface="Arial"/>
                <a:cs typeface="Arial"/>
                <a:sym typeface="Arial"/>
              </a:defRPr>
            </a:lvl5pPr>
            <a:lvl6pPr marL="0" marR="0" lvl="5" indent="0" algn="r" rtl="0">
              <a:spcBef>
                <a:spcPts val="0"/>
              </a:spcBef>
              <a:buNone/>
              <a:defRPr sz="1800" b="0" i="0" u="none" strike="noStrike" cap="none">
                <a:solidFill>
                  <a:schemeClr val="lt1"/>
                </a:solidFill>
                <a:latin typeface="Arial"/>
                <a:ea typeface="Arial"/>
                <a:cs typeface="Arial"/>
                <a:sym typeface="Arial"/>
              </a:defRPr>
            </a:lvl6pPr>
            <a:lvl7pPr marL="0" marR="0" lvl="6" indent="0" algn="r" rtl="0">
              <a:spcBef>
                <a:spcPts val="0"/>
              </a:spcBef>
              <a:buNone/>
              <a:defRPr sz="1800" b="0" i="0" u="none" strike="noStrike" cap="none">
                <a:solidFill>
                  <a:schemeClr val="lt1"/>
                </a:solidFill>
                <a:latin typeface="Arial"/>
                <a:ea typeface="Arial"/>
                <a:cs typeface="Arial"/>
                <a:sym typeface="Arial"/>
              </a:defRPr>
            </a:lvl7pPr>
            <a:lvl8pPr marL="0" marR="0" lvl="7" indent="0" algn="r" rtl="0">
              <a:spcBef>
                <a:spcPts val="0"/>
              </a:spcBef>
              <a:buNone/>
              <a:defRPr sz="1800" b="0" i="0" u="none" strike="noStrike" cap="none">
                <a:solidFill>
                  <a:schemeClr val="lt1"/>
                </a:solidFill>
                <a:latin typeface="Arial"/>
                <a:ea typeface="Arial"/>
                <a:cs typeface="Arial"/>
                <a:sym typeface="Arial"/>
              </a:defRPr>
            </a:lvl8pPr>
            <a:lvl9pPr marL="0" marR="0" lvl="8" indent="0" algn="r" rtl="0">
              <a:spcBef>
                <a:spcPts val="0"/>
              </a:spcBef>
              <a:buNone/>
              <a:defRPr sz="1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
          <p:cNvSpPr/>
          <p:nvPr/>
        </p:nvSpPr>
        <p:spPr>
          <a:xfrm>
            <a:off x="962042" y="0"/>
            <a:ext cx="45719"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3.amazonaws.com/amazon-reviews-pds/tsv/index.txt" TargetMode="External"/><Relationship Id="rId2" Type="http://schemas.openxmlformats.org/officeDocument/2006/relationships/hyperlink" Target="https://s3.amazonaws.com/amazon-reviews-pds/readme.html" TargetMode="External"/><Relationship Id="rId1" Type="http://schemas.openxmlformats.org/officeDocument/2006/relationships/slideLayout" Target="../slideLayouts/slideLayout2.xml"/><Relationship Id="rId5" Type="http://schemas.openxmlformats.org/officeDocument/2006/relationships/hyperlink" Target="https://www.kaggle.com/jiyoungkimpf/amazon-best-sellers-of-20102020-top-100-books" TargetMode="External"/><Relationship Id="rId4" Type="http://schemas.openxmlformats.org/officeDocument/2006/relationships/hyperlink" Target="https://www.kaggle.com/bittlingmayer/amazonreview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3"/>
          <p:cNvSpPr txBox="1">
            <a:spLocks noGrp="1"/>
          </p:cNvSpPr>
          <p:nvPr>
            <p:ph type="ctrTitle"/>
          </p:nvPr>
        </p:nvSpPr>
        <p:spPr>
          <a:xfrm>
            <a:off x="2013994" y="3093333"/>
            <a:ext cx="6115880" cy="2268559"/>
          </a:xfrm>
          <a:prstGeom prst="rect">
            <a:avLst/>
          </a:prstGeom>
          <a:noFill/>
          <a:ln>
            <a:noFill/>
          </a:ln>
        </p:spPr>
        <p:txBody>
          <a:bodyPr spcFirstLastPara="1" wrap="square" lIns="91425" tIns="45700" rIns="91425" bIns="45700" anchor="t" anchorCtr="0">
            <a:normAutofit fontScale="90000"/>
          </a:bodyPr>
          <a:lstStyle/>
          <a:p>
            <a:pPr marL="0" lvl="0" indent="0" algn="r" rtl="0">
              <a:lnSpc>
                <a:spcPct val="90000"/>
              </a:lnSpc>
              <a:spcBef>
                <a:spcPts val="0"/>
              </a:spcBef>
              <a:spcAft>
                <a:spcPts val="0"/>
              </a:spcAft>
              <a:buClr>
                <a:schemeClr val="lt1"/>
              </a:buClr>
              <a:buSzPct val="100000"/>
              <a:buFont typeface="Arial"/>
              <a:buNone/>
            </a:pPr>
            <a:r>
              <a:rPr lang="en-US"/>
              <a:t>ACRSent Pitch Presentation:</a:t>
            </a:r>
            <a:br>
              <a:rPr lang="en-US"/>
            </a:br>
            <a:r>
              <a:rPr lang="en-US" sz="2700"/>
              <a:t>Sentiment Analysis of Amazon Reviews</a:t>
            </a:r>
            <a:endParaRPr/>
          </a:p>
        </p:txBody>
      </p:sp>
      <p:sp>
        <p:nvSpPr>
          <p:cNvPr id="121" name="Google Shape;121;p13"/>
          <p:cNvSpPr txBox="1">
            <a:spLocks noGrp="1"/>
          </p:cNvSpPr>
          <p:nvPr>
            <p:ph type="subTitle" idx="1"/>
          </p:nvPr>
        </p:nvSpPr>
        <p:spPr>
          <a:xfrm>
            <a:off x="2772274" y="1933120"/>
            <a:ext cx="5357600" cy="1160213"/>
          </a:xfrm>
          <a:prstGeom prst="rect">
            <a:avLst/>
          </a:prstGeom>
          <a:noFill/>
          <a:ln>
            <a:noFill/>
          </a:ln>
        </p:spPr>
        <p:txBody>
          <a:bodyPr spcFirstLastPara="1" wrap="square" lIns="91425" tIns="0" rIns="91425" bIns="45700" anchor="b" anchorCtr="0">
            <a:normAutofit/>
          </a:bodyPr>
          <a:lstStyle/>
          <a:p>
            <a:pPr marL="0" lvl="0" indent="0" algn="r" rtl="0">
              <a:lnSpc>
                <a:spcPct val="120000"/>
              </a:lnSpc>
              <a:spcBef>
                <a:spcPts val="0"/>
              </a:spcBef>
              <a:spcAft>
                <a:spcPts val="0"/>
              </a:spcAft>
              <a:buSzPts val="1620"/>
              <a:buNone/>
            </a:pPr>
            <a:r>
              <a:rPr lang="en-US"/>
              <a:t>Kevin Fitzpatrick, Tessa Karlovitz, Dustin Luchmee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Mobile Electronics– </a:t>
            </a:r>
            <a:br>
              <a:rPr lang="en-US"/>
            </a:br>
            <a:r>
              <a:rPr lang="en-US"/>
              <a:t>Next Steps</a:t>
            </a:r>
            <a:endParaRPr/>
          </a:p>
        </p:txBody>
      </p:sp>
      <p:sp>
        <p:nvSpPr>
          <p:cNvPr id="163" name="Google Shape;163;p20"/>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fontScale="92500" lnSpcReduction="20000"/>
          </a:bodyPr>
          <a:lstStyle/>
          <a:p>
            <a:pPr marL="344488" lvl="0" indent="-344488" algn="l" rtl="0">
              <a:lnSpc>
                <a:spcPct val="120000"/>
              </a:lnSpc>
              <a:spcBef>
                <a:spcPts val="0"/>
              </a:spcBef>
              <a:spcAft>
                <a:spcPts val="0"/>
              </a:spcAft>
              <a:buSzPct val="90000"/>
              <a:buChar char="▪"/>
            </a:pPr>
            <a:r>
              <a:rPr lang="en-US"/>
              <a:t>Further pre-processing:</a:t>
            </a:r>
            <a:endParaRPr/>
          </a:p>
          <a:p>
            <a:pPr marL="795338" lvl="1" indent="-338138" algn="l" rtl="0">
              <a:lnSpc>
                <a:spcPct val="120000"/>
              </a:lnSpc>
              <a:spcBef>
                <a:spcPts val="1100"/>
              </a:spcBef>
              <a:spcAft>
                <a:spcPts val="0"/>
              </a:spcAft>
              <a:buSzPct val="90000"/>
              <a:buChar char="▪"/>
            </a:pPr>
            <a:r>
              <a:rPr lang="en-US"/>
              <a:t>Clean out bad characters in review body such as breaks/newlines, blanks, and punctuation</a:t>
            </a:r>
            <a:endParaRPr/>
          </a:p>
          <a:p>
            <a:pPr marL="795338" lvl="1" indent="-338138" algn="l" rtl="0">
              <a:lnSpc>
                <a:spcPct val="120000"/>
              </a:lnSpc>
              <a:spcBef>
                <a:spcPts val="1100"/>
              </a:spcBef>
              <a:spcAft>
                <a:spcPts val="0"/>
              </a:spcAft>
              <a:buSzPct val="90000"/>
              <a:buChar char="▪"/>
            </a:pPr>
            <a:r>
              <a:rPr lang="en-US"/>
              <a:t>Properly tokenize review body and remove stop words</a:t>
            </a:r>
            <a:endParaRPr/>
          </a:p>
          <a:p>
            <a:pPr marL="795338" lvl="1" indent="-338138" algn="l" rtl="0">
              <a:lnSpc>
                <a:spcPct val="120000"/>
              </a:lnSpc>
              <a:spcBef>
                <a:spcPts val="1100"/>
              </a:spcBef>
              <a:spcAft>
                <a:spcPts val="0"/>
              </a:spcAft>
              <a:buSzPct val="90000"/>
              <a:buChar char="▪"/>
            </a:pPr>
            <a:r>
              <a:rPr lang="en-US"/>
              <a:t>Lemmatize review body</a:t>
            </a:r>
            <a:endParaRPr/>
          </a:p>
          <a:p>
            <a:pPr marL="344488" lvl="0" indent="-344488" algn="l" rtl="0">
              <a:lnSpc>
                <a:spcPct val="120000"/>
              </a:lnSpc>
              <a:spcBef>
                <a:spcPts val="1600"/>
              </a:spcBef>
              <a:spcAft>
                <a:spcPts val="0"/>
              </a:spcAft>
              <a:buSzPct val="90000"/>
              <a:buChar char="▪"/>
            </a:pPr>
            <a:r>
              <a:rPr lang="en-US"/>
              <a:t>Vectorize Data</a:t>
            </a:r>
            <a:endParaRPr/>
          </a:p>
          <a:p>
            <a:pPr marL="795338" lvl="1" indent="-338138" algn="l" rtl="0">
              <a:lnSpc>
                <a:spcPct val="120000"/>
              </a:lnSpc>
              <a:spcBef>
                <a:spcPts val="1100"/>
              </a:spcBef>
              <a:spcAft>
                <a:spcPts val="0"/>
              </a:spcAft>
              <a:buSzPct val="90000"/>
              <a:buChar char="▪"/>
            </a:pPr>
            <a:r>
              <a:rPr lang="en-US"/>
              <a:t>Bag-Of-Words</a:t>
            </a:r>
            <a:endParaRPr/>
          </a:p>
          <a:p>
            <a:pPr marL="795338" lvl="1" indent="-338138" algn="l" rtl="0">
              <a:lnSpc>
                <a:spcPct val="120000"/>
              </a:lnSpc>
              <a:spcBef>
                <a:spcPts val="1100"/>
              </a:spcBef>
              <a:spcAft>
                <a:spcPts val="0"/>
              </a:spcAft>
              <a:buSzPct val="90000"/>
              <a:buChar char="▪"/>
            </a:pPr>
            <a:r>
              <a:rPr lang="en-US"/>
              <a:t>Ngrams</a:t>
            </a:r>
            <a:endParaRPr/>
          </a:p>
          <a:p>
            <a:pPr marL="1258888" lvl="2" indent="-344488" algn="l" rtl="0">
              <a:lnSpc>
                <a:spcPct val="120000"/>
              </a:lnSpc>
              <a:spcBef>
                <a:spcPts val="1100"/>
              </a:spcBef>
              <a:spcAft>
                <a:spcPts val="0"/>
              </a:spcAft>
              <a:buSzPct val="90000"/>
              <a:buChar char="▪"/>
            </a:pPr>
            <a:r>
              <a:rPr lang="en-US"/>
              <a:t>2 and 3 word ngrams</a:t>
            </a:r>
            <a:endParaRPr/>
          </a:p>
          <a:p>
            <a:pPr marL="795338" lvl="1" indent="-338138" algn="l" rtl="0">
              <a:lnSpc>
                <a:spcPct val="120000"/>
              </a:lnSpc>
              <a:spcBef>
                <a:spcPts val="1100"/>
              </a:spcBef>
              <a:spcAft>
                <a:spcPts val="0"/>
              </a:spcAft>
              <a:buSzPct val="90000"/>
              <a:buChar char="▪"/>
            </a:pPr>
            <a:r>
              <a:rPr lang="en-US"/>
              <a:t>TF-IDF</a:t>
            </a:r>
            <a:endParaRPr/>
          </a:p>
          <a:p>
            <a:pPr marL="795338" lvl="1" indent="-242983" algn="l" rtl="0">
              <a:lnSpc>
                <a:spcPct val="120000"/>
              </a:lnSpc>
              <a:spcBef>
                <a:spcPts val="1100"/>
              </a:spcBef>
              <a:spcAft>
                <a:spcPts val="0"/>
              </a:spcAft>
              <a:buSzPct val="900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1"/>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Mobile Electronics– </a:t>
            </a:r>
            <a:br>
              <a:rPr lang="en-US"/>
            </a:br>
            <a:r>
              <a:rPr lang="en-US"/>
              <a:t>Next Steps continued</a:t>
            </a:r>
            <a:endParaRPr/>
          </a:p>
        </p:txBody>
      </p:sp>
      <p:sp>
        <p:nvSpPr>
          <p:cNvPr id="169" name="Google Shape;169;p21"/>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ts val="1800"/>
              <a:buChar char="▪"/>
            </a:pPr>
            <a:r>
              <a:rPr lang="en-US"/>
              <a:t>Feature Engineering</a:t>
            </a:r>
            <a:endParaRPr/>
          </a:p>
          <a:p>
            <a:pPr marL="795338" lvl="1" indent="-338138" algn="l" rtl="0">
              <a:lnSpc>
                <a:spcPct val="120000"/>
              </a:lnSpc>
              <a:spcBef>
                <a:spcPts val="1100"/>
              </a:spcBef>
              <a:spcAft>
                <a:spcPts val="0"/>
              </a:spcAft>
              <a:buSzPts val="1620"/>
              <a:buChar char="▪"/>
            </a:pPr>
            <a:r>
              <a:rPr lang="en-US"/>
              <a:t>Brainstorm:</a:t>
            </a:r>
            <a:endParaRPr/>
          </a:p>
          <a:p>
            <a:pPr marL="1258888" lvl="2" indent="-344488" algn="l" rtl="0">
              <a:lnSpc>
                <a:spcPct val="120000"/>
              </a:lnSpc>
              <a:spcBef>
                <a:spcPts val="1100"/>
              </a:spcBef>
              <a:spcAft>
                <a:spcPts val="0"/>
              </a:spcAft>
              <a:buSzPts val="1440"/>
              <a:buChar char="▪"/>
            </a:pPr>
            <a:r>
              <a:rPr lang="en-US"/>
              <a:t>Length of body</a:t>
            </a:r>
            <a:endParaRPr/>
          </a:p>
          <a:p>
            <a:pPr marL="1258888" lvl="2" indent="-344488" algn="l" rtl="0">
              <a:lnSpc>
                <a:spcPct val="120000"/>
              </a:lnSpc>
              <a:spcBef>
                <a:spcPts val="1100"/>
              </a:spcBef>
              <a:spcAft>
                <a:spcPts val="0"/>
              </a:spcAft>
              <a:buSzPts val="1440"/>
              <a:buChar char="▪"/>
            </a:pPr>
            <a:r>
              <a:rPr lang="en-US"/>
              <a:t>Punctuation usage</a:t>
            </a:r>
            <a:endParaRPr/>
          </a:p>
          <a:p>
            <a:pPr marL="1258888" lvl="2" indent="-344488" algn="l" rtl="0">
              <a:lnSpc>
                <a:spcPct val="120000"/>
              </a:lnSpc>
              <a:spcBef>
                <a:spcPts val="1100"/>
              </a:spcBef>
              <a:spcAft>
                <a:spcPts val="0"/>
              </a:spcAft>
              <a:buSzPts val="1440"/>
              <a:buChar char="▪"/>
            </a:pPr>
            <a:r>
              <a:rPr lang="en-US"/>
              <a:t>Emoji count / usage</a:t>
            </a:r>
            <a:endParaRPr/>
          </a:p>
          <a:p>
            <a:pPr marL="795338" lvl="1" indent="-338138" algn="l" rtl="0">
              <a:lnSpc>
                <a:spcPct val="120000"/>
              </a:lnSpc>
              <a:spcBef>
                <a:spcPts val="1100"/>
              </a:spcBef>
              <a:spcAft>
                <a:spcPts val="0"/>
              </a:spcAft>
              <a:buSzPts val="1620"/>
              <a:buChar char="▪"/>
            </a:pPr>
            <a:r>
              <a:rPr lang="en-US"/>
              <a:t>Further EDA will be needed to come up with additional features</a:t>
            </a:r>
            <a:endParaRPr/>
          </a:p>
          <a:p>
            <a:pPr marL="795338" lvl="1" indent="-235268" algn="l" rtl="0">
              <a:lnSpc>
                <a:spcPct val="120000"/>
              </a:lnSpc>
              <a:spcBef>
                <a:spcPts val="1100"/>
              </a:spcBef>
              <a:spcAft>
                <a:spcPts val="0"/>
              </a:spcAft>
              <a:buSzPts val="162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2"/>
          <p:cNvSpPr txBox="1">
            <a:spLocks noGrp="1"/>
          </p:cNvSpPr>
          <p:nvPr>
            <p:ph type="title"/>
          </p:nvPr>
        </p:nvSpPr>
        <p:spPr>
          <a:xfrm>
            <a:off x="2611808" y="808056"/>
            <a:ext cx="7958400" cy="1077300"/>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Electronics– </a:t>
            </a:r>
            <a:br>
              <a:rPr lang="en-US"/>
            </a:br>
            <a:r>
              <a:rPr lang="en-US"/>
              <a:t>Completed</a:t>
            </a:r>
            <a:endParaRPr/>
          </a:p>
        </p:txBody>
      </p:sp>
      <p:sp>
        <p:nvSpPr>
          <p:cNvPr id="175" name="Google Shape;175;p22"/>
          <p:cNvSpPr txBox="1">
            <a:spLocks noGrp="1"/>
          </p:cNvSpPr>
          <p:nvPr>
            <p:ph type="body" idx="1"/>
          </p:nvPr>
        </p:nvSpPr>
        <p:spPr>
          <a:xfrm>
            <a:off x="2773599" y="2052116"/>
            <a:ext cx="7796400" cy="3997800"/>
          </a:xfrm>
          <a:prstGeom prst="rect">
            <a:avLst/>
          </a:prstGeom>
          <a:noFill/>
          <a:ln>
            <a:noFill/>
          </a:ln>
        </p:spPr>
        <p:txBody>
          <a:bodyPr spcFirstLastPara="1" wrap="square" lIns="91425" tIns="45700" rIns="91425" bIns="45700" anchor="ctr" anchorCtr="0">
            <a:normAutofit/>
          </a:bodyPr>
          <a:lstStyle/>
          <a:p>
            <a:pPr marL="344487" lvl="0" indent="-344487" algn="l" rtl="0">
              <a:lnSpc>
                <a:spcPct val="120000"/>
              </a:lnSpc>
              <a:spcBef>
                <a:spcPts val="0"/>
              </a:spcBef>
              <a:spcAft>
                <a:spcPts val="0"/>
              </a:spcAft>
              <a:buSzPts val="1800"/>
              <a:buChar char="▪"/>
            </a:pPr>
            <a:r>
              <a:rPr lang="en-US"/>
              <a:t>Loaded data from Amazon review repository</a:t>
            </a:r>
            <a:endParaRPr/>
          </a:p>
          <a:p>
            <a:pPr marL="344487" lvl="0" indent="-344487" algn="l" rtl="0">
              <a:lnSpc>
                <a:spcPct val="120000"/>
              </a:lnSpc>
              <a:spcBef>
                <a:spcPts val="1600"/>
              </a:spcBef>
              <a:spcAft>
                <a:spcPts val="0"/>
              </a:spcAft>
              <a:buSzPts val="1800"/>
              <a:buChar char="▪"/>
            </a:pPr>
            <a:r>
              <a:rPr lang="en-US"/>
              <a:t>Removed null values</a:t>
            </a:r>
            <a:endParaRPr/>
          </a:p>
          <a:p>
            <a:pPr marL="344487" lvl="0" indent="-344487" algn="l" rtl="0">
              <a:lnSpc>
                <a:spcPct val="120000"/>
              </a:lnSpc>
              <a:spcBef>
                <a:spcPts val="1600"/>
              </a:spcBef>
              <a:spcAft>
                <a:spcPts val="0"/>
              </a:spcAft>
              <a:buSzPts val="1800"/>
              <a:buChar char="▪"/>
            </a:pPr>
            <a:r>
              <a:rPr lang="en-US"/>
              <a:t>Removed unnecessary columns </a:t>
            </a:r>
            <a:endParaRPr/>
          </a:p>
          <a:p>
            <a:pPr marL="344487" lvl="0" indent="-344487" algn="l" rtl="0">
              <a:lnSpc>
                <a:spcPct val="120000"/>
              </a:lnSpc>
              <a:spcBef>
                <a:spcPts val="1600"/>
              </a:spcBef>
              <a:spcAft>
                <a:spcPts val="0"/>
              </a:spcAft>
              <a:buSzPts val="1800"/>
              <a:buChar char="▪"/>
            </a:pPr>
            <a:r>
              <a:rPr lang="en-US"/>
              <a:t>Converted date to year</a:t>
            </a:r>
            <a:endParaRPr/>
          </a:p>
          <a:p>
            <a:pPr marL="344487" lvl="0" indent="-344487" algn="l" rtl="0">
              <a:lnSpc>
                <a:spcPct val="120000"/>
              </a:lnSpc>
              <a:spcBef>
                <a:spcPts val="1600"/>
              </a:spcBef>
              <a:spcAft>
                <a:spcPts val="0"/>
              </a:spcAft>
              <a:buSzPts val="1800"/>
              <a:buChar char="▪"/>
            </a:pPr>
            <a:r>
              <a:rPr lang="en-US"/>
              <a:t>Very early EDA</a:t>
            </a:r>
            <a:endParaRPr/>
          </a:p>
          <a:p>
            <a:pPr marL="795337" lvl="1" indent="-338137" algn="l" rtl="0">
              <a:lnSpc>
                <a:spcPct val="120000"/>
              </a:lnSpc>
              <a:spcBef>
                <a:spcPts val="1100"/>
              </a:spcBef>
              <a:spcAft>
                <a:spcPts val="0"/>
              </a:spcAft>
              <a:buSzPts val="1620"/>
              <a:buChar char="▪"/>
            </a:pPr>
            <a:r>
              <a:rPr lang="en-US"/>
              <a:t>Got basic statistics and examined value counts of product titles/reviews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3"/>
          <p:cNvSpPr txBox="1">
            <a:spLocks noGrp="1"/>
          </p:cNvSpPr>
          <p:nvPr>
            <p:ph type="title"/>
          </p:nvPr>
        </p:nvSpPr>
        <p:spPr>
          <a:xfrm>
            <a:off x="2611808" y="808056"/>
            <a:ext cx="7958400" cy="1077300"/>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Electronics– </a:t>
            </a:r>
            <a:br>
              <a:rPr lang="en-US"/>
            </a:br>
            <a:r>
              <a:rPr lang="en-US"/>
              <a:t>Next Steps</a:t>
            </a:r>
            <a:endParaRPr/>
          </a:p>
        </p:txBody>
      </p:sp>
      <p:sp>
        <p:nvSpPr>
          <p:cNvPr id="181" name="Google Shape;181;p23"/>
          <p:cNvSpPr txBox="1">
            <a:spLocks noGrp="1"/>
          </p:cNvSpPr>
          <p:nvPr>
            <p:ph type="body" idx="1"/>
          </p:nvPr>
        </p:nvSpPr>
        <p:spPr>
          <a:xfrm>
            <a:off x="2773599" y="2052116"/>
            <a:ext cx="7796400" cy="3997800"/>
          </a:xfrm>
          <a:prstGeom prst="rect">
            <a:avLst/>
          </a:prstGeom>
          <a:noFill/>
          <a:ln>
            <a:noFill/>
          </a:ln>
        </p:spPr>
        <p:txBody>
          <a:bodyPr spcFirstLastPara="1" wrap="square" lIns="91425" tIns="45700" rIns="91425" bIns="45700" anchor="ctr" anchorCtr="0">
            <a:normAutofit fontScale="92500" lnSpcReduction="20000"/>
          </a:bodyPr>
          <a:lstStyle/>
          <a:p>
            <a:pPr marL="344487" lvl="0" indent="-327342" algn="l" rtl="0">
              <a:lnSpc>
                <a:spcPct val="120000"/>
              </a:lnSpc>
              <a:spcBef>
                <a:spcPts val="0"/>
              </a:spcBef>
              <a:spcAft>
                <a:spcPts val="0"/>
              </a:spcAft>
              <a:buSzPct val="90000"/>
              <a:buChar char="▪"/>
            </a:pPr>
            <a:r>
              <a:rPr lang="en-US"/>
              <a:t>Further pre-processing:</a:t>
            </a:r>
            <a:endParaRPr/>
          </a:p>
          <a:p>
            <a:pPr marL="795337" lvl="1" indent="-322707" algn="l" rtl="0">
              <a:lnSpc>
                <a:spcPct val="120000"/>
              </a:lnSpc>
              <a:spcBef>
                <a:spcPts val="1100"/>
              </a:spcBef>
              <a:spcAft>
                <a:spcPts val="0"/>
              </a:spcAft>
              <a:buSzPct val="90000"/>
              <a:buChar char="▪"/>
            </a:pPr>
            <a:r>
              <a:rPr lang="en-US"/>
              <a:t>Clean out bad characters in review body such as breaks/newlines, blanks, and punctuation</a:t>
            </a:r>
            <a:endParaRPr/>
          </a:p>
          <a:p>
            <a:pPr marL="795337" lvl="1" indent="-322707" algn="l" rtl="0">
              <a:lnSpc>
                <a:spcPct val="120000"/>
              </a:lnSpc>
              <a:spcBef>
                <a:spcPts val="1100"/>
              </a:spcBef>
              <a:spcAft>
                <a:spcPts val="0"/>
              </a:spcAft>
              <a:buSzPct val="90000"/>
              <a:buChar char="▪"/>
            </a:pPr>
            <a:r>
              <a:rPr lang="en-US"/>
              <a:t>Properly tokenize review body and remove stop words</a:t>
            </a:r>
            <a:endParaRPr/>
          </a:p>
          <a:p>
            <a:pPr marL="795337" lvl="1" indent="-322707" algn="l" rtl="0">
              <a:lnSpc>
                <a:spcPct val="120000"/>
              </a:lnSpc>
              <a:spcBef>
                <a:spcPts val="1100"/>
              </a:spcBef>
              <a:spcAft>
                <a:spcPts val="0"/>
              </a:spcAft>
              <a:buSzPct val="90000"/>
              <a:buChar char="▪"/>
            </a:pPr>
            <a:r>
              <a:rPr lang="en-US"/>
              <a:t>Lemmatize review body</a:t>
            </a:r>
            <a:endParaRPr/>
          </a:p>
          <a:p>
            <a:pPr marL="344487" lvl="0" indent="-327342" algn="l" rtl="0">
              <a:lnSpc>
                <a:spcPct val="120000"/>
              </a:lnSpc>
              <a:spcBef>
                <a:spcPts val="1600"/>
              </a:spcBef>
              <a:spcAft>
                <a:spcPts val="0"/>
              </a:spcAft>
              <a:buSzPct val="90000"/>
              <a:buChar char="▪"/>
            </a:pPr>
            <a:r>
              <a:rPr lang="en-US"/>
              <a:t>Vectorize Data</a:t>
            </a:r>
            <a:endParaRPr/>
          </a:p>
          <a:p>
            <a:pPr marL="795337" lvl="1" indent="-322707" algn="l" rtl="0">
              <a:lnSpc>
                <a:spcPct val="120000"/>
              </a:lnSpc>
              <a:spcBef>
                <a:spcPts val="1100"/>
              </a:spcBef>
              <a:spcAft>
                <a:spcPts val="0"/>
              </a:spcAft>
              <a:buSzPct val="90000"/>
              <a:buChar char="▪"/>
            </a:pPr>
            <a:r>
              <a:rPr lang="en-US"/>
              <a:t>Bag-Of-Words</a:t>
            </a:r>
            <a:endParaRPr/>
          </a:p>
          <a:p>
            <a:pPr marL="795337" lvl="1" indent="-322707" algn="l" rtl="0">
              <a:lnSpc>
                <a:spcPct val="120000"/>
              </a:lnSpc>
              <a:spcBef>
                <a:spcPts val="1100"/>
              </a:spcBef>
              <a:spcAft>
                <a:spcPts val="0"/>
              </a:spcAft>
              <a:buSzPct val="90000"/>
              <a:buChar char="▪"/>
            </a:pPr>
            <a:r>
              <a:rPr lang="en-US"/>
              <a:t>Ngrams</a:t>
            </a:r>
            <a:endParaRPr/>
          </a:p>
          <a:p>
            <a:pPr marL="1258887" lvl="2" indent="-330771" algn="l" rtl="0">
              <a:lnSpc>
                <a:spcPct val="120000"/>
              </a:lnSpc>
              <a:spcBef>
                <a:spcPts val="1100"/>
              </a:spcBef>
              <a:spcAft>
                <a:spcPts val="0"/>
              </a:spcAft>
              <a:buSzPct val="90000"/>
              <a:buChar char="▪"/>
            </a:pPr>
            <a:r>
              <a:rPr lang="en-US"/>
              <a:t>2 and 3 word ngrams</a:t>
            </a:r>
            <a:endParaRPr/>
          </a:p>
          <a:p>
            <a:pPr marL="795337" lvl="1" indent="-322707" algn="l" rtl="0">
              <a:lnSpc>
                <a:spcPct val="120000"/>
              </a:lnSpc>
              <a:spcBef>
                <a:spcPts val="1100"/>
              </a:spcBef>
              <a:spcAft>
                <a:spcPts val="0"/>
              </a:spcAft>
              <a:buSzPct val="90000"/>
              <a:buChar char="▪"/>
            </a:pPr>
            <a:r>
              <a:rPr lang="en-US"/>
              <a:t>TF-IDF</a:t>
            </a:r>
            <a:endParaRPr/>
          </a:p>
          <a:p>
            <a:pPr marL="795337" lvl="1" indent="-242982" algn="l" rtl="0">
              <a:lnSpc>
                <a:spcPct val="120000"/>
              </a:lnSpc>
              <a:spcBef>
                <a:spcPts val="1100"/>
              </a:spcBef>
              <a:spcAft>
                <a:spcPts val="0"/>
              </a:spcAft>
              <a:buSzPct val="900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4"/>
          <p:cNvSpPr txBox="1">
            <a:spLocks noGrp="1"/>
          </p:cNvSpPr>
          <p:nvPr>
            <p:ph type="title"/>
          </p:nvPr>
        </p:nvSpPr>
        <p:spPr>
          <a:xfrm>
            <a:off x="2611808" y="808056"/>
            <a:ext cx="7958400" cy="1077300"/>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dirty="0"/>
              <a:t>Electronics– </a:t>
            </a:r>
            <a:br>
              <a:rPr lang="en-US" dirty="0"/>
            </a:br>
            <a:r>
              <a:rPr lang="en-US" dirty="0"/>
              <a:t>Next Steps continued</a:t>
            </a:r>
            <a:endParaRPr dirty="0"/>
          </a:p>
        </p:txBody>
      </p:sp>
      <p:sp>
        <p:nvSpPr>
          <p:cNvPr id="187" name="Google Shape;187;p24"/>
          <p:cNvSpPr txBox="1">
            <a:spLocks noGrp="1"/>
          </p:cNvSpPr>
          <p:nvPr>
            <p:ph type="body" idx="1"/>
          </p:nvPr>
        </p:nvSpPr>
        <p:spPr>
          <a:xfrm>
            <a:off x="2773599" y="2052116"/>
            <a:ext cx="7796400" cy="3997800"/>
          </a:xfrm>
          <a:prstGeom prst="rect">
            <a:avLst/>
          </a:prstGeom>
          <a:noFill/>
          <a:ln>
            <a:noFill/>
          </a:ln>
        </p:spPr>
        <p:txBody>
          <a:bodyPr spcFirstLastPara="1" wrap="square" lIns="91425" tIns="45700" rIns="91425" bIns="45700" anchor="ctr" anchorCtr="0">
            <a:normAutofit/>
          </a:bodyPr>
          <a:lstStyle/>
          <a:p>
            <a:pPr marL="344487" lvl="0" indent="-344487" algn="l" rtl="0">
              <a:lnSpc>
                <a:spcPct val="120000"/>
              </a:lnSpc>
              <a:spcBef>
                <a:spcPts val="0"/>
              </a:spcBef>
              <a:spcAft>
                <a:spcPts val="0"/>
              </a:spcAft>
              <a:buSzPts val="1800"/>
              <a:buChar char="▪"/>
            </a:pPr>
            <a:r>
              <a:rPr lang="en-US"/>
              <a:t>Feature Engineering</a:t>
            </a:r>
            <a:endParaRPr/>
          </a:p>
          <a:p>
            <a:pPr marL="795337" lvl="1" indent="-338137" algn="l" rtl="0">
              <a:lnSpc>
                <a:spcPct val="120000"/>
              </a:lnSpc>
              <a:spcBef>
                <a:spcPts val="1100"/>
              </a:spcBef>
              <a:spcAft>
                <a:spcPts val="0"/>
              </a:spcAft>
              <a:buSzPts val="1620"/>
              <a:buChar char="▪"/>
            </a:pPr>
            <a:r>
              <a:rPr lang="en-US"/>
              <a:t>Brainstorm:</a:t>
            </a:r>
            <a:endParaRPr/>
          </a:p>
          <a:p>
            <a:pPr marL="1258887" lvl="2" indent="-344487" algn="l" rtl="0">
              <a:lnSpc>
                <a:spcPct val="120000"/>
              </a:lnSpc>
              <a:spcBef>
                <a:spcPts val="1100"/>
              </a:spcBef>
              <a:spcAft>
                <a:spcPts val="0"/>
              </a:spcAft>
              <a:buSzPts val="1440"/>
              <a:buChar char="▪"/>
            </a:pPr>
            <a:r>
              <a:rPr lang="en-US"/>
              <a:t>Length of body</a:t>
            </a:r>
            <a:endParaRPr/>
          </a:p>
          <a:p>
            <a:pPr marL="1258887" lvl="2" indent="-344487" algn="l" rtl="0">
              <a:lnSpc>
                <a:spcPct val="120000"/>
              </a:lnSpc>
              <a:spcBef>
                <a:spcPts val="1100"/>
              </a:spcBef>
              <a:spcAft>
                <a:spcPts val="0"/>
              </a:spcAft>
              <a:buSzPts val="1440"/>
              <a:buChar char="▪"/>
            </a:pPr>
            <a:r>
              <a:rPr lang="en-US"/>
              <a:t>Punctuation usage</a:t>
            </a:r>
            <a:endParaRPr/>
          </a:p>
          <a:p>
            <a:pPr marL="1258887" lvl="2" indent="-344487" algn="l" rtl="0">
              <a:lnSpc>
                <a:spcPct val="120000"/>
              </a:lnSpc>
              <a:spcBef>
                <a:spcPts val="1100"/>
              </a:spcBef>
              <a:spcAft>
                <a:spcPts val="0"/>
              </a:spcAft>
              <a:buSzPts val="1440"/>
              <a:buChar char="▪"/>
            </a:pPr>
            <a:r>
              <a:rPr lang="en-US"/>
              <a:t>Examine for emotion indicative words (profanity for negative reviews, words such as good, well, etc for positive reviews).</a:t>
            </a:r>
            <a:endParaRPr/>
          </a:p>
          <a:p>
            <a:pPr marL="1258887" lvl="2" indent="-355917" algn="l" rtl="0">
              <a:lnSpc>
                <a:spcPct val="120000"/>
              </a:lnSpc>
              <a:spcBef>
                <a:spcPts val="1100"/>
              </a:spcBef>
              <a:spcAft>
                <a:spcPts val="0"/>
              </a:spcAft>
              <a:buSzPts val="1620"/>
              <a:buChar char="▪"/>
            </a:pPr>
            <a:r>
              <a:rPr lang="en-US"/>
              <a:t>NER</a:t>
            </a:r>
            <a:endParaRPr/>
          </a:p>
          <a:p>
            <a:pPr marL="1258887" lvl="2" indent="-355917" algn="l" rtl="0">
              <a:lnSpc>
                <a:spcPct val="120000"/>
              </a:lnSpc>
              <a:spcBef>
                <a:spcPts val="1100"/>
              </a:spcBef>
              <a:spcAft>
                <a:spcPts val="0"/>
              </a:spcAft>
              <a:buSzPts val="1620"/>
              <a:buChar char="▪"/>
            </a:pPr>
            <a:r>
              <a:rPr lang="en-US"/>
              <a:t>Structured Sentiment Analysis &amp; Stance Detection</a:t>
            </a:r>
            <a:endParaRPr/>
          </a:p>
          <a:p>
            <a:pPr marL="795337" lvl="1" indent="-338137" algn="l" rtl="0">
              <a:lnSpc>
                <a:spcPct val="120000"/>
              </a:lnSpc>
              <a:spcBef>
                <a:spcPts val="1100"/>
              </a:spcBef>
              <a:spcAft>
                <a:spcPts val="0"/>
              </a:spcAft>
              <a:buSzPts val="1620"/>
              <a:buChar char="▪"/>
            </a:pPr>
            <a:r>
              <a:rPr lang="en-US"/>
              <a:t>Further EDA will be needed to come up with additional features</a:t>
            </a:r>
            <a:endParaRPr/>
          </a:p>
          <a:p>
            <a:pPr marL="795337" lvl="1" indent="-235267" algn="l" rtl="0">
              <a:lnSpc>
                <a:spcPct val="120000"/>
              </a:lnSpc>
              <a:spcBef>
                <a:spcPts val="1100"/>
              </a:spcBef>
              <a:spcAft>
                <a:spcPts val="0"/>
              </a:spcAft>
              <a:buSzPts val="162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61F5C-67BA-8840-A139-EBC588BAF37E}"/>
              </a:ext>
            </a:extLst>
          </p:cNvPr>
          <p:cNvSpPr>
            <a:spLocks noGrp="1"/>
          </p:cNvSpPr>
          <p:nvPr>
            <p:ph type="title"/>
          </p:nvPr>
        </p:nvSpPr>
        <p:spPr/>
        <p:txBody>
          <a:bodyPr/>
          <a:lstStyle/>
          <a:p>
            <a:r>
              <a:rPr lang="en-US" dirty="0"/>
              <a:t>Resources</a:t>
            </a:r>
          </a:p>
        </p:txBody>
      </p:sp>
      <p:sp>
        <p:nvSpPr>
          <p:cNvPr id="3" name="Text Placeholder 2">
            <a:extLst>
              <a:ext uri="{FF2B5EF4-FFF2-40B4-BE49-F238E27FC236}">
                <a16:creationId xmlns:a16="http://schemas.microsoft.com/office/drawing/2014/main" id="{17FF5F1B-9E56-3F47-80BA-4FAACA115DF1}"/>
              </a:ext>
            </a:extLst>
          </p:cNvPr>
          <p:cNvSpPr>
            <a:spLocks noGrp="1"/>
          </p:cNvSpPr>
          <p:nvPr>
            <p:ph type="body" idx="1"/>
          </p:nvPr>
        </p:nvSpPr>
        <p:spPr/>
        <p:txBody>
          <a:bodyPr/>
          <a:lstStyle/>
          <a:p>
            <a:pPr lvl="0"/>
            <a:r>
              <a:rPr lang="en-US" dirty="0"/>
              <a:t>Amazon Customer Reviews Dataset (1995-2015): </a:t>
            </a:r>
            <a:r>
              <a:rPr lang="en-US" u="sng" dirty="0">
                <a:hlinkClick r:id="rId2"/>
              </a:rPr>
              <a:t>https://s3.amazonaws.com/amazon-reviews-pds/readme.html</a:t>
            </a:r>
            <a:endParaRPr lang="en-US" dirty="0"/>
          </a:p>
          <a:p>
            <a:pPr lvl="1"/>
            <a:r>
              <a:rPr lang="en-US" u="sng" dirty="0">
                <a:hlinkClick r:id="rId3"/>
              </a:rPr>
              <a:t>https://s3.amazonaws.com/amazon-reviews-pds/tsv/index.txt</a:t>
            </a:r>
            <a:r>
              <a:rPr lang="en-US" dirty="0"/>
              <a:t> (where we can get all the tar files from) </a:t>
            </a:r>
          </a:p>
          <a:p>
            <a:pPr lvl="0"/>
            <a:r>
              <a:rPr lang="en-US" dirty="0"/>
              <a:t>Amazon Reviews for Sentiment Analysis (Kaggle): </a:t>
            </a:r>
            <a:r>
              <a:rPr lang="en-US" u="sng" dirty="0">
                <a:hlinkClick r:id="rId4"/>
              </a:rPr>
              <a:t>https://www.kaggle.com/bittlingmayer/amazonreviews</a:t>
            </a:r>
            <a:r>
              <a:rPr lang="en-US" dirty="0"/>
              <a:t> </a:t>
            </a:r>
          </a:p>
          <a:p>
            <a:pPr lvl="0"/>
            <a:r>
              <a:rPr lang="en-US" dirty="0"/>
              <a:t>Amazon Top 100 Ranked Books by Year (Kaggle):</a:t>
            </a:r>
          </a:p>
          <a:p>
            <a:r>
              <a:rPr lang="en-US" u="sng" dirty="0">
                <a:hlinkClick r:id="rId5"/>
              </a:rPr>
              <a:t>https://www.kaggle.com/jiyoungkimpf/amazon-best-sellers-of-20102020-top-100-books</a:t>
            </a:r>
            <a:r>
              <a:rPr lang="en-US" dirty="0"/>
              <a:t> </a:t>
            </a:r>
          </a:p>
          <a:p>
            <a:endParaRPr lang="en-US" dirty="0"/>
          </a:p>
        </p:txBody>
      </p:sp>
    </p:spTree>
    <p:extLst>
      <p:ext uri="{BB962C8B-B14F-4D97-AF65-F5344CB8AC3E}">
        <p14:creationId xmlns:p14="http://schemas.microsoft.com/office/powerpoint/2010/main" val="2962751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4"/>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Background</a:t>
            </a:r>
            <a:endParaRPr/>
          </a:p>
        </p:txBody>
      </p:sp>
      <p:sp>
        <p:nvSpPr>
          <p:cNvPr id="127" name="Google Shape;127;p14"/>
          <p:cNvSpPr txBox="1">
            <a:spLocks noGrp="1"/>
          </p:cNvSpPr>
          <p:nvPr>
            <p:ph type="body" idx="1"/>
          </p:nvPr>
        </p:nvSpPr>
        <p:spPr>
          <a:xfrm>
            <a:off x="1828800" y="1609344"/>
            <a:ext cx="8741339" cy="4440600"/>
          </a:xfrm>
          <a:prstGeom prst="rect">
            <a:avLst/>
          </a:prstGeom>
          <a:noFill/>
          <a:ln>
            <a:noFill/>
          </a:ln>
        </p:spPr>
        <p:txBody>
          <a:bodyPr spcFirstLastPara="1" wrap="square" lIns="91425" tIns="45700" rIns="91425" bIns="45700" anchor="ctr" anchorCtr="0">
            <a:normAutofit fontScale="92500" lnSpcReduction="20000"/>
          </a:bodyPr>
          <a:lstStyle/>
          <a:p>
            <a:r>
              <a:rPr lang="en-US" dirty="0"/>
              <a:t>Most of us have ordered from Amazon at least once in our lives. Those orders probably ranged from phone chargers and batteries to clothes and to books. Amazon offers many products and the convenience normally gets the best of us. Amazon usually offers many different types or brands of every product. If I look to replace my iPhone charger I have over 20 different chargers I could choose from. How do we decide which one to buy? </a:t>
            </a:r>
          </a:p>
          <a:p>
            <a:r>
              <a:rPr lang="en-US" dirty="0"/>
              <a:t>Likely we look at the star rating and then at some of the customer written reviews. Utilizing these reviews piqued the interest of our team. We found Amazon customer review data freely offered by Amazon. We are pulling customer reviews for mobile electronics, non-mobile electronics, and books since these had lots of data and are common items to order from Amazon. Additionally, we found a dataset that contains the top 100 ranked books on Amazon by year.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D171C-C0FE-BB46-866E-F8BD1C21D8EB}"/>
              </a:ext>
            </a:extLst>
          </p:cNvPr>
          <p:cNvSpPr>
            <a:spLocks noGrp="1"/>
          </p:cNvSpPr>
          <p:nvPr>
            <p:ph type="title"/>
          </p:nvPr>
        </p:nvSpPr>
        <p:spPr/>
        <p:txBody>
          <a:bodyPr/>
          <a:lstStyle/>
          <a:p>
            <a:r>
              <a:rPr lang="en-US" dirty="0"/>
              <a:t>Background Continued</a:t>
            </a:r>
          </a:p>
        </p:txBody>
      </p:sp>
      <p:sp>
        <p:nvSpPr>
          <p:cNvPr id="3" name="Text Placeholder 2">
            <a:extLst>
              <a:ext uri="{FF2B5EF4-FFF2-40B4-BE49-F238E27FC236}">
                <a16:creationId xmlns:a16="http://schemas.microsoft.com/office/drawing/2014/main" id="{84C9C5E7-5A71-A744-A40B-2A09746BC9F5}"/>
              </a:ext>
            </a:extLst>
          </p:cNvPr>
          <p:cNvSpPr>
            <a:spLocks noGrp="1"/>
          </p:cNvSpPr>
          <p:nvPr>
            <p:ph type="body" idx="1"/>
          </p:nvPr>
        </p:nvSpPr>
        <p:spPr>
          <a:xfrm>
            <a:off x="2401824" y="1885285"/>
            <a:ext cx="8168315" cy="4164659"/>
          </a:xfrm>
        </p:spPr>
        <p:txBody>
          <a:bodyPr/>
          <a:lstStyle/>
          <a:p>
            <a:r>
              <a:rPr lang="en-US" dirty="0"/>
              <a:t>Basic Problem (Long-Term Goal)</a:t>
            </a:r>
          </a:p>
          <a:p>
            <a:pPr lvl="1"/>
            <a:r>
              <a:rPr lang="en-US" dirty="0"/>
              <a:t>1) reading reviews and predicting number of stars</a:t>
            </a:r>
          </a:p>
          <a:p>
            <a:pPr lvl="1"/>
            <a:r>
              <a:rPr lang="en-US" dirty="0"/>
              <a:t>2) reading reviews and predicting whether a book will make the Amazon top 100 rank for that year</a:t>
            </a:r>
          </a:p>
          <a:p>
            <a:endParaRPr lang="en-US" dirty="0"/>
          </a:p>
        </p:txBody>
      </p:sp>
    </p:spTree>
    <p:extLst>
      <p:ext uri="{BB962C8B-B14F-4D97-AF65-F5344CB8AC3E}">
        <p14:creationId xmlns:p14="http://schemas.microsoft.com/office/powerpoint/2010/main" val="268727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DA343-1627-8C4A-A593-7FA7D8028B86}"/>
              </a:ext>
            </a:extLst>
          </p:cNvPr>
          <p:cNvSpPr>
            <a:spLocks noGrp="1"/>
          </p:cNvSpPr>
          <p:nvPr>
            <p:ph type="title"/>
          </p:nvPr>
        </p:nvSpPr>
        <p:spPr/>
        <p:txBody>
          <a:bodyPr/>
          <a:lstStyle/>
          <a:p>
            <a:r>
              <a:rPr lang="en-US" dirty="0"/>
              <a:t>Goal of This Quarter</a:t>
            </a:r>
          </a:p>
        </p:txBody>
      </p:sp>
      <p:sp>
        <p:nvSpPr>
          <p:cNvPr id="3" name="Text Placeholder 2">
            <a:extLst>
              <a:ext uri="{FF2B5EF4-FFF2-40B4-BE49-F238E27FC236}">
                <a16:creationId xmlns:a16="http://schemas.microsoft.com/office/drawing/2014/main" id="{E37C2379-EB9A-C745-8B04-5F7C7E9D2710}"/>
              </a:ext>
            </a:extLst>
          </p:cNvPr>
          <p:cNvSpPr>
            <a:spLocks noGrp="1"/>
          </p:cNvSpPr>
          <p:nvPr>
            <p:ph type="body" idx="1"/>
          </p:nvPr>
        </p:nvSpPr>
        <p:spPr/>
        <p:txBody>
          <a:bodyPr>
            <a:normAutofit fontScale="85000" lnSpcReduction="10000"/>
          </a:bodyPr>
          <a:lstStyle/>
          <a:p>
            <a:r>
              <a:rPr lang="en-US" dirty="0"/>
              <a:t>Produce a cleaned dataset of Amazon customer reviews on books</a:t>
            </a:r>
          </a:p>
          <a:p>
            <a:pPr lvl="1"/>
            <a:r>
              <a:rPr lang="en-US" dirty="0"/>
              <a:t>Along with a clean dataset of Amazon top 100 ranked books by year to be used for comparison</a:t>
            </a:r>
          </a:p>
          <a:p>
            <a:r>
              <a:rPr lang="en-US" dirty="0"/>
              <a:t>Produce a cleaned dataset of Amazon customer reviews on mobile electronic data</a:t>
            </a:r>
          </a:p>
          <a:p>
            <a:r>
              <a:rPr lang="en-US" dirty="0"/>
              <a:t>Produce a cleaned dataset of Amazon customer reviews on non-mobile electronic data</a:t>
            </a:r>
          </a:p>
          <a:p>
            <a:endParaRPr lang="en-US" dirty="0"/>
          </a:p>
          <a:p>
            <a:r>
              <a:rPr lang="en-US" dirty="0"/>
              <a:t>Perform SDA/EDA, produce data visualizations</a:t>
            </a:r>
          </a:p>
          <a:p>
            <a:r>
              <a:rPr lang="en-US" dirty="0"/>
              <a:t>Ideally, we will run some models on the data in the last few weeks of the quarter</a:t>
            </a:r>
          </a:p>
          <a:p>
            <a:endParaRPr lang="en-US" dirty="0"/>
          </a:p>
          <a:p>
            <a:endParaRPr lang="en-US" dirty="0"/>
          </a:p>
        </p:txBody>
      </p:sp>
    </p:spTree>
    <p:extLst>
      <p:ext uri="{BB962C8B-B14F-4D97-AF65-F5344CB8AC3E}">
        <p14:creationId xmlns:p14="http://schemas.microsoft.com/office/powerpoint/2010/main" val="1159033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5"/>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Book Cleaning– </a:t>
            </a:r>
            <a:br>
              <a:rPr lang="en-US"/>
            </a:br>
            <a:r>
              <a:rPr lang="en-US"/>
              <a:t>First Pass (90% complete)</a:t>
            </a:r>
            <a:endParaRPr/>
          </a:p>
        </p:txBody>
      </p:sp>
      <p:sp>
        <p:nvSpPr>
          <p:cNvPr id="133" name="Google Shape;133;p15"/>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fontScale="92500" lnSpcReduction="20000"/>
          </a:bodyPr>
          <a:lstStyle/>
          <a:p>
            <a:pPr marL="344488" lvl="0" indent="-344488" algn="l" rtl="0">
              <a:lnSpc>
                <a:spcPct val="120000"/>
              </a:lnSpc>
              <a:spcBef>
                <a:spcPts val="0"/>
              </a:spcBef>
              <a:spcAft>
                <a:spcPts val="0"/>
              </a:spcAft>
              <a:buSzPct val="90000"/>
              <a:buChar char="▪"/>
            </a:pPr>
            <a:r>
              <a:rPr lang="en-US" dirty="0"/>
              <a:t>Remove rows with </a:t>
            </a:r>
            <a:r>
              <a:rPr lang="en-US" dirty="0" err="1"/>
              <a:t>NaNs</a:t>
            </a:r>
            <a:r>
              <a:rPr lang="en-US" dirty="0"/>
              <a:t> in the main columns (such as date)</a:t>
            </a:r>
            <a:endParaRPr dirty="0"/>
          </a:p>
          <a:p>
            <a:pPr marL="344488" lvl="0" indent="-344488" algn="l" rtl="0">
              <a:lnSpc>
                <a:spcPct val="120000"/>
              </a:lnSpc>
              <a:spcBef>
                <a:spcPts val="1600"/>
              </a:spcBef>
              <a:spcAft>
                <a:spcPts val="0"/>
              </a:spcAft>
              <a:buSzPct val="90000"/>
              <a:buChar char="▪"/>
            </a:pPr>
            <a:r>
              <a:rPr lang="en-US" dirty="0"/>
              <a:t>Product Category = ‘Books’</a:t>
            </a:r>
            <a:endParaRPr dirty="0"/>
          </a:p>
          <a:p>
            <a:pPr marL="344488" lvl="0" indent="-344488" algn="l" rtl="0">
              <a:lnSpc>
                <a:spcPct val="120000"/>
              </a:lnSpc>
              <a:spcBef>
                <a:spcPts val="1600"/>
              </a:spcBef>
              <a:spcAft>
                <a:spcPts val="0"/>
              </a:spcAft>
              <a:buSzPct val="90000"/>
              <a:buChar char="▪"/>
            </a:pPr>
            <a:r>
              <a:rPr lang="en-US" dirty="0"/>
              <a:t>Handle emojis</a:t>
            </a:r>
            <a:endParaRPr dirty="0"/>
          </a:p>
          <a:p>
            <a:pPr marL="344488" lvl="0" indent="-344488" algn="l" rtl="0">
              <a:lnSpc>
                <a:spcPct val="120000"/>
              </a:lnSpc>
              <a:spcBef>
                <a:spcPts val="1600"/>
              </a:spcBef>
              <a:spcAft>
                <a:spcPts val="0"/>
              </a:spcAft>
              <a:buSzPct val="90000"/>
              <a:buChar char="▪"/>
            </a:pPr>
            <a:r>
              <a:rPr lang="en-US" dirty="0"/>
              <a:t>Remove rows with very short review bodies</a:t>
            </a:r>
            <a:endParaRPr dirty="0"/>
          </a:p>
          <a:p>
            <a:pPr marL="344488" lvl="0" indent="-344488" algn="l" rtl="0">
              <a:lnSpc>
                <a:spcPct val="120000"/>
              </a:lnSpc>
              <a:spcBef>
                <a:spcPts val="1600"/>
              </a:spcBef>
              <a:spcAft>
                <a:spcPts val="0"/>
              </a:spcAft>
              <a:buSzPct val="90000"/>
              <a:buChar char="▪"/>
            </a:pPr>
            <a:r>
              <a:rPr lang="en-US" dirty="0"/>
              <a:t>Remove rows with review body ‘N/A’ or something similar </a:t>
            </a:r>
            <a:endParaRPr dirty="0"/>
          </a:p>
          <a:p>
            <a:pPr marL="344488" lvl="0" indent="-344488" algn="l" rtl="0">
              <a:lnSpc>
                <a:spcPct val="120000"/>
              </a:lnSpc>
              <a:spcBef>
                <a:spcPts val="1600"/>
              </a:spcBef>
              <a:spcAft>
                <a:spcPts val="0"/>
              </a:spcAft>
              <a:buSzPct val="90000"/>
              <a:buChar char="▪"/>
            </a:pPr>
            <a:r>
              <a:rPr lang="en-US" dirty="0"/>
              <a:t>Only keep verified purchases</a:t>
            </a:r>
            <a:endParaRPr dirty="0"/>
          </a:p>
          <a:p>
            <a:pPr marL="344488" lvl="0" indent="-344488" algn="l" rtl="0">
              <a:lnSpc>
                <a:spcPct val="120000"/>
              </a:lnSpc>
              <a:spcBef>
                <a:spcPts val="1600"/>
              </a:spcBef>
              <a:spcAft>
                <a:spcPts val="0"/>
              </a:spcAft>
              <a:buSzPct val="90000"/>
              <a:buChar char="▪"/>
            </a:pPr>
            <a:r>
              <a:rPr lang="en-US" dirty="0"/>
              <a:t>Clean out bad characters in review body such as breaks/newlines </a:t>
            </a:r>
            <a:endParaRPr dirty="0"/>
          </a:p>
          <a:p>
            <a:pPr marL="344488" lvl="0" indent="-344488" algn="l" rtl="0">
              <a:lnSpc>
                <a:spcPct val="120000"/>
              </a:lnSpc>
              <a:spcBef>
                <a:spcPts val="1600"/>
              </a:spcBef>
              <a:spcAft>
                <a:spcPts val="0"/>
              </a:spcAft>
              <a:buSzPct val="90000"/>
              <a:buChar char="▪"/>
            </a:pPr>
            <a:r>
              <a:rPr lang="en-US" dirty="0"/>
              <a:t>Look at more rows and see if there are any other issues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6"/>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Book Cleaning – Harder Problems</a:t>
            </a:r>
            <a:br>
              <a:rPr lang="en-US"/>
            </a:br>
            <a:r>
              <a:rPr lang="en-US"/>
              <a:t>Second pass (to be completed)</a:t>
            </a:r>
            <a:endParaRPr/>
          </a:p>
        </p:txBody>
      </p:sp>
      <p:sp>
        <p:nvSpPr>
          <p:cNvPr id="139" name="Google Shape;139;p16"/>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ts val="1800"/>
              <a:buChar char="▪"/>
            </a:pPr>
            <a:r>
              <a:rPr lang="en-US" dirty="0"/>
              <a:t>Handle the size of the data </a:t>
            </a:r>
            <a:endParaRPr dirty="0"/>
          </a:p>
          <a:p>
            <a:pPr marL="795338" lvl="1" indent="-338138" algn="l" rtl="0">
              <a:lnSpc>
                <a:spcPct val="120000"/>
              </a:lnSpc>
              <a:spcBef>
                <a:spcPts val="1100"/>
              </a:spcBef>
              <a:spcAft>
                <a:spcPts val="0"/>
              </a:spcAft>
              <a:buSzPts val="1620"/>
              <a:buChar char="▪"/>
            </a:pPr>
            <a:r>
              <a:rPr lang="en-US" dirty="0"/>
              <a:t>Dataset is 6.7GB (over 10 million rows) so we cannot load it into a </a:t>
            </a:r>
            <a:r>
              <a:rPr lang="en-US" dirty="0" err="1"/>
              <a:t>Jupyter</a:t>
            </a:r>
            <a:r>
              <a:rPr lang="en-US" dirty="0"/>
              <a:t> Notebook. </a:t>
            </a:r>
            <a:endParaRPr dirty="0"/>
          </a:p>
          <a:p>
            <a:pPr marL="795338" lvl="1" indent="-338138" algn="l" rtl="0">
              <a:lnSpc>
                <a:spcPct val="120000"/>
              </a:lnSpc>
              <a:spcBef>
                <a:spcPts val="1100"/>
              </a:spcBef>
              <a:spcAft>
                <a:spcPts val="0"/>
              </a:spcAft>
              <a:buSzPts val="1620"/>
              <a:buChar char="▪"/>
            </a:pPr>
            <a:r>
              <a:rPr lang="en-US" dirty="0"/>
              <a:t>Going to decide what cleaning we want to do (described in the slide above) on a smaller set of it then write a python script to clean the whole dataset </a:t>
            </a:r>
            <a:endParaRPr dirty="0"/>
          </a:p>
          <a:p>
            <a:pPr marL="344488" lvl="0" indent="-344488" algn="l" rtl="0">
              <a:lnSpc>
                <a:spcPct val="120000"/>
              </a:lnSpc>
              <a:spcBef>
                <a:spcPts val="1600"/>
              </a:spcBef>
              <a:spcAft>
                <a:spcPts val="0"/>
              </a:spcAft>
              <a:buSzPts val="1800"/>
              <a:buChar char="▪"/>
            </a:pPr>
            <a:r>
              <a:rPr lang="en-US" dirty="0"/>
              <a:t>Remove all books with fewer than N reviews </a:t>
            </a:r>
          </a:p>
          <a:p>
            <a:pPr marL="801688" lvl="1" indent="-344488">
              <a:spcBef>
                <a:spcPts val="1600"/>
              </a:spcBef>
              <a:buSzPts val="1800"/>
            </a:pPr>
            <a:r>
              <a:rPr lang="en-US" dirty="0"/>
              <a:t>Waiting to see what the average number of reviews per book is to decide the threshold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Book Data Plan</a:t>
            </a:r>
            <a:br>
              <a:rPr lang="en-US"/>
            </a:br>
            <a:r>
              <a:rPr lang="en-US"/>
              <a:t>(to be completed)</a:t>
            </a:r>
            <a:endParaRPr/>
          </a:p>
        </p:txBody>
      </p:sp>
      <p:sp>
        <p:nvSpPr>
          <p:cNvPr id="145" name="Google Shape;145;p17"/>
          <p:cNvSpPr txBox="1">
            <a:spLocks noGrp="1"/>
          </p:cNvSpPr>
          <p:nvPr>
            <p:ph type="body" idx="1"/>
          </p:nvPr>
        </p:nvSpPr>
        <p:spPr>
          <a:xfrm>
            <a:off x="2773599" y="1885285"/>
            <a:ext cx="7796540" cy="4575474"/>
          </a:xfrm>
          <a:prstGeom prst="rect">
            <a:avLst/>
          </a:prstGeom>
          <a:noFill/>
          <a:ln>
            <a:noFill/>
          </a:ln>
        </p:spPr>
        <p:txBody>
          <a:bodyPr spcFirstLastPara="1" wrap="square" lIns="91425" tIns="45700" rIns="91425" bIns="45700" anchor="ctr" anchorCtr="0">
            <a:normAutofit fontScale="85000" lnSpcReduction="10000"/>
          </a:bodyPr>
          <a:lstStyle/>
          <a:p>
            <a:pPr marL="344488" lvl="0" indent="-344488" algn="l" rtl="0">
              <a:lnSpc>
                <a:spcPct val="120000"/>
              </a:lnSpc>
              <a:spcBef>
                <a:spcPts val="0"/>
              </a:spcBef>
              <a:spcAft>
                <a:spcPts val="0"/>
              </a:spcAft>
              <a:buSzPct val="90000"/>
              <a:buChar char="▪"/>
            </a:pPr>
            <a:r>
              <a:rPr lang="en-US"/>
              <a:t>Write a Python script that will do the first set of cleaning</a:t>
            </a:r>
            <a:endParaRPr/>
          </a:p>
          <a:p>
            <a:pPr marL="795338" lvl="1" indent="-338138" algn="l" rtl="0">
              <a:lnSpc>
                <a:spcPct val="120000"/>
              </a:lnSpc>
              <a:spcBef>
                <a:spcPts val="1100"/>
              </a:spcBef>
              <a:spcAft>
                <a:spcPts val="0"/>
              </a:spcAft>
              <a:buSzPct val="90000"/>
              <a:buChar char="▪"/>
            </a:pPr>
            <a:r>
              <a:rPr lang="en-US"/>
              <a:t>Will go through the 10 million lines and remove lines that are bad and write the clean lines to an output file with only the columns that we care about</a:t>
            </a:r>
            <a:endParaRPr/>
          </a:p>
          <a:p>
            <a:pPr marL="344488" lvl="0" indent="-344488" algn="l" rtl="0">
              <a:lnSpc>
                <a:spcPct val="120000"/>
              </a:lnSpc>
              <a:spcBef>
                <a:spcPts val="1600"/>
              </a:spcBef>
              <a:spcAft>
                <a:spcPts val="0"/>
              </a:spcAft>
              <a:buSzPct val="90000"/>
              <a:buChar char="▪"/>
            </a:pPr>
            <a:r>
              <a:rPr lang="en-US"/>
              <a:t>Write a second Python script that will go through the “cleaned” dataset </a:t>
            </a:r>
            <a:endParaRPr/>
          </a:p>
          <a:p>
            <a:pPr marL="795338" lvl="1" indent="-338138" algn="l" rtl="0">
              <a:lnSpc>
                <a:spcPct val="120000"/>
              </a:lnSpc>
              <a:spcBef>
                <a:spcPts val="1100"/>
              </a:spcBef>
              <a:spcAft>
                <a:spcPts val="0"/>
              </a:spcAft>
              <a:buSzPct val="90000"/>
              <a:buChar char="▪"/>
            </a:pPr>
            <a:r>
              <a:rPr lang="en-US"/>
              <a:t>It will build a list of all unique books and the number of reviews for each</a:t>
            </a:r>
            <a:endParaRPr/>
          </a:p>
          <a:p>
            <a:pPr marL="795338" lvl="1" indent="-338138" algn="l" rtl="0">
              <a:lnSpc>
                <a:spcPct val="120000"/>
              </a:lnSpc>
              <a:spcBef>
                <a:spcPts val="1100"/>
              </a:spcBef>
              <a:spcAft>
                <a:spcPts val="0"/>
              </a:spcAft>
              <a:buSzPct val="90000"/>
              <a:buChar char="▪"/>
            </a:pPr>
            <a:r>
              <a:rPr lang="en-US"/>
              <a:t>We will need to look at it and decide what is the minimum number of reviews that we want to keep </a:t>
            </a:r>
            <a:endParaRPr/>
          </a:p>
          <a:p>
            <a:pPr marL="344488" lvl="0" indent="-344488" algn="l" rtl="0">
              <a:lnSpc>
                <a:spcPct val="120000"/>
              </a:lnSpc>
              <a:spcBef>
                <a:spcPts val="1600"/>
              </a:spcBef>
              <a:spcAft>
                <a:spcPts val="0"/>
              </a:spcAft>
              <a:buSzPct val="90000"/>
              <a:buChar char="▪"/>
            </a:pPr>
            <a:r>
              <a:rPr lang="en-US"/>
              <a:t>Write a 3</a:t>
            </a:r>
            <a:r>
              <a:rPr lang="en-US" baseline="30000"/>
              <a:t>rd</a:t>
            </a:r>
            <a:r>
              <a:rPr lang="en-US"/>
              <a:t> Python script that will go through the “cleaned” dataset and keep the lines with books that have enough reviews</a:t>
            </a:r>
            <a:endParaRPr/>
          </a:p>
          <a:p>
            <a:pPr marL="344488" lvl="0" indent="-344488" algn="l" rtl="0">
              <a:lnSpc>
                <a:spcPct val="120000"/>
              </a:lnSpc>
              <a:spcBef>
                <a:spcPts val="1600"/>
              </a:spcBef>
              <a:spcAft>
                <a:spcPts val="0"/>
              </a:spcAft>
              <a:buSzPct val="90000"/>
              <a:buChar char="▪"/>
            </a:pPr>
            <a:r>
              <a:rPr lang="en-US"/>
              <a:t>After this 3</a:t>
            </a:r>
            <a:r>
              <a:rPr lang="en-US" baseline="30000"/>
              <a:t>rd</a:t>
            </a:r>
            <a:r>
              <a:rPr lang="en-US"/>
              <a:t> Python script we expect the dataset to be much smaller and this is what we will work with to compare against our top 100 book dataset and create models/visualizations with </a:t>
            </a:r>
            <a:endParaRPr/>
          </a:p>
          <a:p>
            <a:pPr marL="795338" lvl="1" indent="-250698" algn="l" rtl="0">
              <a:lnSpc>
                <a:spcPct val="120000"/>
              </a:lnSpc>
              <a:spcBef>
                <a:spcPts val="1100"/>
              </a:spcBef>
              <a:spcAft>
                <a:spcPts val="0"/>
              </a:spcAft>
              <a:buSzPct val="900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8"/>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Book Review Data vs Top 100 Ranked Books (to be completed)</a:t>
            </a:r>
            <a:endParaRPr/>
          </a:p>
        </p:txBody>
      </p:sp>
      <p:sp>
        <p:nvSpPr>
          <p:cNvPr id="151" name="Google Shape;151;p18"/>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ts val="1800"/>
              <a:buChar char="▪"/>
            </a:pPr>
            <a:r>
              <a:rPr lang="en-US"/>
              <a:t>Once the book review data is cleaned as described above we will pull in the top 100 ranked books by year to begin their comparison</a:t>
            </a:r>
            <a:endParaRPr/>
          </a:p>
          <a:p>
            <a:pPr marL="344488" lvl="0" indent="-344488" algn="l" rtl="0">
              <a:lnSpc>
                <a:spcPct val="120000"/>
              </a:lnSpc>
              <a:spcBef>
                <a:spcPts val="1600"/>
              </a:spcBef>
              <a:spcAft>
                <a:spcPts val="0"/>
              </a:spcAft>
              <a:buSzPts val="1800"/>
              <a:buChar char="▪"/>
            </a:pPr>
            <a:r>
              <a:rPr lang="en-US"/>
              <a:t>We don’t expect any issues with cleaning the top 100 ranked books but when we pull the data we may need some simple clean up </a:t>
            </a:r>
            <a:endParaRPr/>
          </a:p>
          <a:p>
            <a:pPr marL="344488" lvl="0" indent="-344488" algn="l" rtl="0">
              <a:lnSpc>
                <a:spcPct val="120000"/>
              </a:lnSpc>
              <a:spcBef>
                <a:spcPts val="1600"/>
              </a:spcBef>
              <a:spcAft>
                <a:spcPts val="0"/>
              </a:spcAft>
              <a:buSzPts val="1800"/>
              <a:buChar char="▪"/>
            </a:pPr>
            <a:r>
              <a:rPr lang="en-US"/>
              <a:t>A possible harder problem is merging the top ranked book list with the book review data </a:t>
            </a:r>
            <a:endParaRPr/>
          </a:p>
          <a:p>
            <a:pPr marL="795338" lvl="1" indent="-338138" algn="l" rtl="0">
              <a:lnSpc>
                <a:spcPct val="120000"/>
              </a:lnSpc>
              <a:spcBef>
                <a:spcPts val="1100"/>
              </a:spcBef>
              <a:spcAft>
                <a:spcPts val="0"/>
              </a:spcAft>
              <a:buSzPts val="1620"/>
              <a:buChar char="▪"/>
            </a:pPr>
            <a:r>
              <a:rPr lang="en-US"/>
              <a:t>Book titles may be very close but not identical, issues like that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9"/>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Mobile Electronics– </a:t>
            </a:r>
            <a:br>
              <a:rPr lang="en-US"/>
            </a:br>
            <a:r>
              <a:rPr lang="en-US"/>
              <a:t>Completed</a:t>
            </a:r>
            <a:endParaRPr/>
          </a:p>
        </p:txBody>
      </p:sp>
      <p:sp>
        <p:nvSpPr>
          <p:cNvPr id="157" name="Google Shape;157;p19"/>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ts val="1800"/>
              <a:buChar char="▪"/>
            </a:pPr>
            <a:r>
              <a:rPr lang="en-US"/>
              <a:t>Loaded data from Amazon review repository</a:t>
            </a:r>
            <a:endParaRPr/>
          </a:p>
          <a:p>
            <a:pPr marL="344488" lvl="0" indent="-344488" algn="l" rtl="0">
              <a:lnSpc>
                <a:spcPct val="120000"/>
              </a:lnSpc>
              <a:spcBef>
                <a:spcPts val="1600"/>
              </a:spcBef>
              <a:spcAft>
                <a:spcPts val="0"/>
              </a:spcAft>
              <a:buSzPts val="1800"/>
              <a:buChar char="▪"/>
            </a:pPr>
            <a:r>
              <a:rPr lang="en-US"/>
              <a:t>Removed null values</a:t>
            </a:r>
            <a:endParaRPr/>
          </a:p>
          <a:p>
            <a:pPr marL="344488" lvl="0" indent="-344488" algn="l" rtl="0">
              <a:lnSpc>
                <a:spcPct val="120000"/>
              </a:lnSpc>
              <a:spcBef>
                <a:spcPts val="1600"/>
              </a:spcBef>
              <a:spcAft>
                <a:spcPts val="0"/>
              </a:spcAft>
              <a:buSzPts val="1800"/>
              <a:buChar char="▪"/>
            </a:pPr>
            <a:r>
              <a:rPr lang="en-US"/>
              <a:t>Converted emojis into text</a:t>
            </a:r>
            <a:endParaRPr/>
          </a:p>
          <a:p>
            <a:pPr marL="344488" lvl="0" indent="-344488" algn="l" rtl="0">
              <a:lnSpc>
                <a:spcPct val="120000"/>
              </a:lnSpc>
              <a:spcBef>
                <a:spcPts val="1600"/>
              </a:spcBef>
              <a:spcAft>
                <a:spcPts val="0"/>
              </a:spcAft>
              <a:buSzPts val="1800"/>
              <a:buChar char="▪"/>
            </a:pPr>
            <a:r>
              <a:rPr lang="en-US"/>
              <a:t>Removed products that had less than 30 reviews</a:t>
            </a:r>
            <a:endParaRPr/>
          </a:p>
          <a:p>
            <a:pPr marL="344488" lvl="0" indent="-344488" algn="l" rtl="0">
              <a:lnSpc>
                <a:spcPct val="120000"/>
              </a:lnSpc>
              <a:spcBef>
                <a:spcPts val="1600"/>
              </a:spcBef>
              <a:spcAft>
                <a:spcPts val="0"/>
              </a:spcAft>
              <a:buSzPts val="1800"/>
              <a:buChar char="▪"/>
            </a:pPr>
            <a:r>
              <a:rPr lang="en-US"/>
              <a:t>Very early EDA</a:t>
            </a:r>
            <a:endParaRPr/>
          </a:p>
          <a:p>
            <a:pPr marL="795338" lvl="1" indent="-338138" algn="l" rtl="0">
              <a:lnSpc>
                <a:spcPct val="120000"/>
              </a:lnSpc>
              <a:spcBef>
                <a:spcPts val="1100"/>
              </a:spcBef>
              <a:spcAft>
                <a:spcPts val="0"/>
              </a:spcAft>
              <a:buSzPts val="1620"/>
              <a:buChar char="▪"/>
            </a:pPr>
            <a:r>
              <a:rPr lang="en-US"/>
              <a:t>Top products by review / star ratings</a:t>
            </a:r>
            <a:endParaRPr/>
          </a:p>
          <a:p>
            <a:pPr marL="795338" lvl="1" indent="-338138" algn="l" rtl="0">
              <a:lnSpc>
                <a:spcPct val="120000"/>
              </a:lnSpc>
              <a:spcBef>
                <a:spcPts val="1100"/>
              </a:spcBef>
              <a:spcAft>
                <a:spcPts val="0"/>
              </a:spcAft>
              <a:buSzPts val="1620"/>
              <a:buChar char="▪"/>
            </a:pPr>
            <a:r>
              <a:rPr lang="en-US"/>
              <a:t>Most common words / ngrams by star rating</a:t>
            </a:r>
            <a:endParaRPr/>
          </a:p>
        </p:txBody>
      </p:sp>
    </p:spTree>
  </p:cSld>
  <p:clrMapOvr>
    <a:masterClrMapping/>
  </p:clrMapOvr>
</p:sld>
</file>

<file path=ppt/theme/theme1.xml><?xml version="1.0" encoding="utf-8"?>
<a:theme xmlns:a="http://schemas.openxmlformats.org/drawingml/2006/main" name="Madison">
  <a:themeElements>
    <a:clrScheme name="Madison">
      <a:dk1>
        <a:srgbClr val="000000"/>
      </a:dk1>
      <a:lt1>
        <a:srgbClr val="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1078</Words>
  <Application>Microsoft Macintosh PowerPoint</Application>
  <PresentationFormat>Widescreen</PresentationFormat>
  <Paragraphs>102</Paragraphs>
  <Slides>15</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Noto Sans Symbols</vt:lpstr>
      <vt:lpstr>Madison</vt:lpstr>
      <vt:lpstr>ACRSent Pitch Presentation: Sentiment Analysis of Amazon Reviews</vt:lpstr>
      <vt:lpstr>Background</vt:lpstr>
      <vt:lpstr>Background Continued</vt:lpstr>
      <vt:lpstr>Goal of This Quarter</vt:lpstr>
      <vt:lpstr>Book Cleaning–  First Pass (90% complete)</vt:lpstr>
      <vt:lpstr>Book Cleaning – Harder Problems Second pass (to be completed)</vt:lpstr>
      <vt:lpstr>Book Data Plan (to be completed)</vt:lpstr>
      <vt:lpstr>Book Review Data vs Top 100 Ranked Books (to be completed)</vt:lpstr>
      <vt:lpstr>Mobile Electronics–  Completed</vt:lpstr>
      <vt:lpstr>Mobile Electronics–  Next Steps</vt:lpstr>
      <vt:lpstr>Mobile Electronics–  Next Steps continued</vt:lpstr>
      <vt:lpstr>Electronics–  Completed</vt:lpstr>
      <vt:lpstr>Electronics–  Next Steps</vt:lpstr>
      <vt:lpstr>Electronics–  Next Steps continued</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ACRSent Pitch Presentation: Sentiment Analysis of Amazon Reviews</dc:title>
  <cp:lastModifiedBy>Kevin Fitzpatrick</cp:lastModifiedBy>
  <cp:revision>5</cp:revision>
  <dcterms:modified xsi:type="dcterms:W3CDTF">2021-05-16T11:44:27Z</dcterms:modified>
</cp:coreProperties>
</file>