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55DD-98DB-A543-ADE1-71657D0CE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ACRSent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B6E13-1530-064A-B9A2-A08830DE7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Fitzpatrick, Tessa </a:t>
            </a:r>
            <a:r>
              <a:rPr lang="en-US" dirty="0" err="1"/>
              <a:t>Karlovitz</a:t>
            </a:r>
            <a:r>
              <a:rPr lang="en-US" dirty="0"/>
              <a:t>, Dustin </a:t>
            </a:r>
            <a:r>
              <a:rPr lang="en-US" dirty="0" err="1"/>
              <a:t>Luchmee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3650-F396-E844-86DA-9B63E829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SDA Updates and week </a:t>
            </a:r>
            <a:r>
              <a:rPr lang="en-US"/>
              <a:t>7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7FC5-1824-5F47-B3FE-57755EFD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99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</TotalTime>
  <Words>15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ACRSent</vt:lpstr>
      <vt:lpstr>SDA Updates and week 7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ACRSent</dc:title>
  <dc:creator>Karlovitz,Tessa</dc:creator>
  <cp:lastModifiedBy>Karlovitz,Tessa</cp:lastModifiedBy>
  <cp:revision>1</cp:revision>
  <dcterms:created xsi:type="dcterms:W3CDTF">2021-05-10T22:38:29Z</dcterms:created>
  <dcterms:modified xsi:type="dcterms:W3CDTF">2021-05-10T22:40:02Z</dcterms:modified>
</cp:coreProperties>
</file>