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55DD-98DB-A543-ADE1-71657D0CE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ACRSent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B6E13-1530-064A-B9A2-A08830DE7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D11F-0F65-0D44-967A-BCC67B64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book data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DC69-12BD-8142-B732-66698D2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Successfully pulled it into pandas</a:t>
            </a:r>
          </a:p>
          <a:p>
            <a:r>
              <a:rPr lang="en-US" dirty="0"/>
              <a:t>Show number of reviews per year</a:t>
            </a:r>
          </a:p>
          <a:p>
            <a:r>
              <a:rPr lang="en-US" dirty="0"/>
              <a:t>We can match on book title but currently need to do a better merge than just left join since we care about the year </a:t>
            </a:r>
          </a:p>
          <a:p>
            <a:pPr lvl="1"/>
            <a:r>
              <a:rPr lang="en-US" dirty="0"/>
              <a:t>Have not fully implemented this yet</a:t>
            </a:r>
          </a:p>
          <a:p>
            <a:pPr lvl="1"/>
            <a:r>
              <a:rPr lang="en-US" dirty="0"/>
              <a:t>Make a second version of the book review data where we keep just the first 30 reviews of each book since we want to know long term if we can predict if a book will make the top 100 by its initial review </a:t>
            </a:r>
          </a:p>
          <a:p>
            <a:pPr lvl="1"/>
            <a:r>
              <a:rPr lang="en-US" dirty="0"/>
              <a:t>Title, first review date, 30</a:t>
            </a:r>
            <a:r>
              <a:rPr lang="en-US" baseline="30000" dirty="0"/>
              <a:t>th</a:t>
            </a:r>
            <a:r>
              <a:rPr lang="en-US" dirty="0"/>
              <a:t> review date, all 30 reviews, top 100 yes or no (one line of new dataset) </a:t>
            </a:r>
          </a:p>
          <a:p>
            <a:pPr lvl="2"/>
            <a:r>
              <a:rPr lang="en-US" dirty="0"/>
              <a:t>Might not need to do a merge if we do it this way. Just check each title if it is in corresponding top 100 list or not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3650-F396-E844-86DA-9B63E82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SDA Updates and week </a:t>
            </a:r>
            <a:r>
              <a:rPr lang="en-US"/>
              <a:t>7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7FC5-1824-5F47-B3FE-57755EFD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E9F9-F54B-AA42-A30B-FB389905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data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B7DF-657A-164D-860A-28C278C8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550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Wrote three Python files to clean the Amazon book review data</a:t>
            </a:r>
          </a:p>
          <a:p>
            <a:pPr lvl="0"/>
            <a:r>
              <a:rPr lang="en-US" dirty="0"/>
              <a:t>Original file from Amazon contained 10,319,090 reviews. It was 6.7GB. </a:t>
            </a:r>
          </a:p>
          <a:p>
            <a:r>
              <a:rPr lang="en-US" dirty="0"/>
              <a:t>After first pass: 7,450,412 reviews, 2.66GB.</a:t>
            </a:r>
          </a:p>
          <a:p>
            <a:pPr lvl="1"/>
            <a:r>
              <a:rPr lang="en-US" dirty="0"/>
              <a:t>Most common issue was not verified purchases.</a:t>
            </a:r>
          </a:p>
          <a:p>
            <a:r>
              <a:rPr lang="en-US" dirty="0"/>
              <a:t>Performed second pass to count number of reviews per book </a:t>
            </a:r>
          </a:p>
          <a:p>
            <a:pPr lvl="1"/>
            <a:r>
              <a:rPr lang="en-US" dirty="0"/>
              <a:t>Once with every book: 1.65 million books</a:t>
            </a:r>
          </a:p>
          <a:p>
            <a:pPr lvl="1"/>
            <a:r>
              <a:rPr lang="en-US" dirty="0"/>
              <a:t>Once with only books that contain 30 reviews or more: 34,194 books</a:t>
            </a:r>
          </a:p>
          <a:p>
            <a:r>
              <a:rPr lang="en-US" dirty="0"/>
              <a:t>Third pass created file of cleaned reviews containing book titles with at least 30 reviews: 2,668,988 reviews, 893 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45D-2AA0-E644-81E6-309DB01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0F7B-6DA4-284D-B87C-4D9E8749BC4A}"/>
              </a:ext>
            </a:extLst>
          </p:cNvPr>
          <p:cNvSpPr txBox="1"/>
          <p:nvPr/>
        </p:nvSpPr>
        <p:spPr>
          <a:xfrm>
            <a:off x="3399098" y="2407534"/>
            <a:ext cx="53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Data from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9D2207-1214-D44D-BEBD-3EB6412084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2" y="3030988"/>
            <a:ext cx="3518221" cy="343620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E7CE72F-4B45-9B49-B8BC-58B5B56572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68" y="2882835"/>
            <a:ext cx="5732120" cy="36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45D-2AA0-E644-81E6-309DB01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0F7B-6DA4-284D-B87C-4D9E8749BC4A}"/>
              </a:ext>
            </a:extLst>
          </p:cNvPr>
          <p:cNvSpPr txBox="1"/>
          <p:nvPr/>
        </p:nvSpPr>
        <p:spPr>
          <a:xfrm>
            <a:off x="3399098" y="2407534"/>
            <a:ext cx="53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least 30 Reviews Data from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73A2CE-6A3D-7E43-A2F2-4166BCB49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2944442"/>
            <a:ext cx="3268804" cy="314515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8F7F97B-A3AF-EE40-8EDB-262E52541A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39" y="2795287"/>
            <a:ext cx="6054524" cy="32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89D-FF81-AB4D-9731-D50065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51A5359-540C-FD45-83D2-61B65BDB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86" y="2325365"/>
            <a:ext cx="8427028" cy="4274189"/>
          </a:xfrm>
        </p:spPr>
      </p:pic>
    </p:spTree>
    <p:extLst>
      <p:ext uri="{BB962C8B-B14F-4D97-AF65-F5344CB8AC3E}">
        <p14:creationId xmlns:p14="http://schemas.microsoft.com/office/powerpoint/2010/main" val="392011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14E7-4F89-0440-9BDA-AEE11FC6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BEC51E-52D5-8B44-B04A-DE8739CA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2" y="2339602"/>
            <a:ext cx="9885655" cy="3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24BA-287E-5549-989A-6FDA7F6E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EB7777-70AC-CA42-8B65-3C3B73E8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75" y="2415207"/>
            <a:ext cx="9549449" cy="3799855"/>
          </a:xfrm>
        </p:spPr>
      </p:pic>
    </p:spTree>
    <p:extLst>
      <p:ext uri="{BB962C8B-B14F-4D97-AF65-F5344CB8AC3E}">
        <p14:creationId xmlns:p14="http://schemas.microsoft.com/office/powerpoint/2010/main" val="393924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4C2C-C31A-3E40-BF37-8BAA5B0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6090-1E18-4743-95C2-DCFA7A23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2395728"/>
            <a:ext cx="4998339" cy="433769"/>
          </a:xfrm>
        </p:spPr>
        <p:txBody>
          <a:bodyPr/>
          <a:lstStyle/>
          <a:p>
            <a:r>
              <a:rPr lang="en-US" dirty="0"/>
              <a:t>Plot of the average star rating by date over time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D062FD1-2CC8-874E-A84D-336A75FB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829497"/>
            <a:ext cx="6887673" cy="35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26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</TotalTime>
  <Words>323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ACRSent</vt:lpstr>
      <vt:lpstr>SDA Updates and week 7 progress</vt:lpstr>
      <vt:lpstr>Book data updates</vt:lpstr>
      <vt:lpstr>Some sda on Amazon  book review data</vt:lpstr>
      <vt:lpstr>Some sda on Amazon  book review data</vt:lpstr>
      <vt:lpstr>Some sda on amazon book review data</vt:lpstr>
      <vt:lpstr>Some sda on amazon book review data</vt:lpstr>
      <vt:lpstr>Some sda on amazon book review data</vt:lpstr>
      <vt:lpstr>Some sda on amazon  book review data</vt:lpstr>
      <vt:lpstr>Kaggle book data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ACRSent</dc:title>
  <dc:creator>Karlovitz,Tessa</dc:creator>
  <cp:lastModifiedBy>Karlovitz,Tessa</cp:lastModifiedBy>
  <cp:revision>10</cp:revision>
  <dcterms:created xsi:type="dcterms:W3CDTF">2021-05-10T22:38:29Z</dcterms:created>
  <dcterms:modified xsi:type="dcterms:W3CDTF">2021-05-11T21:21:34Z</dcterms:modified>
</cp:coreProperties>
</file>