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5d32b1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5d32b18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d32b1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d5d32b189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d32b18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5d32b189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2013994" y="3093333"/>
            <a:ext cx="6115880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ACRSent Pitch Presentation:</a:t>
            </a:r>
            <a:br>
              <a:rPr lang="en-US"/>
            </a:br>
            <a:r>
              <a:rPr lang="en-US" sz="2700"/>
              <a:t>Sentiment Analysis of Amazon Reviews</a:t>
            </a:r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2772274" y="1933120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/>
              <a:t>Kevin Fitzpatrick, Tessa Karlovitz, Dustin Luchmee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Electronics– </a:t>
            </a:r>
            <a:br>
              <a:rPr lang="en-US"/>
            </a:br>
            <a:r>
              <a:rPr lang="en-US"/>
              <a:t>Completed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Loaded data from Amazon review repository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Removed null values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Removed unnecessary columns 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Converted date to year</a:t>
            </a:r>
            <a:endParaRPr/>
          </a:p>
          <a:p>
            <a:pPr indent="-344487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Very early EDA</a:t>
            </a:r>
            <a:endParaRPr/>
          </a:p>
          <a:p>
            <a:pPr indent="-33813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Got basic statistics and examined value counts of product titles/reviews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Electronics– </a:t>
            </a:r>
            <a:br>
              <a:rPr lang="en-US"/>
            </a:br>
            <a:r>
              <a:rPr lang="en-US"/>
              <a:t>Next Steps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-327342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Further pre-processing:</a:t>
            </a:r>
            <a:endParaRPr/>
          </a:p>
          <a:p>
            <a:pPr indent="-32270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Clean out bad characters in review body such as breaks/newlines, blanks, and punctuation</a:t>
            </a:r>
            <a:endParaRPr/>
          </a:p>
          <a:p>
            <a:pPr indent="-32270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Properly tokenize review body and remove stop words</a:t>
            </a:r>
            <a:endParaRPr/>
          </a:p>
          <a:p>
            <a:pPr indent="-32270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Lemmatize review body</a:t>
            </a:r>
            <a:endParaRPr/>
          </a:p>
          <a:p>
            <a:pPr indent="-327342" lvl="0" marL="344487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Vectorize Data</a:t>
            </a:r>
            <a:endParaRPr/>
          </a:p>
          <a:p>
            <a:pPr indent="-32270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Bag-Of-Words</a:t>
            </a:r>
            <a:endParaRPr/>
          </a:p>
          <a:p>
            <a:pPr indent="-32270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Ngrams</a:t>
            </a:r>
            <a:endParaRPr/>
          </a:p>
          <a:p>
            <a:pPr indent="-330771" lvl="2" marL="12588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2 and 3 word ngrams</a:t>
            </a:r>
            <a:endParaRPr/>
          </a:p>
          <a:p>
            <a:pPr indent="-32270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TF-IDF</a:t>
            </a:r>
            <a:endParaRPr/>
          </a:p>
          <a:p>
            <a:pPr indent="-242982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Mobile Electronics– </a:t>
            </a:r>
            <a:br>
              <a:rPr lang="en-US"/>
            </a:br>
            <a:r>
              <a:rPr lang="en-US"/>
              <a:t>Next Steps continued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Feature Engineering</a:t>
            </a:r>
            <a:endParaRPr/>
          </a:p>
          <a:p>
            <a:pPr indent="-33813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Brainstorm:</a:t>
            </a:r>
            <a:endParaRPr/>
          </a:p>
          <a:p>
            <a:pPr indent="-344487" lvl="2" marL="12588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Length of body</a:t>
            </a:r>
            <a:endParaRPr/>
          </a:p>
          <a:p>
            <a:pPr indent="-344487" lvl="2" marL="12588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Punctuation usage</a:t>
            </a:r>
            <a:endParaRPr/>
          </a:p>
          <a:p>
            <a:pPr indent="-344487" lvl="2" marL="12588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Examine for emotion indicative words (profanity for negative reviews, words such as good, well, etc for </a:t>
            </a:r>
            <a:r>
              <a:rPr lang="en-US"/>
              <a:t>positive reviews).</a:t>
            </a:r>
            <a:endParaRPr/>
          </a:p>
          <a:p>
            <a:pPr indent="-355917" lvl="2" marL="12588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NER</a:t>
            </a:r>
            <a:endParaRPr/>
          </a:p>
          <a:p>
            <a:pPr indent="-355917" lvl="2" marL="12588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Structured Sentiment Analysis &amp; Stance Detection</a:t>
            </a:r>
            <a:endParaRPr/>
          </a:p>
          <a:p>
            <a:pPr indent="-33813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Further EDA will be needed to come up with additional features</a:t>
            </a:r>
            <a:endParaRPr/>
          </a:p>
          <a:p>
            <a:pPr indent="-235267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Background on topic…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Basic Problems: 1) reading reviews and predicting number of stars. 2) reading reviews and predicting whether a book will make the top 100 rank for that year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Book Cleaning– </a:t>
            </a:r>
            <a:br>
              <a:rPr lang="en-US"/>
            </a:br>
            <a:r>
              <a:rPr lang="en-US"/>
              <a:t>First Pass (90% complete)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Remove rows with NaNs in the main columns (such as date)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Product Category = ‘Books’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Handle emojis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Remove rows with very short review bodies?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Remove rows with review body ‘N/A’ or something similar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Only keep verified purchases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Clean out bad characters in review body such as breaks/newlines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Look at more rows and see if there are any other issues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Book Cleaning – Harder Problems</a:t>
            </a:r>
            <a:br>
              <a:rPr lang="en-US"/>
            </a:br>
            <a:r>
              <a:rPr lang="en-US"/>
              <a:t>Second pass (to be completed)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Handle the size of the data 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Dataset is 6.7GB (over 10 million rows) so we cannot load it into a Jupyter Notebook. 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Going to decide what cleaning we want to do on a smaller set of it then write a python script to clean the whole dataset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Remove all books with fewer than N reviews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Book Data Plan</a:t>
            </a:r>
            <a:br>
              <a:rPr lang="en-US"/>
            </a:br>
            <a:r>
              <a:rPr lang="en-US"/>
              <a:t>(to be completed)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2773599" y="1885285"/>
            <a:ext cx="7796540" cy="4575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Write a Python script that will do the first set of cleaning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Will go through the 10 million lines and remove lines that are bad and write the clean lines to an output file with only the columns that we care about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Write a second Python script that will go through the “cleaned” dataset 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It will build a list of all unique books and the number of reviews for each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We will need to look at it and decide what is the minimum number of reviews that we want to keep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Write a 3</a:t>
            </a:r>
            <a:r>
              <a:rPr baseline="30000" lang="en-US"/>
              <a:t>rd</a:t>
            </a:r>
            <a:r>
              <a:rPr lang="en-US"/>
              <a:t> Python script that will go through the “cleaned” dataset and keep the lines with books that have enough reviews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After this 3</a:t>
            </a:r>
            <a:r>
              <a:rPr baseline="30000" lang="en-US"/>
              <a:t>rd</a:t>
            </a:r>
            <a:r>
              <a:rPr lang="en-US"/>
              <a:t> Python script we expect the dataset to be much smaller and this is what we will work with to compare against our top 100 book dataset and create models/visualizations with </a:t>
            </a:r>
            <a:endParaRPr/>
          </a:p>
          <a:p>
            <a:pPr indent="-25069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Book Review Data vs Top 100 Ranked Books (to be completed)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Once the book review data is cleaned as described above we will pull in the top 100 ranked books by year to begin their comparison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We don’t expect any issues with cleaning the top 100 ranked books but when we pull the data we may need some simple clean up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possible harder problem is merging the top ranked book list with the book review data 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Book titles may be very close but not identical, issues like that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Mobile Electronics– </a:t>
            </a:r>
            <a:br>
              <a:rPr lang="en-US"/>
            </a:br>
            <a:r>
              <a:rPr lang="en-US"/>
              <a:t>Completed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Loaded data from Amazon review repository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Removed null values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Converted emojis into text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Removed products that had less than 30 reviews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Very early EDA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Top products by review / star ratings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Most common words / ngrams by star rating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Mobile Electronics– </a:t>
            </a:r>
            <a:br>
              <a:rPr lang="en-US"/>
            </a:br>
            <a:r>
              <a:rPr lang="en-US"/>
              <a:t>Next Steps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Further pre-processing: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Clean out bad characters in review body such as breaks/newlines, blanks, and punctuation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Properly tokenize review body and remove stop words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Lemmatize review body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Vectorize Data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Bag-Of-Words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Ngrams</a:t>
            </a:r>
            <a:endParaRPr/>
          </a:p>
          <a:p>
            <a:pPr indent="-344488" lvl="2" marL="125888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2 and 3 word ngrams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TF-IDF</a:t>
            </a:r>
            <a:endParaRPr/>
          </a:p>
          <a:p>
            <a:pPr indent="-242983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Mobile Electronics– </a:t>
            </a:r>
            <a:br>
              <a:rPr lang="en-US"/>
            </a:br>
            <a:r>
              <a:rPr lang="en-US"/>
              <a:t>Next Steps continued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Feature Engineering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Brainstorm:</a:t>
            </a:r>
            <a:endParaRPr/>
          </a:p>
          <a:p>
            <a:pPr indent="-344488" lvl="2" marL="125888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Length of body</a:t>
            </a:r>
            <a:endParaRPr/>
          </a:p>
          <a:p>
            <a:pPr indent="-344488" lvl="2" marL="125888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Punctuation usage</a:t>
            </a:r>
            <a:endParaRPr/>
          </a:p>
          <a:p>
            <a:pPr indent="-344488" lvl="2" marL="125888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Emoji count / usage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n-US"/>
              <a:t>Further EDA will be needed to come up with additional features</a:t>
            </a:r>
            <a:endParaRPr/>
          </a:p>
          <a:p>
            <a:pPr indent="-23526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