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4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42ED-FA3C-1E4B-8487-9C10A451F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3994" y="3093333"/>
            <a:ext cx="6115880" cy="226855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ACRSent</a:t>
            </a:r>
            <a:r>
              <a:rPr lang="en-US" dirty="0"/>
              <a:t> Pitch Presentation:</a:t>
            </a:r>
            <a:br>
              <a:rPr lang="en-US" dirty="0"/>
            </a:br>
            <a:r>
              <a:rPr lang="en-US" sz="2700" dirty="0"/>
              <a:t>Sentiment Analysis of Amazon Reviews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02DDA-DA38-3F47-A5BA-18989FF13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1933120"/>
            <a:ext cx="5357600" cy="1160213"/>
          </a:xfrm>
        </p:spPr>
        <p:txBody>
          <a:bodyPr/>
          <a:lstStyle/>
          <a:p>
            <a:r>
              <a:rPr lang="en-US" dirty="0"/>
              <a:t>Kevin Fitzpatrick, Tessa </a:t>
            </a:r>
            <a:r>
              <a:rPr lang="en-US" dirty="0" err="1"/>
              <a:t>Karlovitz</a:t>
            </a:r>
            <a:r>
              <a:rPr lang="en-US" dirty="0"/>
              <a:t>, Dustin </a:t>
            </a:r>
            <a:r>
              <a:rPr lang="en-US" dirty="0" err="1"/>
              <a:t>Luchmee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3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3138-0BB6-1A49-A30B-E3D5384A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0679-005C-C146-A17F-FDBA41AB5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on topic…</a:t>
            </a:r>
          </a:p>
          <a:p>
            <a:r>
              <a:rPr lang="en-US" dirty="0"/>
              <a:t>Basic Problems: 1) reading reviews and predicting number of stars. 2) reading reviews and predicting whether a book will make the top 100 rank for that year</a:t>
            </a:r>
          </a:p>
        </p:txBody>
      </p:sp>
    </p:spTree>
    <p:extLst>
      <p:ext uri="{BB962C8B-B14F-4D97-AF65-F5344CB8AC3E}">
        <p14:creationId xmlns:p14="http://schemas.microsoft.com/office/powerpoint/2010/main" val="11706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5094-1AD8-784A-9361-19962014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Cleaning– </a:t>
            </a:r>
            <a:br>
              <a:rPr lang="en-US" dirty="0"/>
            </a:br>
            <a:r>
              <a:rPr lang="en-US" dirty="0"/>
              <a:t>First Pass (90% complete)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30147-D50E-9845-AF83-48FDD3D2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Remove rows with </a:t>
            </a:r>
            <a:r>
              <a:rPr lang="en-US" dirty="0" err="1"/>
              <a:t>NaNs</a:t>
            </a:r>
            <a:r>
              <a:rPr lang="en-US" dirty="0"/>
              <a:t> in the main columns (such as date)</a:t>
            </a:r>
          </a:p>
          <a:p>
            <a:r>
              <a:rPr lang="en-US" dirty="0"/>
              <a:t>Product Category = ‘Books’</a:t>
            </a:r>
          </a:p>
          <a:p>
            <a:r>
              <a:rPr lang="en-US" dirty="0"/>
              <a:t>Handle emojis</a:t>
            </a:r>
          </a:p>
          <a:p>
            <a:r>
              <a:rPr lang="en-US" dirty="0"/>
              <a:t>Remove rows with very short review bodies? </a:t>
            </a:r>
          </a:p>
          <a:p>
            <a:r>
              <a:rPr lang="en-US" dirty="0"/>
              <a:t>Remove rows with review body ‘N/A’ or something similar </a:t>
            </a:r>
          </a:p>
          <a:p>
            <a:r>
              <a:rPr lang="en-US" dirty="0"/>
              <a:t>Only keep verified purchases</a:t>
            </a:r>
          </a:p>
          <a:p>
            <a:r>
              <a:rPr lang="en-US" dirty="0"/>
              <a:t>Clean out bad characters in review body such as breaks/newlines </a:t>
            </a:r>
          </a:p>
          <a:p>
            <a:r>
              <a:rPr lang="en-US" dirty="0"/>
              <a:t>Look at more rows and see if there are any other issues </a:t>
            </a:r>
          </a:p>
        </p:txBody>
      </p:sp>
    </p:spTree>
    <p:extLst>
      <p:ext uri="{BB962C8B-B14F-4D97-AF65-F5344CB8AC3E}">
        <p14:creationId xmlns:p14="http://schemas.microsoft.com/office/powerpoint/2010/main" val="311075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8E57-B8EA-244B-829C-0A19A808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Cleaning – Harder Problems</a:t>
            </a:r>
            <a:br>
              <a:rPr lang="en-US" dirty="0"/>
            </a:br>
            <a:r>
              <a:rPr lang="en-US" dirty="0"/>
              <a:t>Second pass (to be completed)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65D4A-988D-9145-8374-F4C4923D4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the size of the data </a:t>
            </a:r>
          </a:p>
          <a:p>
            <a:pPr lvl="1"/>
            <a:r>
              <a:rPr lang="en-US" dirty="0"/>
              <a:t>Dataset is 6.7GB (over 10 million rows) so we cannot load it into a </a:t>
            </a:r>
            <a:r>
              <a:rPr lang="en-US" dirty="0" err="1"/>
              <a:t>Jupyter</a:t>
            </a:r>
            <a:r>
              <a:rPr lang="en-US" dirty="0"/>
              <a:t> Notebook. </a:t>
            </a:r>
          </a:p>
          <a:p>
            <a:pPr lvl="1"/>
            <a:r>
              <a:rPr lang="en-US" dirty="0"/>
              <a:t>Going to decide what cleaning we want to do on a smaller set of it then write a python script to clean the whole dataset </a:t>
            </a:r>
          </a:p>
          <a:p>
            <a:r>
              <a:rPr lang="en-US" dirty="0"/>
              <a:t>Remove all books with fewer than N reviews </a:t>
            </a:r>
          </a:p>
        </p:txBody>
      </p:sp>
    </p:spTree>
    <p:extLst>
      <p:ext uri="{BB962C8B-B14F-4D97-AF65-F5344CB8AC3E}">
        <p14:creationId xmlns:p14="http://schemas.microsoft.com/office/powerpoint/2010/main" val="8773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6ABC-D637-7648-9591-856B74A5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Data Plan</a:t>
            </a:r>
            <a:br>
              <a:rPr lang="en-US" dirty="0"/>
            </a:br>
            <a:r>
              <a:rPr lang="en-US" dirty="0"/>
              <a:t>(to be completed)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4AC94-475D-414C-92A3-B1CAAFE89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45754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Write a Python script that will do the first set of cleaning</a:t>
            </a:r>
          </a:p>
          <a:p>
            <a:pPr lvl="1"/>
            <a:r>
              <a:rPr lang="en-US" dirty="0"/>
              <a:t>Will go through the 10 million lines and remove lines that are bad and write the clean lines to an output file with only the columns that we care about</a:t>
            </a:r>
          </a:p>
          <a:p>
            <a:r>
              <a:rPr lang="en-US" dirty="0"/>
              <a:t>Write a second Python script that will go through the “cleaned” dataset </a:t>
            </a:r>
          </a:p>
          <a:p>
            <a:pPr lvl="1"/>
            <a:r>
              <a:rPr lang="en-US" dirty="0"/>
              <a:t>It will build a list of all unique books and the number of reviews for each</a:t>
            </a:r>
          </a:p>
          <a:p>
            <a:pPr lvl="1"/>
            <a:r>
              <a:rPr lang="en-US" dirty="0"/>
              <a:t>We will need to look at it and decide what is the minimum number of reviews that we want to keep </a:t>
            </a:r>
          </a:p>
          <a:p>
            <a:r>
              <a:rPr lang="en-US" dirty="0"/>
              <a:t>Write a 3</a:t>
            </a:r>
            <a:r>
              <a:rPr lang="en-US" baseline="30000" dirty="0"/>
              <a:t>rd</a:t>
            </a:r>
            <a:r>
              <a:rPr lang="en-US" dirty="0"/>
              <a:t> Python script that will go through the “cleaned” dataset and keep the lines with books that have enough reviews</a:t>
            </a:r>
          </a:p>
          <a:p>
            <a:r>
              <a:rPr lang="en-US" dirty="0"/>
              <a:t>After this 3</a:t>
            </a:r>
            <a:r>
              <a:rPr lang="en-US" baseline="30000" dirty="0"/>
              <a:t>rd</a:t>
            </a:r>
            <a:r>
              <a:rPr lang="en-US" dirty="0"/>
              <a:t> Python script we expect the dataset to be much smaller and this is what we will work with to compare against our top 100 book dataset and create models/visualizations with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4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7AAF-7498-4A45-B5B7-EB2C8875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Review Data vs Top 100 Ranked Books (to be completed)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C858-7B6B-3E4E-A8F3-4158BC12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book review data is cleaned as described above we will pull in the top 100 ranked books by year to begin their comparison</a:t>
            </a:r>
          </a:p>
          <a:p>
            <a:r>
              <a:rPr lang="en-US" dirty="0"/>
              <a:t>We don’t expect any issues with cleaning the top 100 ranked books but when we pull the data we may need some simple clean up </a:t>
            </a:r>
          </a:p>
          <a:p>
            <a:r>
              <a:rPr lang="en-US" dirty="0"/>
              <a:t>A possible harder problem is merging the top ranked book list with the book review data </a:t>
            </a:r>
          </a:p>
          <a:p>
            <a:pPr lvl="1"/>
            <a:r>
              <a:rPr lang="en-US" dirty="0"/>
              <a:t>Book titles may be very close but not identical, issues like that </a:t>
            </a:r>
          </a:p>
        </p:txBody>
      </p:sp>
    </p:spTree>
    <p:extLst>
      <p:ext uri="{BB962C8B-B14F-4D97-AF65-F5344CB8AC3E}">
        <p14:creationId xmlns:p14="http://schemas.microsoft.com/office/powerpoint/2010/main" val="83125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5094-1AD8-784A-9361-19962014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Electronics– </a:t>
            </a:r>
            <a:br>
              <a:rPr lang="en-US" dirty="0"/>
            </a:br>
            <a:r>
              <a:rPr lang="en-US" dirty="0"/>
              <a:t>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30147-D50E-9845-AF83-48FDD3D2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Loaded data from Amazon review repository</a:t>
            </a:r>
          </a:p>
          <a:p>
            <a:r>
              <a:rPr lang="en-US" dirty="0"/>
              <a:t>Removed null values</a:t>
            </a:r>
          </a:p>
          <a:p>
            <a:r>
              <a:rPr lang="en-US" dirty="0"/>
              <a:t>Converted emojis into text</a:t>
            </a:r>
          </a:p>
          <a:p>
            <a:r>
              <a:rPr lang="en-US" dirty="0"/>
              <a:t>Removed products that had less than 30 reviews</a:t>
            </a:r>
          </a:p>
          <a:p>
            <a:r>
              <a:rPr lang="en-US" dirty="0"/>
              <a:t>Very early EDA</a:t>
            </a:r>
          </a:p>
          <a:p>
            <a:pPr lvl="1"/>
            <a:r>
              <a:rPr lang="en-US" dirty="0"/>
              <a:t>Top products by review / star ratings</a:t>
            </a:r>
          </a:p>
          <a:p>
            <a:pPr lvl="1"/>
            <a:r>
              <a:rPr lang="en-US" dirty="0"/>
              <a:t>Most common words / </a:t>
            </a:r>
            <a:r>
              <a:rPr lang="en-US" dirty="0" err="1"/>
              <a:t>ngrams</a:t>
            </a:r>
            <a:r>
              <a:rPr lang="en-US" dirty="0"/>
              <a:t> by star rating</a:t>
            </a:r>
          </a:p>
        </p:txBody>
      </p:sp>
    </p:spTree>
    <p:extLst>
      <p:ext uri="{BB962C8B-B14F-4D97-AF65-F5344CB8AC3E}">
        <p14:creationId xmlns:p14="http://schemas.microsoft.com/office/powerpoint/2010/main" val="69465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8E57-B8EA-244B-829C-0A19A808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Electronics– </a:t>
            </a:r>
            <a:br>
              <a:rPr lang="en-US" dirty="0"/>
            </a:br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65D4A-988D-9145-8374-F4C4923D4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Further pre-processing:</a:t>
            </a:r>
          </a:p>
          <a:p>
            <a:pPr lvl="1"/>
            <a:r>
              <a:rPr lang="en-US" dirty="0"/>
              <a:t>Clean out bad characters in review body such as breaks/newlines, blanks, and punctuation</a:t>
            </a:r>
          </a:p>
          <a:p>
            <a:pPr lvl="1"/>
            <a:r>
              <a:rPr lang="en-US" dirty="0"/>
              <a:t>Properly tokenize review body and remove stop words</a:t>
            </a:r>
          </a:p>
          <a:p>
            <a:pPr lvl="1"/>
            <a:r>
              <a:rPr lang="en-US" dirty="0"/>
              <a:t>Lemmatize review body</a:t>
            </a:r>
          </a:p>
          <a:p>
            <a:r>
              <a:rPr lang="en-US" dirty="0"/>
              <a:t>Vectorize Data</a:t>
            </a:r>
          </a:p>
          <a:p>
            <a:pPr lvl="1"/>
            <a:r>
              <a:rPr lang="en-US" dirty="0"/>
              <a:t>Bag-Of-Words</a:t>
            </a:r>
          </a:p>
          <a:p>
            <a:pPr lvl="1"/>
            <a:r>
              <a:rPr lang="en-US" dirty="0" err="1"/>
              <a:t>Ngrams</a:t>
            </a:r>
            <a:endParaRPr lang="en-US" dirty="0"/>
          </a:p>
          <a:p>
            <a:pPr lvl="2"/>
            <a:r>
              <a:rPr lang="en-US" dirty="0"/>
              <a:t>2 and 3 word </a:t>
            </a:r>
            <a:r>
              <a:rPr lang="en-US" dirty="0" err="1"/>
              <a:t>ngrams</a:t>
            </a:r>
            <a:endParaRPr lang="en-US" dirty="0"/>
          </a:p>
          <a:p>
            <a:pPr lvl="1"/>
            <a:r>
              <a:rPr lang="en-US" dirty="0"/>
              <a:t>TF-IDF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5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8E57-B8EA-244B-829C-0A19A808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Electronics– </a:t>
            </a:r>
            <a:br>
              <a:rPr lang="en-US" dirty="0"/>
            </a:br>
            <a:r>
              <a:rPr lang="en-US" dirty="0"/>
              <a:t>Next Steps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65D4A-988D-9145-8374-F4C4923D4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  <a:p>
            <a:pPr lvl="1"/>
            <a:r>
              <a:rPr lang="en-US" dirty="0"/>
              <a:t>Brainstorm:</a:t>
            </a:r>
          </a:p>
          <a:p>
            <a:pPr lvl="2"/>
            <a:r>
              <a:rPr lang="en-US" dirty="0"/>
              <a:t>Length of body</a:t>
            </a:r>
          </a:p>
          <a:p>
            <a:pPr lvl="2"/>
            <a:r>
              <a:rPr lang="en-US" dirty="0"/>
              <a:t>Punctuation usage</a:t>
            </a:r>
          </a:p>
          <a:p>
            <a:pPr lvl="2"/>
            <a:r>
              <a:rPr lang="en-US" dirty="0"/>
              <a:t>Emoji count / usage</a:t>
            </a:r>
          </a:p>
          <a:p>
            <a:pPr lvl="1"/>
            <a:r>
              <a:rPr lang="en-US" dirty="0"/>
              <a:t>Further EDA will be needed to come up with additional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83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80</TotalTime>
  <Words>581</Words>
  <Application>Microsoft Macintosh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ACRSent Pitch Presentation: Sentiment Analysis of Amazon Reviews</vt:lpstr>
      <vt:lpstr>Background</vt:lpstr>
      <vt:lpstr>Book Cleaning–  First Pass (90% complete)</vt:lpstr>
      <vt:lpstr>Book Cleaning – Harder Problems Second pass (to be completed)</vt:lpstr>
      <vt:lpstr>Book Data Plan (to be completed)</vt:lpstr>
      <vt:lpstr>Book Review Data vs Top 100 Ranked Books (to be completed)</vt:lpstr>
      <vt:lpstr>Mobile Electronics–  Completed</vt:lpstr>
      <vt:lpstr>Mobile Electronics–  Next Steps</vt:lpstr>
      <vt:lpstr>Mobile Electronics–  Next Steps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Karlovitz,Tessa</dc:creator>
  <cp:lastModifiedBy>Karlovitz,Tessa</cp:lastModifiedBy>
  <cp:revision>13</cp:revision>
  <dcterms:created xsi:type="dcterms:W3CDTF">2021-04-26T20:11:04Z</dcterms:created>
  <dcterms:modified xsi:type="dcterms:W3CDTF">2021-04-27T22:15:27Z</dcterms:modified>
</cp:coreProperties>
</file>