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2" r:id="rId6"/>
    <p:sldId id="263" r:id="rId7"/>
    <p:sldId id="264" r:id="rId8"/>
    <p:sldId id="265" r:id="rId9"/>
    <p:sldId id="266" r:id="rId10"/>
    <p:sldId id="267" r:id="rId11"/>
    <p:sldId id="268" r:id="rId12"/>
    <p:sldId id="276"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lvl1pPr>
    <a:lvl2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lvl2pPr>
    <a:lvl3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lvl3pPr>
    <a:lvl4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lvl4pPr>
    <a:lvl5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lvl5pPr>
    <a:lvl6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lvl6pPr>
    <a:lvl7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lvl7pPr>
    <a:lvl8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lvl8pPr>
    <a:lvl9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Graphik Semibold"/>
          <a:ea typeface="Graphik Semibold"/>
          <a:cs typeface="Graphik Semi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6"/>
          </a:solidFill>
        </a:fill>
      </a:tcStyle>
    </a:wholeTbl>
    <a:band2H>
      <a:tcTxStyle/>
      <a:tcStyle>
        <a:tcBdr/>
        <a:fill>
          <a:solidFill>
            <a:srgbClr val="E6EBF3"/>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
          <a:latin typeface="Graphik Semibold"/>
          <a:ea typeface="Graphik Semibold"/>
          <a:cs typeface="Graphik Semi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CA"/>
          </a:solidFill>
        </a:fill>
      </a:tcStyle>
    </a:wholeTbl>
    <a:band2H>
      <a:tcTxStyle/>
      <a:tcStyle>
        <a:tcBdr/>
        <a:fill>
          <a:solidFill>
            <a:srgbClr val="E7F2E6"/>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
          <a:latin typeface="Graphik Semibold"/>
          <a:ea typeface="Graphik Semibold"/>
          <a:cs typeface="Graphik Semi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CBD6"/>
          </a:solidFill>
        </a:fill>
      </a:tcStyle>
    </a:wholeTbl>
    <a:band2H>
      <a:tcTxStyle/>
      <a:tcStyle>
        <a:tcBdr/>
        <a:fill>
          <a:solidFill>
            <a:srgbClr val="F6E7EC"/>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
          <a:latin typeface="Graphik Semibold"/>
          <a:ea typeface="Graphik Semibold"/>
          <a:cs typeface="Graphik Semibol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raphik Semibold"/>
          <a:ea typeface="Graphik Semibold"/>
          <a:cs typeface="Graphik Semi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raphik Semibold"/>
          <a:ea typeface="Graphik Semibold"/>
          <a:cs typeface="Graphik Semi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Graphik Semibold"/>
          <a:ea typeface="Graphik Semibold"/>
          <a:cs typeface="Graphik Semi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raphik Semibold"/>
          <a:ea typeface="Graphik Semibold"/>
          <a:cs typeface="Graphik Semi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
          <a:latin typeface="Graphik Semibold"/>
          <a:ea typeface="Graphik Semibold"/>
          <a:cs typeface="Graphik Semi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0"/>
  </p:normalViewPr>
  <p:slideViewPr>
    <p:cSldViewPr snapToGrid="0" snapToObjects="1">
      <p:cViewPr varScale="1">
        <p:scale>
          <a:sx n="60" d="100"/>
          <a:sy n="60" d="100"/>
        </p:scale>
        <p:origin x="2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7">
              <a:lnSpc>
                <a:spcPct val="90000"/>
              </a:lnSpc>
              <a:defRPr sz="11600" spc="-348">
                <a:gradFill flip="none" rotWithShape="1">
                  <a:gsLst>
                    <a:gs pos="0">
                      <a:srgbClr val="1E98FD"/>
                    </a:gs>
                    <a:gs pos="100000">
                      <a:srgbClr val="FF00F7"/>
                    </a:gs>
                  </a:gsLst>
                  <a:lin ang="3960000" scaled="0"/>
                </a:gradFill>
              </a:defRPr>
            </a:lvl1pPr>
          </a:lstStyle>
          <a:p>
            <a:r>
              <a:t>Presentation Title</a:t>
            </a:r>
          </a:p>
        </p:txBody>
      </p:sp>
      <p:sp>
        <p:nvSpPr>
          <p:cNvPr id="12" name="Body Level One…"/>
          <p:cNvSpPr txBox="1">
            <a:spLocks noGrp="1"/>
          </p:cNvSpPr>
          <p:nvPr>
            <p:ph type="body" sz="quarter" idx="1" hasCustomPrompt="1"/>
          </p:nvPr>
        </p:nvSpPr>
        <p:spPr>
          <a:xfrm>
            <a:off x="1270000" y="12160429"/>
            <a:ext cx="21844000" cy="694057"/>
          </a:xfrm>
          <a:prstGeom prst="rect">
            <a:avLst/>
          </a:prstGeom>
        </p:spPr>
        <p:txBody>
          <a:bodyPr numCol="1" spcCol="38100"/>
          <a:lstStyle>
            <a:lvl1pPr marL="0" indent="0" algn="ctr" defTabSz="825500">
              <a:spcBef>
                <a:spcPts val="0"/>
              </a:spcBef>
              <a:buClrTx/>
              <a:buSzTx/>
              <a:buNone/>
              <a:defRPr sz="3500">
                <a:latin typeface="Graphik Medium"/>
                <a:ea typeface="Graphik Medium"/>
                <a:cs typeface="Graphik Medium"/>
                <a:sym typeface="Graphik Medium"/>
              </a:defRPr>
            </a:lvl1pPr>
            <a:lvl2pPr marL="966258" indent="-407458" algn="ctr" defTabSz="825500">
              <a:spcBef>
                <a:spcPts val="0"/>
              </a:spcBef>
              <a:buClrTx/>
              <a:defRPr sz="3500">
                <a:latin typeface="Graphik Medium"/>
                <a:ea typeface="Graphik Medium"/>
                <a:cs typeface="Graphik Medium"/>
                <a:sym typeface="Graphik Medium"/>
              </a:defRPr>
            </a:lvl2pPr>
            <a:lvl3pPr marL="1525058" indent="-407458" algn="ctr" defTabSz="825500">
              <a:spcBef>
                <a:spcPts val="0"/>
              </a:spcBef>
              <a:buClrTx/>
              <a:defRPr sz="3500">
                <a:latin typeface="Graphik Medium"/>
                <a:ea typeface="Graphik Medium"/>
                <a:cs typeface="Graphik Medium"/>
                <a:sym typeface="Graphik Medium"/>
              </a:defRPr>
            </a:lvl3pPr>
            <a:lvl4pPr marL="2083858" indent="-407458" algn="ctr" defTabSz="825500">
              <a:spcBef>
                <a:spcPts val="0"/>
              </a:spcBef>
              <a:buClrTx/>
              <a:defRPr sz="3500">
                <a:latin typeface="Graphik Medium"/>
                <a:ea typeface="Graphik Medium"/>
                <a:cs typeface="Graphik Medium"/>
                <a:sym typeface="Graphik Medium"/>
              </a:defRPr>
            </a:lvl4pPr>
            <a:lvl5pPr marL="2642658" indent="-407458" algn="ctr" defTabSz="825500">
              <a:spcBef>
                <a:spcPts val="0"/>
              </a:spcBef>
              <a:buClrTx/>
              <a:defRPr sz="3500">
                <a:latin typeface="Graphik Medium"/>
                <a:ea typeface="Graphik Medium"/>
                <a:cs typeface="Graphik Medium"/>
                <a:sym typeface="Graphik Medium"/>
              </a:defRPr>
            </a:lvl5pPr>
          </a:lstStyle>
          <a:p>
            <a:r>
              <a:t>Author and Date</a:t>
            </a:r>
          </a:p>
          <a:p>
            <a:pPr lvl="1"/>
            <a:endParaRPr/>
          </a:p>
          <a:p>
            <a:pPr lvl="2"/>
            <a:endParaRPr/>
          </a:p>
          <a:p>
            <a:pPr lvl="3"/>
            <a:endParaRPr/>
          </a:p>
          <a:p>
            <a:pPr lvl="4"/>
            <a:endParaRPr/>
          </a:p>
        </p:txBody>
      </p:sp>
      <p:sp>
        <p:nvSpPr>
          <p:cNvPr id="13" name="Body Level One…"/>
          <p:cNvSpPr txBox="1">
            <a:spLocks noGrp="1"/>
          </p:cNvSpPr>
          <p:nvPr>
            <p:ph type="body" sz="quarter" idx="21" hasCustomPrompt="1"/>
          </p:nvPr>
        </p:nvSpPr>
        <p:spPr>
          <a:xfrm>
            <a:off x="1270000" y="6985000"/>
            <a:ext cx="21844000" cy="2512353"/>
          </a:xfrm>
          <a:prstGeom prst="rect">
            <a:avLst/>
          </a:prstGeom>
        </p:spPr>
        <p:txBody>
          <a:bodyPr numCol="1" spcCol="38100"/>
          <a:lstStyle>
            <a:lvl1pPr marL="0" indent="0" algn="ctr" defTabSz="825500">
              <a:spcBef>
                <a:spcPts val="0"/>
              </a:spcBef>
              <a:buClrTx/>
              <a:buSzTx/>
              <a:buNone/>
              <a:defRPr sz="6400">
                <a:latin typeface="Graphik Medium"/>
                <a:ea typeface="Graphik Medium"/>
                <a:cs typeface="Graphik Medium"/>
                <a:sym typeface="Graphik Medium"/>
              </a:defRPr>
            </a:lvl1pPr>
          </a:lstStyle>
          <a:p>
            <a:r>
              <a:t>Presentation Subtitle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70000" y="4927600"/>
            <a:ext cx="21844000" cy="3902870"/>
          </a:xfrm>
          <a:prstGeom prst="rect">
            <a:avLst/>
          </a:prstGeom>
        </p:spPr>
        <p:txBody>
          <a:bodyPr numCol="1" spcCol="38100"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0" algn="ctr">
              <a:spcBef>
                <a:spcPts val="0"/>
              </a:spcBef>
              <a:buClrTx/>
              <a:buSzTx/>
              <a:buNone/>
              <a:defRPr sz="8400" spc="-252">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0" algn="ctr">
              <a:spcBef>
                <a:spcPts val="0"/>
              </a:spcBef>
              <a:buClrTx/>
              <a:buSzTx/>
              <a:buNone/>
              <a:defRPr sz="8400" spc="-252">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0" algn="ctr">
              <a:spcBef>
                <a:spcPts val="0"/>
              </a:spcBef>
              <a:buClrTx/>
              <a:buSzTx/>
              <a:buNone/>
              <a:defRPr sz="8400" spc="-252">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0" algn="ctr">
              <a:spcBef>
                <a:spcPts val="0"/>
              </a:spcBef>
              <a:buClrTx/>
              <a:buSzTx/>
              <a:buNone/>
              <a:defRPr sz="8400" spc="-252">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6" name="Body Level One…"/>
          <p:cNvSpPr txBox="1">
            <a:spLocks noGrp="1"/>
          </p:cNvSpPr>
          <p:nvPr>
            <p:ph type="body" sz="quarter" idx="1" hasCustomPrompt="1"/>
          </p:nvPr>
        </p:nvSpPr>
        <p:spPr>
          <a:xfrm>
            <a:off x="1270000" y="11155085"/>
            <a:ext cx="21844000" cy="832614"/>
          </a:xfrm>
          <a:prstGeom prst="rect">
            <a:avLst/>
          </a:prstGeom>
        </p:spPr>
        <p:txBody>
          <a:bodyPr numCol="1" spcCol="38100" anchor="ctr"/>
          <a:lstStyle>
            <a:lvl1pPr marL="0" indent="0" algn="ctr" defTabSz="825500">
              <a:spcBef>
                <a:spcPts val="0"/>
              </a:spcBef>
              <a:buClrTx/>
              <a:buSzTx/>
              <a:buNone/>
              <a:defRPr sz="4400">
                <a:latin typeface="Graphik Medium"/>
                <a:ea typeface="Graphik Medium"/>
                <a:cs typeface="Graphik Medium"/>
                <a:sym typeface="Graphik Medium"/>
              </a:defRPr>
            </a:lvl1pPr>
            <a:lvl2pPr marL="1071033" indent="-512233" algn="ctr" defTabSz="825500">
              <a:spcBef>
                <a:spcPts val="0"/>
              </a:spcBef>
              <a:buClrTx/>
              <a:defRPr sz="4400">
                <a:latin typeface="Graphik Medium"/>
                <a:ea typeface="Graphik Medium"/>
                <a:cs typeface="Graphik Medium"/>
                <a:sym typeface="Graphik Medium"/>
              </a:defRPr>
            </a:lvl2pPr>
            <a:lvl3pPr marL="1629833" indent="-512233" algn="ctr" defTabSz="825500">
              <a:spcBef>
                <a:spcPts val="0"/>
              </a:spcBef>
              <a:buClrTx/>
              <a:defRPr sz="4400">
                <a:latin typeface="Graphik Medium"/>
                <a:ea typeface="Graphik Medium"/>
                <a:cs typeface="Graphik Medium"/>
                <a:sym typeface="Graphik Medium"/>
              </a:defRPr>
            </a:lvl3pPr>
            <a:lvl4pPr marL="2188633" indent="-512233" algn="ctr" defTabSz="825500">
              <a:spcBef>
                <a:spcPts val="0"/>
              </a:spcBef>
              <a:buClrTx/>
              <a:defRPr sz="4400">
                <a:latin typeface="Graphik Medium"/>
                <a:ea typeface="Graphik Medium"/>
                <a:cs typeface="Graphik Medium"/>
                <a:sym typeface="Graphik Medium"/>
              </a:defRPr>
            </a:lvl4pPr>
            <a:lvl5pPr marL="2747433" indent="-512233" algn="ctr" defTabSz="825500">
              <a:spcBef>
                <a:spcPts val="0"/>
              </a:spcBef>
              <a:buClrTx/>
              <a:defRPr sz="4400">
                <a:latin typeface="Graphik Medium"/>
                <a:ea typeface="Graphik Medium"/>
                <a:cs typeface="Graphik Medium"/>
                <a:sym typeface="Graphik Medium"/>
              </a:defRPr>
            </a:lvl5pPr>
          </a:lstStyle>
          <a:p>
            <a:r>
              <a:t>Attribution</a:t>
            </a:r>
          </a:p>
          <a:p>
            <a:pPr lvl="1"/>
            <a:endParaRPr/>
          </a:p>
          <a:p>
            <a:pPr lvl="2"/>
            <a:endParaRPr/>
          </a:p>
          <a:p>
            <a:pPr lvl="3"/>
            <a:endParaRPr/>
          </a:p>
          <a:p>
            <a:pPr lvl="4"/>
            <a:endParaRPr/>
          </a:p>
        </p:txBody>
      </p:sp>
      <p:sp>
        <p:nvSpPr>
          <p:cNvPr id="107" name="Body Level One…"/>
          <p:cNvSpPr txBox="1">
            <a:spLocks noGrp="1"/>
          </p:cNvSpPr>
          <p:nvPr>
            <p:ph type="body" sz="half" idx="21" hasCustomPrompt="1"/>
          </p:nvPr>
        </p:nvSpPr>
        <p:spPr>
          <a:xfrm>
            <a:off x="1270000" y="5141969"/>
            <a:ext cx="21844000" cy="3430192"/>
          </a:xfrm>
          <a:prstGeom prst="rect">
            <a:avLst/>
          </a:prstGeom>
        </p:spPr>
        <p:txBody>
          <a:bodyPr numCol="1" spcCol="38100" anchor="ctr"/>
          <a:lstStyle/>
          <a:p>
            <a:pPr marL="0" lvl="4" indent="1536191" algn="ctr" defTabSz="1365504">
              <a:lnSpc>
                <a:spcPct val="80000"/>
              </a:lnSpc>
              <a:spcBef>
                <a:spcPts val="0"/>
              </a:spcBef>
              <a:buClrTx/>
              <a:buSzTx/>
              <a:buNone/>
              <a:defRPr sz="4704" spc="-94">
                <a:gradFill flip="none" rotWithShape="1">
                  <a:gsLst>
                    <a:gs pos="0">
                      <a:srgbClr val="FF00D8"/>
                    </a:gs>
                    <a:gs pos="100000">
                      <a:srgbClr val="FF542E"/>
                    </a:gs>
                  </a:gsLst>
                  <a:lin ang="3960000" scaled="0"/>
                </a:gradFill>
                <a:latin typeface="Graphik Semibold"/>
                <a:ea typeface="Graphik Semibold"/>
                <a:cs typeface="Graphik Semibold"/>
                <a:sym typeface="Graphik Semibold"/>
              </a:defRPr>
            </a:pPr>
            <a:r>
              <a:t>“Notable Quote”
</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15" name="988149250_2145x1620.jpg"/>
          <p:cNvSpPr>
            <a:spLocks noGrp="1"/>
          </p:cNvSpPr>
          <p:nvPr>
            <p:ph type="pic" sz="half" idx="21"/>
          </p:nvPr>
        </p:nvSpPr>
        <p:spPr>
          <a:xfrm>
            <a:off x="12192000" y="4813300"/>
            <a:ext cx="12192000" cy="9207945"/>
          </a:xfrm>
          <a:prstGeom prst="rect">
            <a:avLst/>
          </a:prstGeom>
        </p:spPr>
        <p:txBody>
          <a:bodyPr lIns="91439" tIns="45719" rIns="91439" bIns="45719" numCol="1" spcCol="38100">
            <a:noAutofit/>
          </a:bodyPr>
          <a:lstStyle/>
          <a:p>
            <a:endParaRPr/>
          </a:p>
        </p:txBody>
      </p:sp>
      <p:sp>
        <p:nvSpPr>
          <p:cNvPr id="116" name="1169517375_2880x1920.jpg"/>
          <p:cNvSpPr>
            <a:spLocks noGrp="1"/>
          </p:cNvSpPr>
          <p:nvPr>
            <p:ph type="pic" sz="half" idx="22"/>
          </p:nvPr>
        </p:nvSpPr>
        <p:spPr>
          <a:xfrm>
            <a:off x="12192000" y="-628650"/>
            <a:ext cx="12192000" cy="8128000"/>
          </a:xfrm>
          <a:prstGeom prst="rect">
            <a:avLst/>
          </a:prstGeom>
        </p:spPr>
        <p:txBody>
          <a:bodyPr lIns="91439" tIns="45719" rIns="91439" bIns="45719" numCol="1" spcCol="38100">
            <a:noAutofit/>
          </a:bodyPr>
          <a:lstStyle/>
          <a:p>
            <a:endParaRPr/>
          </a:p>
        </p:txBody>
      </p:sp>
      <p:sp>
        <p:nvSpPr>
          <p:cNvPr id="117" name="184386109_2439x1626.jpg"/>
          <p:cNvSpPr>
            <a:spLocks noGrp="1"/>
          </p:cNvSpPr>
          <p:nvPr>
            <p:ph type="pic" idx="23"/>
          </p:nvPr>
        </p:nvSpPr>
        <p:spPr>
          <a:xfrm>
            <a:off x="-4203700" y="0"/>
            <a:ext cx="20574000" cy="13716000"/>
          </a:xfrm>
          <a:prstGeom prst="rect">
            <a:avLst/>
          </a:prstGeom>
        </p:spPr>
        <p:txBody>
          <a:bodyPr lIns="91439" tIns="45719" rIns="91439" bIns="45719" numCol="1" spcCol="38100">
            <a:noAutofit/>
          </a:bodyPr>
          <a:lstStyle/>
          <a:p>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25" name="1169517375_2880x1920.jpg"/>
          <p:cNvSpPr>
            <a:spLocks noGrp="1"/>
          </p:cNvSpPr>
          <p:nvPr>
            <p:ph type="pic" idx="21"/>
          </p:nvPr>
        </p:nvSpPr>
        <p:spPr>
          <a:xfrm>
            <a:off x="0" y="-1270000"/>
            <a:ext cx="24384000" cy="16256002"/>
          </a:xfrm>
          <a:prstGeom prst="rect">
            <a:avLst/>
          </a:prstGeom>
        </p:spPr>
        <p:txBody>
          <a:bodyPr lIns="91439" tIns="45719" rIns="91439" bIns="45719" numCol="1" spcCol="38100">
            <a:noAutofit/>
          </a:bodyPr>
          <a:lstStyle/>
          <a:p>
            <a:endParaRPr/>
          </a:p>
        </p:txBody>
      </p:sp>
      <p:sp>
        <p:nvSpPr>
          <p:cNvPr id="12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1169517375_2880x1920.jpg"/>
          <p:cNvSpPr>
            <a:spLocks noGrp="1"/>
          </p:cNvSpPr>
          <p:nvPr>
            <p:ph type="pic" idx="21"/>
          </p:nvPr>
        </p:nvSpPr>
        <p:spPr>
          <a:xfrm>
            <a:off x="0" y="-1270000"/>
            <a:ext cx="24384000" cy="16256002"/>
          </a:xfrm>
          <a:prstGeom prst="rect">
            <a:avLst/>
          </a:prstGeom>
        </p:spPr>
        <p:txBody>
          <a:bodyPr lIns="91439" tIns="45719" rIns="91439" bIns="45719" numCol="1" spcCol="38100">
            <a:noAutofit/>
          </a:bodyPr>
          <a:lstStyle/>
          <a:p>
            <a:endParaRPr/>
          </a:p>
        </p:txBody>
      </p:sp>
      <p:sp>
        <p:nvSpPr>
          <p:cNvPr id="22" name="Body Level One…"/>
          <p:cNvSpPr txBox="1">
            <a:spLocks noGrp="1"/>
          </p:cNvSpPr>
          <p:nvPr>
            <p:ph type="body" sz="quarter" idx="1" hasCustomPrompt="1"/>
          </p:nvPr>
        </p:nvSpPr>
        <p:spPr>
          <a:xfrm>
            <a:off x="1270000" y="12166600"/>
            <a:ext cx="21844000" cy="694056"/>
          </a:xfrm>
          <a:prstGeom prst="rect">
            <a:avLst/>
          </a:prstGeom>
        </p:spPr>
        <p:txBody>
          <a:bodyPr numCol="1" spcCol="38100"/>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vl2pPr marL="966258" indent="-407458" algn="ctr" defTabSz="825500">
              <a:spcBef>
                <a:spcPts val="0"/>
              </a:spcBef>
              <a:buClrTx/>
              <a:defRPr sz="3500">
                <a:solidFill>
                  <a:srgbClr val="FFFFFF"/>
                </a:solidFill>
                <a:latin typeface="Graphik Medium"/>
                <a:ea typeface="Graphik Medium"/>
                <a:cs typeface="Graphik Medium"/>
                <a:sym typeface="Graphik Medium"/>
              </a:defRPr>
            </a:lvl2pPr>
            <a:lvl3pPr marL="1525058" indent="-407458" algn="ctr" defTabSz="825500">
              <a:spcBef>
                <a:spcPts val="0"/>
              </a:spcBef>
              <a:buClrTx/>
              <a:defRPr sz="3500">
                <a:solidFill>
                  <a:srgbClr val="FFFFFF"/>
                </a:solidFill>
                <a:latin typeface="Graphik Medium"/>
                <a:ea typeface="Graphik Medium"/>
                <a:cs typeface="Graphik Medium"/>
                <a:sym typeface="Graphik Medium"/>
              </a:defRPr>
            </a:lvl3pPr>
            <a:lvl4pPr marL="2083858" indent="-407458" algn="ctr" defTabSz="825500">
              <a:spcBef>
                <a:spcPts val="0"/>
              </a:spcBef>
              <a:buClrTx/>
              <a:defRPr sz="3500">
                <a:solidFill>
                  <a:srgbClr val="FFFFFF"/>
                </a:solidFill>
                <a:latin typeface="Graphik Medium"/>
                <a:ea typeface="Graphik Medium"/>
                <a:cs typeface="Graphik Medium"/>
                <a:sym typeface="Graphik Medium"/>
              </a:defRPr>
            </a:lvl4pPr>
            <a:lvl5pPr marL="2642658" indent="-407458" algn="ctr" defTabSz="825500">
              <a:spcBef>
                <a:spcPts val="0"/>
              </a:spcBef>
              <a:buClrTx/>
              <a:defRPr sz="3500">
                <a:solidFill>
                  <a:srgbClr val="FFFFFF"/>
                </a:solidFill>
                <a:latin typeface="Graphik Medium"/>
                <a:ea typeface="Graphik Medium"/>
                <a:cs typeface="Graphik Medium"/>
                <a:sym typeface="Graphik Medium"/>
              </a:defRPr>
            </a:lvl5pPr>
          </a:lstStyle>
          <a:p>
            <a:r>
              <a:t>Author and Date</a:t>
            </a:r>
          </a:p>
          <a:p>
            <a:pPr lvl="1"/>
            <a:endParaRPr/>
          </a:p>
          <a:p>
            <a:pPr lvl="2"/>
            <a:endParaRPr/>
          </a:p>
          <a:p>
            <a:pPr lvl="3"/>
            <a:endParaRPr/>
          </a:p>
          <a:p>
            <a:pPr lvl="4"/>
            <a:endParaRPr/>
          </a:p>
        </p:txBody>
      </p:sp>
      <p:sp>
        <p:nvSpPr>
          <p:cNvPr id="23" name="Presentation Titl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solidFill>
                  <a:srgbClr val="FFFFFF"/>
                </a:solidFill>
              </a:defRPr>
            </a:lvl1pPr>
          </a:lstStyle>
          <a:p>
            <a:r>
              <a:t>Presentation Title</a:t>
            </a:r>
          </a:p>
        </p:txBody>
      </p:sp>
      <p:sp>
        <p:nvSpPr>
          <p:cNvPr id="24" name="Body Level One…"/>
          <p:cNvSpPr txBox="1">
            <a:spLocks noGrp="1"/>
          </p:cNvSpPr>
          <p:nvPr>
            <p:ph type="body" sz="quarter" idx="22" hasCustomPrompt="1"/>
          </p:nvPr>
        </p:nvSpPr>
        <p:spPr>
          <a:xfrm>
            <a:off x="1270000" y="6985000"/>
            <a:ext cx="21844000" cy="2514600"/>
          </a:xfrm>
          <a:prstGeom prst="rect">
            <a:avLst/>
          </a:prstGeom>
        </p:spPr>
        <p:txBody>
          <a:bodyPr numCol="1" spcCol="38100"/>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stStyle>
          <a:p>
            <a:r>
              <a:t>Presentation Subtitle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184386109_2439x1626.jpg"/>
          <p:cNvSpPr>
            <a:spLocks noGrp="1"/>
          </p:cNvSpPr>
          <p:nvPr>
            <p:ph type="pic" idx="21"/>
          </p:nvPr>
        </p:nvSpPr>
        <p:spPr>
          <a:xfrm>
            <a:off x="7962900" y="-25400"/>
            <a:ext cx="20650200" cy="13766800"/>
          </a:xfrm>
          <a:prstGeom prst="rect">
            <a:avLst/>
          </a:prstGeom>
        </p:spPr>
        <p:txBody>
          <a:bodyPr lIns="91439" tIns="45719" rIns="91439" bIns="45719" numCol="1" spcCol="38100">
            <a:noAutofit/>
          </a:bodyPr>
          <a:lstStyle/>
          <a:p>
            <a:endParaRPr/>
          </a:p>
        </p:txBody>
      </p:sp>
      <p:sp>
        <p:nvSpPr>
          <p:cNvPr id="33" name="Slide Title"/>
          <p:cNvSpPr txBox="1">
            <a:spLocks noGrp="1"/>
          </p:cNvSpPr>
          <p:nvPr>
            <p:ph type="title" hasCustomPrompt="1"/>
          </p:nvPr>
        </p:nvSpPr>
        <p:spPr>
          <a:xfrm>
            <a:off x="1270000" y="3885107"/>
            <a:ext cx="9652000" cy="3200204"/>
          </a:xfrm>
          <a:prstGeom prst="rect">
            <a:avLst/>
          </a:prstGeom>
        </p:spPr>
        <p:txBody>
          <a:bodyPr/>
          <a:lstStyle>
            <a:lvl1pPr>
              <a:defRPr>
                <a:gradFill flip="none" rotWithShape="1">
                  <a:gsLst>
                    <a:gs pos="0">
                      <a:srgbClr val="FF00D8"/>
                    </a:gs>
                    <a:gs pos="100000">
                      <a:srgbClr val="FF542E"/>
                    </a:gs>
                  </a:gsLst>
                  <a:lin ang="3960000" scaled="0"/>
                </a:gradFill>
              </a:defRPr>
            </a:lvl1p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numCol="1" spcCol="38100"/>
          <a:lstStyle>
            <a:lvl1pPr marL="0" indent="0" algn="ctr" defTabSz="825500">
              <a:spcBef>
                <a:spcPts val="0"/>
              </a:spcBef>
              <a:buClrTx/>
              <a:buSzTx/>
              <a:buNone/>
              <a:defRPr sz="5400">
                <a:latin typeface="Graphik Medium"/>
                <a:ea typeface="Graphik Medium"/>
                <a:cs typeface="Graphik Medium"/>
                <a:sym typeface="Graphik Medium"/>
              </a:defRPr>
            </a:lvl1pPr>
            <a:lvl2pPr marL="0" indent="0" algn="ctr" defTabSz="825500">
              <a:spcBef>
                <a:spcPts val="0"/>
              </a:spcBef>
              <a:buClrTx/>
              <a:buSzTx/>
              <a:buNone/>
              <a:defRPr sz="5400">
                <a:latin typeface="Graphik Medium"/>
                <a:ea typeface="Graphik Medium"/>
                <a:cs typeface="Graphik Medium"/>
                <a:sym typeface="Graphik Medium"/>
              </a:defRPr>
            </a:lvl2pPr>
            <a:lvl3pPr marL="0" indent="0" algn="ctr" defTabSz="825500">
              <a:spcBef>
                <a:spcPts val="0"/>
              </a:spcBef>
              <a:buClrTx/>
              <a:buSzTx/>
              <a:buNone/>
              <a:defRPr sz="5400">
                <a:latin typeface="Graphik Medium"/>
                <a:ea typeface="Graphik Medium"/>
                <a:cs typeface="Graphik Medium"/>
                <a:sym typeface="Graphik Medium"/>
              </a:defRPr>
            </a:lvl3pPr>
            <a:lvl4pPr marL="0" indent="0" algn="ctr" defTabSz="825500">
              <a:spcBef>
                <a:spcPts val="0"/>
              </a:spcBef>
              <a:buClrTx/>
              <a:buSzTx/>
              <a:buNone/>
              <a:defRPr sz="5400">
                <a:latin typeface="Graphik Medium"/>
                <a:ea typeface="Graphik Medium"/>
                <a:cs typeface="Graphik Medium"/>
                <a:sym typeface="Graphik Medium"/>
              </a:defRPr>
            </a:lvl4pPr>
            <a:lvl5pPr marL="0" indent="0" algn="ctr" defTabSz="825500">
              <a:spcBef>
                <a:spcPts val="0"/>
              </a:spcBef>
              <a:buClrTx/>
              <a:buSzTx/>
              <a:buNone/>
              <a:defRPr sz="5400">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1270000" y="812800"/>
            <a:ext cx="21844000" cy="1557438"/>
          </a:xfrm>
          <a:prstGeom prst="rect">
            <a:avLst/>
          </a:prstGeom>
        </p:spPr>
        <p:txBody>
          <a:bodyPr/>
          <a:lstStyle/>
          <a:p>
            <a:r>
              <a:t>Slide Title</a:t>
            </a:r>
          </a:p>
        </p:txBody>
      </p:sp>
      <p:sp>
        <p:nvSpPr>
          <p:cNvPr id="43" name="Body Level One…"/>
          <p:cNvSpPr txBox="1">
            <a:spLocks noGrp="1"/>
          </p:cNvSpPr>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latin typeface="Graphik Medium"/>
                <a:ea typeface="Graphik Medium"/>
                <a:cs typeface="Graphik Medium"/>
                <a:sym typeface="Graphik Medium"/>
              </a:defRPr>
            </a:lvl1pPr>
            <a:lvl2pPr marL="1187450" indent="-628650" algn="ctr" defTabSz="825500">
              <a:spcBef>
                <a:spcPts val="0"/>
              </a:spcBef>
              <a:buClrTx/>
              <a:defRPr sz="5400">
                <a:latin typeface="Graphik Medium"/>
                <a:ea typeface="Graphik Medium"/>
                <a:cs typeface="Graphik Medium"/>
                <a:sym typeface="Graphik Medium"/>
              </a:defRPr>
            </a:lvl2pPr>
            <a:lvl3pPr marL="1746250" indent="-628650" algn="ctr" defTabSz="825500">
              <a:spcBef>
                <a:spcPts val="0"/>
              </a:spcBef>
              <a:buClrTx/>
              <a:defRPr sz="5400">
                <a:latin typeface="Graphik Medium"/>
                <a:ea typeface="Graphik Medium"/>
                <a:cs typeface="Graphik Medium"/>
                <a:sym typeface="Graphik Medium"/>
              </a:defRPr>
            </a:lvl3pPr>
            <a:lvl4pPr marL="2305050" indent="-628650" algn="ctr" defTabSz="825500">
              <a:spcBef>
                <a:spcPts val="0"/>
              </a:spcBef>
              <a:buClrTx/>
              <a:defRPr sz="5400">
                <a:latin typeface="Graphik Medium"/>
                <a:ea typeface="Graphik Medium"/>
                <a:cs typeface="Graphik Medium"/>
                <a:sym typeface="Graphik Medium"/>
              </a:defRPr>
            </a:lvl4pPr>
            <a:lvl5pPr marL="2863850" indent="-628650" algn="ctr" defTabSz="825500">
              <a:spcBef>
                <a:spcPts val="0"/>
              </a:spcBef>
              <a:buClrTx/>
              <a:defRPr sz="5400">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44" name="Body Level One…"/>
          <p:cNvSpPr txBox="1">
            <a:spLocks noGrp="1"/>
          </p:cNvSpPr>
          <p:nvPr>
            <p:ph type="body" idx="21" hasCustomPrompt="1"/>
          </p:nvPr>
        </p:nvSpPr>
        <p:spPr>
          <a:xfrm>
            <a:off x="1270000" y="4267200"/>
            <a:ext cx="21844000" cy="8432800"/>
          </a:xfrm>
          <a:prstGeom prst="rect">
            <a:avLst/>
          </a:prstGeom>
        </p:spPr>
        <p:txBody>
          <a:bodyPr numCol="1" spcCol="38100"/>
          <a:lstStyle/>
          <a:p>
            <a:r>
              <a:t>Slide bullet text</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988149250_2145x1620.jpg"/>
          <p:cNvSpPr>
            <a:spLocks noGrp="1"/>
          </p:cNvSpPr>
          <p:nvPr>
            <p:ph type="pic" idx="21"/>
          </p:nvPr>
        </p:nvSpPr>
        <p:spPr>
          <a:xfrm>
            <a:off x="10185400" y="0"/>
            <a:ext cx="18161000" cy="13716000"/>
          </a:xfrm>
          <a:prstGeom prst="rect">
            <a:avLst/>
          </a:prstGeom>
        </p:spPr>
        <p:txBody>
          <a:bodyPr lIns="91439" tIns="45719" rIns="91439" bIns="45719" numCol="1" spcCol="38100">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numCol="1" spcCol="38100"/>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numCol="1" spcCol="38100"/>
          <a:lstStyle>
            <a:lvl1pPr marL="0" indent="0" algn="ctr" defTabSz="825500">
              <a:spcBef>
                <a:spcPts val="0"/>
              </a:spcBef>
              <a:buClrTx/>
              <a:buSzTx/>
              <a:buNone/>
              <a:defRPr sz="5400">
                <a:latin typeface="Graphik Medium"/>
                <a:ea typeface="Graphik Medium"/>
                <a:cs typeface="Graphik 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FF00D8"/>
                    </a:gs>
                    <a:gs pos="100000">
                      <a:srgbClr val="FF542E"/>
                    </a:gs>
                  </a:gsLst>
                  <a:lin ang="3960000" scaled="0"/>
                </a:gradFill>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70000" y="812800"/>
            <a:ext cx="21844000" cy="1557438"/>
          </a:xfrm>
          <a:prstGeom prst="rect">
            <a:avLst/>
          </a:prstGeom>
        </p:spPr>
        <p:txBody>
          <a:bodyPr/>
          <a:lstStyle/>
          <a:p>
            <a:r>
              <a:t>Slide Title</a:t>
            </a:r>
          </a:p>
        </p:txBody>
      </p:sp>
      <p:sp>
        <p:nvSpPr>
          <p:cNvPr id="80" name="Body Level One…"/>
          <p:cNvSpPr txBox="1">
            <a:spLocks noGrp="1"/>
          </p:cNvSpPr>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latin typeface="Graphik Medium"/>
                <a:ea typeface="Graphik Medium"/>
                <a:cs typeface="Graphik Medium"/>
                <a:sym typeface="Graphik Medium"/>
              </a:defRPr>
            </a:lvl1pPr>
            <a:lvl2pPr marL="1187450" indent="-628650" algn="ctr" defTabSz="825500">
              <a:spcBef>
                <a:spcPts val="0"/>
              </a:spcBef>
              <a:buClrTx/>
              <a:defRPr sz="5400">
                <a:latin typeface="Graphik Medium"/>
                <a:ea typeface="Graphik Medium"/>
                <a:cs typeface="Graphik Medium"/>
                <a:sym typeface="Graphik Medium"/>
              </a:defRPr>
            </a:lvl2pPr>
            <a:lvl3pPr marL="1746250" indent="-628650" algn="ctr" defTabSz="825500">
              <a:spcBef>
                <a:spcPts val="0"/>
              </a:spcBef>
              <a:buClrTx/>
              <a:defRPr sz="5400">
                <a:latin typeface="Graphik Medium"/>
                <a:ea typeface="Graphik Medium"/>
                <a:cs typeface="Graphik Medium"/>
                <a:sym typeface="Graphik Medium"/>
              </a:defRPr>
            </a:lvl3pPr>
            <a:lvl4pPr marL="2305050" indent="-628650" algn="ctr" defTabSz="825500">
              <a:spcBef>
                <a:spcPts val="0"/>
              </a:spcBef>
              <a:buClrTx/>
              <a:defRPr sz="5400">
                <a:latin typeface="Graphik Medium"/>
                <a:ea typeface="Graphik Medium"/>
                <a:cs typeface="Graphik Medium"/>
                <a:sym typeface="Graphik Medium"/>
              </a:defRPr>
            </a:lvl4pPr>
            <a:lvl5pPr marL="2863850" indent="-628650" algn="ctr" defTabSz="825500">
              <a:spcBef>
                <a:spcPts val="0"/>
              </a:spcBef>
              <a:buClrTx/>
              <a:defRPr sz="5400">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89" name="Body Level One…"/>
          <p:cNvSpPr txBox="1">
            <a:spLocks noGrp="1"/>
          </p:cNvSpPr>
          <p:nvPr>
            <p:ph type="body" sz="quarter" idx="1" hasCustomPrompt="1"/>
          </p:nvPr>
        </p:nvSpPr>
        <p:spPr>
          <a:xfrm>
            <a:off x="1270000" y="2133600"/>
            <a:ext cx="21844000" cy="1016000"/>
          </a:xfrm>
          <a:prstGeom prst="rect">
            <a:avLst/>
          </a:prstGeom>
        </p:spPr>
        <p:txBody>
          <a:bodyPr numCol="1" spcCol="38100"/>
          <a:lstStyle>
            <a:lvl1pPr marL="0" indent="0" algn="ctr" defTabSz="825500">
              <a:spcBef>
                <a:spcPts val="0"/>
              </a:spcBef>
              <a:buClrTx/>
              <a:buSzTx/>
              <a:buNone/>
              <a:defRPr sz="5400">
                <a:latin typeface="Graphik Medium"/>
                <a:ea typeface="Graphik Medium"/>
                <a:cs typeface="Graphik Medium"/>
                <a:sym typeface="Graphik Medium"/>
              </a:defRPr>
            </a:lvl1pPr>
            <a:lvl2pPr marL="1187450" indent="-628650" algn="ctr" defTabSz="825500">
              <a:spcBef>
                <a:spcPts val="0"/>
              </a:spcBef>
              <a:buClrTx/>
              <a:defRPr sz="5400">
                <a:latin typeface="Graphik Medium"/>
                <a:ea typeface="Graphik Medium"/>
                <a:cs typeface="Graphik Medium"/>
                <a:sym typeface="Graphik Medium"/>
              </a:defRPr>
            </a:lvl2pPr>
            <a:lvl3pPr marL="1746250" indent="-628650" algn="ctr" defTabSz="825500">
              <a:spcBef>
                <a:spcPts val="0"/>
              </a:spcBef>
              <a:buClrTx/>
              <a:defRPr sz="5400">
                <a:latin typeface="Graphik Medium"/>
                <a:ea typeface="Graphik Medium"/>
                <a:cs typeface="Graphik Medium"/>
                <a:sym typeface="Graphik Medium"/>
              </a:defRPr>
            </a:lvl3pPr>
            <a:lvl4pPr marL="2305050" indent="-628650" algn="ctr" defTabSz="825500">
              <a:spcBef>
                <a:spcPts val="0"/>
              </a:spcBef>
              <a:buClrTx/>
              <a:defRPr sz="5400">
                <a:latin typeface="Graphik Medium"/>
                <a:ea typeface="Graphik Medium"/>
                <a:cs typeface="Graphik Medium"/>
                <a:sym typeface="Graphik Medium"/>
              </a:defRPr>
            </a:lvl4pPr>
            <a:lvl5pPr marL="2863850" indent="-628650" algn="ctr" defTabSz="825500">
              <a:spcBef>
                <a:spcPts val="0"/>
              </a:spcBef>
              <a:buClrTx/>
              <a:defRPr sz="5400">
                <a:latin typeface="Graphik Medium"/>
                <a:ea typeface="Graphik Medium"/>
                <a:cs typeface="Graphik Medium"/>
                <a:sym typeface="Graphik Medium"/>
              </a:defRPr>
            </a:lvl5pPr>
          </a:lstStyle>
          <a:p>
            <a:r>
              <a:t>Agenda Subtitle</a:t>
            </a:r>
          </a:p>
          <a:p>
            <a:pPr lvl="1"/>
            <a:endParaRPr/>
          </a:p>
          <a:p>
            <a:pPr lvl="2"/>
            <a:endParaRPr/>
          </a:p>
          <a:p>
            <a:pPr lvl="3"/>
            <a:endParaRPr/>
          </a:p>
          <a:p>
            <a:pPr lvl="4"/>
            <a:endParaRPr/>
          </a:p>
        </p:txBody>
      </p:sp>
      <p:sp>
        <p:nvSpPr>
          <p:cNvPr id="90" name="Body Level One…"/>
          <p:cNvSpPr txBox="1">
            <a:spLocks noGrp="1"/>
          </p:cNvSpPr>
          <p:nvPr>
            <p:ph type="body" idx="21" hasCustomPrompt="1"/>
          </p:nvPr>
        </p:nvSpPr>
        <p:spPr>
          <a:xfrm>
            <a:off x="1270000" y="4267200"/>
            <a:ext cx="21844000" cy="8432800"/>
          </a:xfrm>
          <a:prstGeom prst="rect">
            <a:avLst/>
          </a:prstGeom>
        </p:spPr>
        <p:txBody>
          <a:bodyPr numCol="1" spcCol="38100"/>
          <a:lstStyle>
            <a:lvl1pPr marL="0" indent="0" defTabSz="825500">
              <a:buClrTx/>
              <a:buSzTx/>
              <a:buNone/>
              <a:defRPr sz="5500" spc="-99"/>
            </a:lvl1pPr>
          </a:lstStyle>
          <a:p>
            <a:r>
              <a:t>Agenda Topics</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1270000" y="4269316"/>
            <a:ext cx="21844000" cy="84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1092200">
            <a:normAutofit/>
          </a:bodyPr>
          <a:lstStyle/>
          <a:p>
            <a:r>
              <a:t>Slide bullet text</a:t>
            </a:r>
          </a:p>
          <a:p>
            <a:pPr lvl="1"/>
            <a:endParaRPr/>
          </a:p>
          <a:p>
            <a:pPr lvl="2"/>
            <a:endParaRPr/>
          </a:p>
          <a:p>
            <a:pPr lvl="3"/>
            <a:endParaRPr/>
          </a:p>
          <a:p>
            <a:pPr lvl="4"/>
            <a:endParaRPr/>
          </a:p>
        </p:txBody>
      </p:sp>
      <p:sp>
        <p:nvSpPr>
          <p:cNvPr id="3" name="Title Text"/>
          <p:cNvSpPr txBox="1">
            <a:spLocks noGrp="1"/>
          </p:cNvSpPr>
          <p:nvPr>
            <p:ph type="title"/>
          </p:nvPr>
        </p:nvSpPr>
        <p:spPr>
          <a:xfrm>
            <a:off x="3653366" y="0"/>
            <a:ext cx="19507201" cy="3673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Slide Number"/>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Graphik Semibold"/>
          <a:ea typeface="Graphik Semibold"/>
          <a:cs typeface="Graphik Semibold"/>
          <a:sym typeface="Graphik Semibold"/>
        </a:defRPr>
      </a:lvl1pPr>
      <a:lvl2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Graphik Semibold"/>
          <a:ea typeface="Graphik Semibold"/>
          <a:cs typeface="Graphik Semibold"/>
          <a:sym typeface="Graphik Semibold"/>
        </a:defRPr>
      </a:lvl2pPr>
      <a:lvl3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Graphik Semibold"/>
          <a:ea typeface="Graphik Semibold"/>
          <a:cs typeface="Graphik Semibold"/>
          <a:sym typeface="Graphik Semibold"/>
        </a:defRPr>
      </a:lvl3pPr>
      <a:lvl4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Graphik Semibold"/>
          <a:ea typeface="Graphik Semibold"/>
          <a:cs typeface="Graphik Semibold"/>
          <a:sym typeface="Graphik Semibold"/>
        </a:defRPr>
      </a:lvl4pPr>
      <a:lvl5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Graphik Semibold"/>
          <a:ea typeface="Graphik Semibold"/>
          <a:cs typeface="Graphik Semibold"/>
          <a:sym typeface="Graphik Semibold"/>
        </a:defRPr>
      </a:lvl5pPr>
      <a:lvl6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Graphik Semibold"/>
          <a:ea typeface="Graphik Semibold"/>
          <a:cs typeface="Graphik Semibold"/>
          <a:sym typeface="Graphik Semibold"/>
        </a:defRPr>
      </a:lvl6pPr>
      <a:lvl7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Graphik Semibold"/>
          <a:ea typeface="Graphik Semibold"/>
          <a:cs typeface="Graphik Semibold"/>
          <a:sym typeface="Graphik Semibold"/>
        </a:defRPr>
      </a:lvl7pPr>
      <a:lvl8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Graphik Semibold"/>
          <a:ea typeface="Graphik Semibold"/>
          <a:cs typeface="Graphik Semibold"/>
          <a:sym typeface="Graphik Semibold"/>
        </a:defRPr>
      </a:lvl8pPr>
      <a:lvl9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Graphik Semibold"/>
          <a:ea typeface="Graphik Semibold"/>
          <a:cs typeface="Graphik Semibold"/>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tif"/><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t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image" Target="../media/image3.tif"/><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t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t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t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t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ontact Keeper Application"/>
          <p:cNvSpPr txBox="1">
            <a:spLocks noGrp="1"/>
          </p:cNvSpPr>
          <p:nvPr>
            <p:ph type="title"/>
          </p:nvPr>
        </p:nvSpPr>
        <p:spPr>
          <a:xfrm>
            <a:off x="2279236" y="2422110"/>
            <a:ext cx="24634244" cy="2360587"/>
          </a:xfrm>
          <a:prstGeom prst="rect">
            <a:avLst/>
          </a:prstGeom>
        </p:spPr>
        <p:txBody>
          <a:bodyPr/>
          <a:lstStyle>
            <a:lvl1pPr>
              <a:defRPr sz="10600" spc="-400"/>
            </a:lvl1pPr>
          </a:lstStyle>
          <a:p>
            <a:r>
              <a:rPr lang="en-US" dirty="0">
                <a:solidFill>
                  <a:schemeClr val="bg2"/>
                </a:solidFill>
              </a:rPr>
              <a:t>Cricket Match Score Prediction</a:t>
            </a:r>
            <a:endParaRPr dirty="0">
              <a:solidFill>
                <a:schemeClr val="bg2"/>
              </a:solidFill>
            </a:endParaRPr>
          </a:p>
        </p:txBody>
      </p:sp>
      <p:sp>
        <p:nvSpPr>
          <p:cNvPr id="143" name="Department of Computer Science and Engineering"/>
          <p:cNvSpPr txBox="1"/>
          <p:nvPr/>
        </p:nvSpPr>
        <p:spPr>
          <a:xfrm>
            <a:off x="3145692" y="1044477"/>
            <a:ext cx="21844002" cy="25123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rPr dirty="0"/>
              <a:t>Department of Computer Science and Engineering</a:t>
            </a:r>
          </a:p>
        </p:txBody>
      </p:sp>
      <p:sp>
        <p:nvSpPr>
          <p:cNvPr id="144" name="Line"/>
          <p:cNvSpPr/>
          <p:nvPr/>
        </p:nvSpPr>
        <p:spPr>
          <a:xfrm>
            <a:off x="477699" y="2300652"/>
            <a:ext cx="23428606" cy="1"/>
          </a:xfrm>
          <a:prstGeom prst="line">
            <a:avLst/>
          </a:prstGeom>
          <a:ln w="88900">
            <a:solidFill>
              <a:srgbClr val="000000"/>
            </a:solidFill>
            <a:miter lim="400000"/>
          </a:ln>
        </p:spPr>
        <p:txBody>
          <a:bodyPr lIns="45718" tIns="45718" rIns="45718" bIns="45718"/>
          <a:lstStyle/>
          <a:p>
            <a:endParaRPr/>
          </a:p>
        </p:txBody>
      </p:sp>
      <p:pic>
        <p:nvPicPr>
          <p:cNvPr id="145" name="Image" descr="Image"/>
          <p:cNvPicPr>
            <a:picLocks noChangeAspect="1"/>
          </p:cNvPicPr>
          <p:nvPr/>
        </p:nvPicPr>
        <p:blipFill>
          <a:blip r:embed="rId2"/>
          <a:stretch>
            <a:fillRect/>
          </a:stretch>
        </p:blipFill>
        <p:spPr>
          <a:xfrm>
            <a:off x="932585" y="118018"/>
            <a:ext cx="2493917" cy="2086578"/>
          </a:xfrm>
          <a:prstGeom prst="rect">
            <a:avLst/>
          </a:prstGeom>
          <a:ln w="12700">
            <a:miter lim="400000"/>
          </a:ln>
        </p:spPr>
      </p:pic>
      <p:sp>
        <p:nvSpPr>
          <p:cNvPr id="146" name="Project Title :"/>
          <p:cNvSpPr txBox="1"/>
          <p:nvPr/>
        </p:nvSpPr>
        <p:spPr>
          <a:xfrm>
            <a:off x="689586" y="3566038"/>
            <a:ext cx="4912212" cy="883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700">
                <a:latin typeface="Graphik"/>
                <a:ea typeface="Graphik"/>
                <a:cs typeface="Graphik"/>
                <a:sym typeface="Graphik"/>
              </a:defRPr>
            </a:pPr>
            <a:r>
              <a:t>    Project Title    :</a:t>
            </a:r>
            <a:r>
              <a:rPr b="1"/>
              <a:t> </a:t>
            </a:r>
          </a:p>
        </p:txBody>
      </p:sp>
      <p:sp>
        <p:nvSpPr>
          <p:cNvPr id="147" name="Project Title :"/>
          <p:cNvSpPr txBox="1"/>
          <p:nvPr/>
        </p:nvSpPr>
        <p:spPr>
          <a:xfrm>
            <a:off x="1334384" y="5589814"/>
            <a:ext cx="4497338" cy="883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700">
                <a:latin typeface="Graphik"/>
                <a:ea typeface="Graphik"/>
                <a:cs typeface="Graphik"/>
                <a:sym typeface="Graphik"/>
              </a:defRPr>
            </a:pPr>
            <a:r>
              <a:rPr dirty="0"/>
              <a:t>Submitted By  :</a:t>
            </a:r>
            <a:r>
              <a:rPr b="1" dirty="0"/>
              <a:t> </a:t>
            </a:r>
          </a:p>
        </p:txBody>
      </p:sp>
      <p:sp>
        <p:nvSpPr>
          <p:cNvPr id="148" name="Project Title :"/>
          <p:cNvSpPr txBox="1"/>
          <p:nvPr/>
        </p:nvSpPr>
        <p:spPr>
          <a:xfrm>
            <a:off x="5802741" y="5686228"/>
            <a:ext cx="4305732"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lvl="2" indent="795527" algn="l" defTabSz="718184">
              <a:defRPr sz="4000">
                <a:latin typeface="Graphik Medium"/>
                <a:ea typeface="Graphik Medium"/>
                <a:cs typeface="Graphik Medium"/>
                <a:sym typeface="Graphik Medium"/>
              </a:defRPr>
            </a:pPr>
            <a:r>
              <a:rPr lang="en-US" b="1" dirty="0">
                <a:latin typeface="Graphik"/>
                <a:ea typeface="Graphik"/>
                <a:cs typeface="Graphik"/>
                <a:sym typeface="Graphik"/>
              </a:rPr>
              <a:t>Tushar Kaushik</a:t>
            </a:r>
          </a:p>
        </p:txBody>
      </p:sp>
      <p:sp>
        <p:nvSpPr>
          <p:cNvPr id="149" name="Project Title :"/>
          <p:cNvSpPr txBox="1"/>
          <p:nvPr/>
        </p:nvSpPr>
        <p:spPr>
          <a:xfrm>
            <a:off x="1356090" y="8589392"/>
            <a:ext cx="4244752" cy="8258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700">
                <a:latin typeface="Graphik"/>
                <a:ea typeface="Graphik"/>
                <a:cs typeface="Graphik"/>
                <a:sym typeface="Graphik"/>
              </a:defRPr>
            </a:pPr>
            <a:r>
              <a:rPr dirty="0"/>
              <a:t>Submitted To </a:t>
            </a:r>
            <a:r>
              <a:rPr lang="en-US" dirty="0"/>
              <a:t>   </a:t>
            </a:r>
            <a:r>
              <a:rPr dirty="0"/>
              <a:t>:</a:t>
            </a:r>
            <a:r>
              <a:rPr b="1" dirty="0"/>
              <a:t> </a:t>
            </a:r>
          </a:p>
        </p:txBody>
      </p:sp>
      <p:sp>
        <p:nvSpPr>
          <p:cNvPr id="150" name="Project Title :"/>
          <p:cNvSpPr txBox="1"/>
          <p:nvPr/>
        </p:nvSpPr>
        <p:spPr>
          <a:xfrm flipH="1">
            <a:off x="6674714" y="8567213"/>
            <a:ext cx="1530823" cy="8258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4700">
                <a:latin typeface="Graphik"/>
                <a:ea typeface="Graphik"/>
                <a:cs typeface="Graphik"/>
                <a:sym typeface="Graphik"/>
              </a:defRPr>
            </a:pPr>
            <a:endParaRPr b="1" dirty="0"/>
          </a:p>
        </p:txBody>
      </p:sp>
      <p:sp>
        <p:nvSpPr>
          <p:cNvPr id="11" name="Project Title :">
            <a:extLst>
              <a:ext uri="{FF2B5EF4-FFF2-40B4-BE49-F238E27FC236}">
                <a16:creationId xmlns:a16="http://schemas.microsoft.com/office/drawing/2014/main" id="{3EAB2D1A-62B2-8C4E-8554-BD8BFECD2339}"/>
              </a:ext>
            </a:extLst>
          </p:cNvPr>
          <p:cNvSpPr txBox="1"/>
          <p:nvPr/>
        </p:nvSpPr>
        <p:spPr>
          <a:xfrm>
            <a:off x="1104460" y="6978550"/>
            <a:ext cx="4497339" cy="8258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4700">
                <a:latin typeface="Graphik"/>
                <a:ea typeface="Graphik"/>
                <a:cs typeface="Graphik"/>
                <a:sym typeface="Graphik"/>
              </a:defRPr>
            </a:pPr>
            <a:r>
              <a:rPr lang="en-US" dirty="0"/>
              <a:t>  Roll no.</a:t>
            </a:r>
            <a:r>
              <a:rPr dirty="0"/>
              <a:t> </a:t>
            </a:r>
            <a:r>
              <a:rPr lang="en-US" dirty="0"/>
              <a:t>            </a:t>
            </a:r>
            <a:r>
              <a:rPr dirty="0"/>
              <a:t>:</a:t>
            </a:r>
            <a:r>
              <a:rPr b="1" dirty="0"/>
              <a:t> </a:t>
            </a:r>
          </a:p>
        </p:txBody>
      </p:sp>
      <p:sp>
        <p:nvSpPr>
          <p:cNvPr id="12" name="Project Title :">
            <a:extLst>
              <a:ext uri="{FF2B5EF4-FFF2-40B4-BE49-F238E27FC236}">
                <a16:creationId xmlns:a16="http://schemas.microsoft.com/office/drawing/2014/main" id="{F0F0BB91-C855-814D-B25E-13ACF1300B6A}"/>
              </a:ext>
            </a:extLst>
          </p:cNvPr>
          <p:cNvSpPr txBox="1"/>
          <p:nvPr/>
        </p:nvSpPr>
        <p:spPr>
          <a:xfrm>
            <a:off x="6582681" y="6978550"/>
            <a:ext cx="3300584" cy="8258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700">
                <a:latin typeface="Graphik"/>
                <a:ea typeface="Graphik"/>
                <a:cs typeface="Graphik"/>
                <a:sym typeface="Graphik"/>
              </a:defRPr>
            </a:pPr>
            <a:r>
              <a:rPr lang="en-US" b="1" dirty="0"/>
              <a:t>1810991421</a:t>
            </a:r>
            <a:r>
              <a:rPr b="1" dirty="0"/>
              <a:t> </a:t>
            </a:r>
          </a:p>
        </p:txBody>
      </p:sp>
      <p:sp>
        <p:nvSpPr>
          <p:cNvPr id="3" name="Rectangle 2">
            <a:extLst>
              <a:ext uri="{FF2B5EF4-FFF2-40B4-BE49-F238E27FC236}">
                <a16:creationId xmlns:a16="http://schemas.microsoft.com/office/drawing/2014/main" id="{8CF3224F-11AC-614C-B0EC-DAB7CCB60ABD}"/>
              </a:ext>
            </a:extLst>
          </p:cNvPr>
          <p:cNvSpPr/>
          <p:nvPr/>
        </p:nvSpPr>
        <p:spPr>
          <a:xfrm>
            <a:off x="5831722" y="8567213"/>
            <a:ext cx="5203989" cy="707886"/>
          </a:xfrm>
          <a:prstGeom prst="rect">
            <a:avLst/>
          </a:prstGeom>
        </p:spPr>
        <p:txBody>
          <a:bodyPr wrap="none">
            <a:spAutoFit/>
          </a:bodyPr>
          <a:lstStyle/>
          <a:p>
            <a:pPr lvl="2" indent="795527" algn="l" defTabSz="718184">
              <a:defRPr sz="4000">
                <a:latin typeface="Graphik Medium"/>
                <a:ea typeface="Graphik Medium"/>
                <a:cs typeface="Graphik Medium"/>
                <a:sym typeface="Graphik Medium"/>
              </a:defRPr>
            </a:pPr>
            <a:r>
              <a:rPr lang="en-US" b="1" dirty="0">
                <a:latin typeface="Graphik"/>
                <a:ea typeface="Graphik"/>
                <a:cs typeface="Graphik"/>
                <a:sym typeface="Graphik"/>
              </a:rPr>
              <a:t>Mr. Vivek Bhardwaj</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Image" descr="Image"/>
          <p:cNvPicPr>
            <a:picLocks noChangeAspect="1"/>
          </p:cNvPicPr>
          <p:nvPr/>
        </p:nvPicPr>
        <p:blipFill>
          <a:blip r:embed="rId2"/>
          <a:stretch>
            <a:fillRect/>
          </a:stretch>
        </p:blipFill>
        <p:spPr>
          <a:xfrm>
            <a:off x="932585" y="118018"/>
            <a:ext cx="2493917" cy="2086579"/>
          </a:xfrm>
          <a:prstGeom prst="rect">
            <a:avLst/>
          </a:prstGeom>
          <a:ln w="12700">
            <a:miter lim="400000"/>
          </a:ln>
        </p:spPr>
      </p:pic>
      <p:sp>
        <p:nvSpPr>
          <p:cNvPr id="240" name="Department of Computer Science and Engineering"/>
          <p:cNvSpPr txBox="1"/>
          <p:nvPr/>
        </p:nvSpPr>
        <p:spPr>
          <a:xfrm>
            <a:off x="3120442" y="1044478"/>
            <a:ext cx="21844002" cy="1318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t>Department of Computer Science and Engineering</a:t>
            </a:r>
          </a:p>
        </p:txBody>
      </p:sp>
      <p:sp>
        <p:nvSpPr>
          <p:cNvPr id="241" name="Line"/>
          <p:cNvSpPr/>
          <p:nvPr/>
        </p:nvSpPr>
        <p:spPr>
          <a:xfrm>
            <a:off x="477699" y="2300652"/>
            <a:ext cx="23428606" cy="1"/>
          </a:xfrm>
          <a:prstGeom prst="line">
            <a:avLst/>
          </a:prstGeom>
          <a:ln w="88900">
            <a:solidFill>
              <a:srgbClr val="000000"/>
            </a:solidFill>
            <a:miter lim="400000"/>
          </a:ln>
        </p:spPr>
        <p:txBody>
          <a:bodyPr lIns="45718" tIns="45718" rIns="45718" bIns="45718"/>
          <a:lstStyle/>
          <a:p>
            <a:endParaRPr/>
          </a:p>
        </p:txBody>
      </p:sp>
      <p:sp>
        <p:nvSpPr>
          <p:cNvPr id="242" name="Database Connection File"/>
          <p:cNvSpPr txBox="1">
            <a:spLocks noGrp="1"/>
          </p:cNvSpPr>
          <p:nvPr>
            <p:ph type="title"/>
          </p:nvPr>
        </p:nvSpPr>
        <p:spPr>
          <a:xfrm>
            <a:off x="4546887" y="669362"/>
            <a:ext cx="15290225" cy="3262580"/>
          </a:xfrm>
          <a:prstGeom prst="rect">
            <a:avLst/>
          </a:prstGeom>
        </p:spPr>
        <p:txBody>
          <a:bodyPr/>
          <a:lstStyle/>
          <a:p>
            <a:pPr defTabSz="693419">
              <a:defRPr sz="7000" spc="-300"/>
            </a:pPr>
            <a:r>
              <a:rPr lang="en-US" dirty="0">
                <a:solidFill>
                  <a:schemeClr val="accent1">
                    <a:lumMod val="60000"/>
                    <a:lumOff val="40000"/>
                  </a:schemeClr>
                </a:solidFill>
              </a:rPr>
              <a:t>Model Deployment and Production</a:t>
            </a:r>
            <a:endParaRPr dirty="0">
              <a:solidFill>
                <a:schemeClr val="accent1">
                  <a:lumMod val="60000"/>
                  <a:lumOff val="40000"/>
                </a:schemeClr>
              </a:solidFill>
            </a:endParaRPr>
          </a:p>
        </p:txBody>
      </p:sp>
      <p:sp>
        <p:nvSpPr>
          <p:cNvPr id="2" name="Rectangle 1">
            <a:extLst>
              <a:ext uri="{FF2B5EF4-FFF2-40B4-BE49-F238E27FC236}">
                <a16:creationId xmlns:a16="http://schemas.microsoft.com/office/drawing/2014/main" id="{B5E8BF89-6324-894B-8512-63FD448CF1D7}"/>
              </a:ext>
            </a:extLst>
          </p:cNvPr>
          <p:cNvSpPr/>
          <p:nvPr/>
        </p:nvSpPr>
        <p:spPr>
          <a:xfrm>
            <a:off x="1637792" y="10397813"/>
            <a:ext cx="12192000" cy="1661993"/>
          </a:xfrm>
          <a:prstGeom prst="rect">
            <a:avLst/>
          </a:prstGeom>
        </p:spPr>
        <p:txBody>
          <a:bodyPr>
            <a:spAutoFit/>
          </a:bodyPr>
          <a:lstStyle/>
          <a:p>
            <a:pPr lvl="0" algn="just">
              <a:spcBef>
                <a:spcPts val="1200"/>
              </a:spcBef>
              <a:spcAft>
                <a:spcPts val="1200"/>
              </a:spcAft>
            </a:pPr>
            <a:r>
              <a:rPr lang="en-IN" sz="3400" dirty="0">
                <a:latin typeface=""/>
              </a:rPr>
              <a:t>Made a flask app using the saved model h5 file and then using the </a:t>
            </a:r>
            <a:r>
              <a:rPr lang="en-IN" sz="3400" dirty="0" err="1">
                <a:latin typeface=""/>
              </a:rPr>
              <a:t>ngrok</a:t>
            </a:r>
            <a:r>
              <a:rPr lang="en-IN" sz="3400" dirty="0">
                <a:latin typeface=""/>
              </a:rPr>
              <a:t> - flask deployed it to </a:t>
            </a:r>
            <a:r>
              <a:rPr lang="en-IN" sz="3400" dirty="0" err="1">
                <a:latin typeface=""/>
              </a:rPr>
              <a:t>production.It</a:t>
            </a:r>
            <a:r>
              <a:rPr lang="en-IN" sz="3400" dirty="0">
                <a:latin typeface=""/>
              </a:rPr>
              <a:t> uses a generated public address generated by  </a:t>
            </a:r>
            <a:r>
              <a:rPr lang="en-IN" sz="3400" dirty="0" err="1">
                <a:latin typeface=""/>
              </a:rPr>
              <a:t>ngrok</a:t>
            </a:r>
            <a:r>
              <a:rPr lang="en-IN" sz="3400" dirty="0">
                <a:latin typeface=""/>
              </a:rPr>
              <a:t>.</a:t>
            </a:r>
          </a:p>
        </p:txBody>
      </p:sp>
      <p:pic>
        <p:nvPicPr>
          <p:cNvPr id="6146" name="Picture 2">
            <a:extLst>
              <a:ext uri="{FF2B5EF4-FFF2-40B4-BE49-F238E27FC236}">
                <a16:creationId xmlns:a16="http://schemas.microsoft.com/office/drawing/2014/main" id="{0B2BB6A2-2B82-D444-8EAF-001D3A9AA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906" y="4975019"/>
            <a:ext cx="29718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grok - secure introspectable tunnels to localhost">
            <a:extLst>
              <a:ext uri="{FF2B5EF4-FFF2-40B4-BE49-F238E27FC236}">
                <a16:creationId xmlns:a16="http://schemas.microsoft.com/office/drawing/2014/main" id="{583B5A59-733B-6B46-9881-DD58EECDDA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5980" y="5532567"/>
            <a:ext cx="5738242" cy="2635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Image" descr="Image"/>
          <p:cNvPicPr>
            <a:picLocks noChangeAspect="1"/>
          </p:cNvPicPr>
          <p:nvPr/>
        </p:nvPicPr>
        <p:blipFill>
          <a:blip r:embed="rId2"/>
          <a:stretch>
            <a:fillRect/>
          </a:stretch>
        </p:blipFill>
        <p:spPr>
          <a:xfrm>
            <a:off x="932585" y="118018"/>
            <a:ext cx="2493917" cy="2086579"/>
          </a:xfrm>
          <a:prstGeom prst="rect">
            <a:avLst/>
          </a:prstGeom>
          <a:ln w="12700">
            <a:miter lim="400000"/>
          </a:ln>
        </p:spPr>
      </p:pic>
      <p:sp>
        <p:nvSpPr>
          <p:cNvPr id="246" name="Department of Computer Science and Engineering"/>
          <p:cNvSpPr txBox="1"/>
          <p:nvPr/>
        </p:nvSpPr>
        <p:spPr>
          <a:xfrm>
            <a:off x="3120442" y="1044478"/>
            <a:ext cx="21844002" cy="1318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t>Department of Computer Science and Engineering</a:t>
            </a:r>
          </a:p>
        </p:txBody>
      </p:sp>
      <p:sp>
        <p:nvSpPr>
          <p:cNvPr id="247" name="Line"/>
          <p:cNvSpPr/>
          <p:nvPr/>
        </p:nvSpPr>
        <p:spPr>
          <a:xfrm>
            <a:off x="477699" y="2300652"/>
            <a:ext cx="23428606" cy="1"/>
          </a:xfrm>
          <a:prstGeom prst="line">
            <a:avLst/>
          </a:prstGeom>
          <a:ln w="88900">
            <a:solidFill>
              <a:srgbClr val="000000"/>
            </a:solidFill>
            <a:miter lim="400000"/>
          </a:ln>
        </p:spPr>
        <p:txBody>
          <a:bodyPr lIns="45718" tIns="45718" rIns="45718" bIns="45718"/>
          <a:lstStyle/>
          <a:p>
            <a:endParaRPr/>
          </a:p>
        </p:txBody>
      </p:sp>
      <p:sp>
        <p:nvSpPr>
          <p:cNvPr id="248" name="Database Connection File"/>
          <p:cNvSpPr txBox="1">
            <a:spLocks noGrp="1"/>
          </p:cNvSpPr>
          <p:nvPr>
            <p:ph type="title"/>
          </p:nvPr>
        </p:nvSpPr>
        <p:spPr>
          <a:xfrm>
            <a:off x="1608446" y="2324470"/>
            <a:ext cx="9652001" cy="3200207"/>
          </a:xfrm>
          <a:prstGeom prst="rect">
            <a:avLst/>
          </a:prstGeom>
        </p:spPr>
        <p:txBody>
          <a:bodyPr/>
          <a:lstStyle>
            <a:lvl1pPr>
              <a:defRPr spc="-300"/>
            </a:lvl1pPr>
          </a:lstStyle>
          <a:p>
            <a:r>
              <a:rPr lang="en-US" dirty="0">
                <a:solidFill>
                  <a:schemeClr val="accent1">
                    <a:lumMod val="60000"/>
                    <a:lumOff val="40000"/>
                  </a:schemeClr>
                </a:solidFill>
              </a:rPr>
              <a:t>Links</a:t>
            </a:r>
            <a:endParaRPr dirty="0">
              <a:solidFill>
                <a:schemeClr val="accent1">
                  <a:lumMod val="60000"/>
                  <a:lumOff val="40000"/>
                </a:schemeClr>
              </a:solidFill>
            </a:endParaRPr>
          </a:p>
        </p:txBody>
      </p:sp>
      <p:sp>
        <p:nvSpPr>
          <p:cNvPr id="249" name="Axios…"/>
          <p:cNvSpPr txBox="1">
            <a:spLocks noGrp="1"/>
          </p:cNvSpPr>
          <p:nvPr>
            <p:ph type="body" sz="quarter" idx="1"/>
          </p:nvPr>
        </p:nvSpPr>
        <p:spPr>
          <a:xfrm>
            <a:off x="2257952" y="6015090"/>
            <a:ext cx="16412819" cy="5664203"/>
          </a:xfrm>
          <a:prstGeom prst="rect">
            <a:avLst/>
          </a:prstGeom>
        </p:spPr>
        <p:txBody>
          <a:bodyPr/>
          <a:lstStyle/>
          <a:p>
            <a:pPr marL="628650" indent="-628650" algn="l">
              <a:buClr>
                <a:srgbClr val="000000"/>
              </a:buClr>
              <a:buSzPct val="100000"/>
              <a:buChar char="•"/>
            </a:pPr>
            <a:r>
              <a:rPr lang="en-IN" dirty="0"/>
              <a:t>https://</a:t>
            </a:r>
            <a:r>
              <a:rPr lang="en-IN" dirty="0" err="1"/>
              <a:t>github.com</a:t>
            </a:r>
            <a:r>
              <a:rPr lang="en-IN" dirty="0"/>
              <a:t>/TKaushik15/</a:t>
            </a:r>
            <a:r>
              <a:rPr lang="en-IN" dirty="0" err="1"/>
              <a:t>ipl_score_prediction</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 name="Image" descr="Image"/>
          <p:cNvPicPr>
            <a:picLocks noChangeAspect="1"/>
          </p:cNvPicPr>
          <p:nvPr/>
        </p:nvPicPr>
        <p:blipFill>
          <a:blip r:embed="rId2"/>
          <a:stretch>
            <a:fillRect/>
          </a:stretch>
        </p:blipFill>
        <p:spPr>
          <a:xfrm>
            <a:off x="932585" y="118018"/>
            <a:ext cx="2493917" cy="2086579"/>
          </a:xfrm>
          <a:prstGeom prst="rect">
            <a:avLst/>
          </a:prstGeom>
          <a:ln w="12700">
            <a:miter lim="400000"/>
          </a:ln>
        </p:spPr>
      </p:pic>
      <p:sp>
        <p:nvSpPr>
          <p:cNvPr id="298" name="Department of Computer Science and Engineering"/>
          <p:cNvSpPr txBox="1"/>
          <p:nvPr/>
        </p:nvSpPr>
        <p:spPr>
          <a:xfrm>
            <a:off x="3120442" y="1044478"/>
            <a:ext cx="21844002" cy="1318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t>Department of Computer Science and Engineering</a:t>
            </a:r>
          </a:p>
        </p:txBody>
      </p:sp>
      <p:sp>
        <p:nvSpPr>
          <p:cNvPr id="299" name="Line"/>
          <p:cNvSpPr/>
          <p:nvPr/>
        </p:nvSpPr>
        <p:spPr>
          <a:xfrm>
            <a:off x="477699" y="2300652"/>
            <a:ext cx="23428606" cy="1"/>
          </a:xfrm>
          <a:prstGeom prst="line">
            <a:avLst/>
          </a:prstGeom>
          <a:ln w="88900">
            <a:solidFill>
              <a:srgbClr val="000000"/>
            </a:solidFill>
            <a:miter lim="400000"/>
          </a:ln>
        </p:spPr>
        <p:txBody>
          <a:bodyPr lIns="45718" tIns="45718" rIns="45718" bIns="45718"/>
          <a:lstStyle/>
          <a:p>
            <a:endParaRPr/>
          </a:p>
        </p:txBody>
      </p:sp>
      <p:sp>
        <p:nvSpPr>
          <p:cNvPr id="300" name="Database Connection File"/>
          <p:cNvSpPr txBox="1">
            <a:spLocks noGrp="1"/>
          </p:cNvSpPr>
          <p:nvPr>
            <p:ph type="title"/>
          </p:nvPr>
        </p:nvSpPr>
        <p:spPr>
          <a:xfrm>
            <a:off x="7366000" y="4814599"/>
            <a:ext cx="9652001" cy="3200207"/>
          </a:xfrm>
          <a:prstGeom prst="rect">
            <a:avLst/>
          </a:prstGeom>
        </p:spPr>
        <p:txBody>
          <a:bodyPr/>
          <a:lstStyle>
            <a:lvl1pPr>
              <a:defRPr sz="13100" spc="-500"/>
            </a:lvl1pPr>
          </a:lstStyle>
          <a:p>
            <a:r>
              <a:rPr dirty="0">
                <a:solidFill>
                  <a:schemeClr val="accent1">
                    <a:lumMod val="60000"/>
                    <a:lumOff val="40000"/>
                  </a:schemeClr>
                </a:solidFill>
              </a:rP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bstract"/>
          <p:cNvSpPr txBox="1">
            <a:spLocks noGrp="1"/>
          </p:cNvSpPr>
          <p:nvPr>
            <p:ph type="title"/>
          </p:nvPr>
        </p:nvSpPr>
        <p:spPr>
          <a:xfrm>
            <a:off x="217647" y="2558162"/>
            <a:ext cx="9652001" cy="1428873"/>
          </a:xfrm>
          <a:prstGeom prst="rect">
            <a:avLst/>
          </a:prstGeom>
        </p:spPr>
        <p:txBody>
          <a:bodyPr/>
          <a:lstStyle>
            <a:lvl1pPr defTabSz="775969">
              <a:defRPr sz="7800" spc="-300"/>
            </a:lvl1pPr>
          </a:lstStyle>
          <a:p>
            <a:r>
              <a:rPr dirty="0">
                <a:solidFill>
                  <a:schemeClr val="accent1">
                    <a:lumMod val="60000"/>
                    <a:lumOff val="40000"/>
                  </a:schemeClr>
                </a:solidFill>
              </a:rPr>
              <a:t>Abstract</a:t>
            </a:r>
          </a:p>
        </p:txBody>
      </p:sp>
      <p:sp>
        <p:nvSpPr>
          <p:cNvPr id="153" name="Contact Keeper is a free personal contact manager  to store contact information about your friends, family and colleagues…"/>
          <p:cNvSpPr txBox="1">
            <a:spLocks noGrp="1"/>
          </p:cNvSpPr>
          <p:nvPr>
            <p:ph type="body" sz="half" idx="1"/>
          </p:nvPr>
        </p:nvSpPr>
        <p:spPr>
          <a:xfrm>
            <a:off x="452390" y="4200092"/>
            <a:ext cx="9182514" cy="8953050"/>
          </a:xfrm>
          <a:prstGeom prst="rect">
            <a:avLst/>
          </a:prstGeom>
        </p:spPr>
        <p:txBody>
          <a:bodyPr>
            <a:normAutofit/>
          </a:bodyPr>
          <a:lstStyle/>
          <a:p>
            <a:pPr lvl="1" indent="315468" algn="just" defTabSz="569594">
              <a:defRPr sz="3700"/>
            </a:pPr>
            <a:r>
              <a:rPr lang="en-US" dirty="0"/>
              <a:t>                     (Problem statement)</a:t>
            </a:r>
          </a:p>
          <a:p>
            <a:pPr lvl="1" indent="315468" algn="just" defTabSz="569594">
              <a:defRPr sz="3700"/>
            </a:pPr>
            <a:endParaRPr lang="en-US" dirty="0"/>
          </a:p>
          <a:p>
            <a:pPr lvl="1" indent="315468" algn="just" defTabSz="569594">
              <a:defRPr sz="3700"/>
            </a:pPr>
            <a:r>
              <a:rPr lang="en-US" sz="3700" b="1" dirty="0"/>
              <a:t>CRICKET SCORE PREDICTION </a:t>
            </a:r>
            <a:r>
              <a:rPr lang="en-US" sz="3700" dirty="0"/>
              <a:t>is online platform where </a:t>
            </a:r>
            <a:r>
              <a:rPr lang="en-US" sz="3700" b="1" dirty="0"/>
              <a:t>prediction</a:t>
            </a:r>
            <a:r>
              <a:rPr lang="en-US" sz="3700" dirty="0"/>
              <a:t> </a:t>
            </a:r>
            <a:r>
              <a:rPr lang="en-US" sz="3700" b="1" dirty="0"/>
              <a:t>system</a:t>
            </a:r>
            <a:r>
              <a:rPr lang="en-US" sz="3700" dirty="0"/>
              <a:t> that takes in data of </a:t>
            </a:r>
            <a:r>
              <a:rPr lang="en-US" sz="3700" b="1" dirty="0"/>
              <a:t>matches</a:t>
            </a:r>
            <a:r>
              <a:rPr lang="en-US" sz="3700" dirty="0"/>
              <a:t> played in past and makes a </a:t>
            </a:r>
            <a:r>
              <a:rPr lang="en-US" sz="3700" b="1" dirty="0"/>
              <a:t>prediction</a:t>
            </a:r>
            <a:r>
              <a:rPr lang="en-US" sz="3700" dirty="0"/>
              <a:t> of future </a:t>
            </a:r>
            <a:r>
              <a:rPr lang="en-US" sz="3700" b="1" dirty="0"/>
              <a:t>match</a:t>
            </a:r>
            <a:r>
              <a:rPr lang="en-US" sz="3700" dirty="0"/>
              <a:t> events such as final </a:t>
            </a:r>
            <a:r>
              <a:rPr lang="en-US" sz="3700" b="1" dirty="0"/>
              <a:t>score</a:t>
            </a:r>
            <a:r>
              <a:rPr lang="en-US" sz="3700" dirty="0"/>
              <a:t> and results in a victory or loss. Our system will </a:t>
            </a:r>
            <a:r>
              <a:rPr lang="en-US" sz="3700" b="1" dirty="0"/>
              <a:t>predict match</a:t>
            </a:r>
            <a:r>
              <a:rPr lang="en-US" sz="3700" dirty="0"/>
              <a:t> outcome by </a:t>
            </a:r>
            <a:r>
              <a:rPr lang="en-US" sz="3700" dirty="0" err="1"/>
              <a:t>analysing</a:t>
            </a:r>
            <a:r>
              <a:rPr lang="en-US" sz="3700" dirty="0"/>
              <a:t> pre-stored </a:t>
            </a:r>
            <a:r>
              <a:rPr lang="en-US" sz="3700" b="1" dirty="0"/>
              <a:t>match</a:t>
            </a:r>
            <a:r>
              <a:rPr lang="en-US" sz="3700" dirty="0"/>
              <a:t> data using various </a:t>
            </a:r>
            <a:r>
              <a:rPr lang="en-US" sz="3700" b="1" dirty="0"/>
              <a:t>machine learning algorithms</a:t>
            </a:r>
            <a:r>
              <a:rPr lang="en-US" sz="3700" dirty="0"/>
              <a:t>.</a:t>
            </a:r>
            <a:endParaRPr lang="en-IN" sz="3700" dirty="0"/>
          </a:p>
          <a:p>
            <a:pPr lvl="1" indent="315468" algn="just" defTabSz="569594">
              <a:defRPr sz="3700"/>
            </a:pPr>
            <a:endParaRPr dirty="0"/>
          </a:p>
          <a:p>
            <a:pPr lvl="1" indent="315468" algn="just" defTabSz="569594">
              <a:defRPr sz="3700"/>
            </a:pPr>
            <a:r>
              <a:rPr dirty="0"/>
              <a:t>It is easy to use application in which user could</a:t>
            </a:r>
            <a:r>
              <a:rPr lang="en-US" dirty="0"/>
              <a:t> add the teams playing,  number of overs bowled, runs, wickets, wickets lost in last 5 overs, runs scored in last 5 overs, </a:t>
            </a:r>
            <a:endParaRPr dirty="0"/>
          </a:p>
        </p:txBody>
      </p:sp>
      <p:pic>
        <p:nvPicPr>
          <p:cNvPr id="155" name="Image" descr="Image"/>
          <p:cNvPicPr>
            <a:picLocks noChangeAspect="1"/>
          </p:cNvPicPr>
          <p:nvPr/>
        </p:nvPicPr>
        <p:blipFill>
          <a:blip r:embed="rId2"/>
          <a:stretch>
            <a:fillRect/>
          </a:stretch>
        </p:blipFill>
        <p:spPr>
          <a:xfrm>
            <a:off x="932585" y="118018"/>
            <a:ext cx="2493917" cy="2086577"/>
          </a:xfrm>
          <a:prstGeom prst="rect">
            <a:avLst/>
          </a:prstGeom>
          <a:ln w="12700">
            <a:miter lim="400000"/>
          </a:ln>
        </p:spPr>
      </p:pic>
      <p:sp>
        <p:nvSpPr>
          <p:cNvPr id="156" name="Line"/>
          <p:cNvSpPr/>
          <p:nvPr/>
        </p:nvSpPr>
        <p:spPr>
          <a:xfrm>
            <a:off x="477698" y="2300653"/>
            <a:ext cx="23428606" cy="1"/>
          </a:xfrm>
          <a:prstGeom prst="line">
            <a:avLst/>
          </a:prstGeom>
          <a:ln w="88900">
            <a:solidFill>
              <a:srgbClr val="000000"/>
            </a:solidFill>
            <a:miter lim="400000"/>
          </a:ln>
        </p:spPr>
        <p:txBody>
          <a:bodyPr lIns="45718" tIns="45718" rIns="45718" bIns="45718"/>
          <a:lstStyle/>
          <a:p>
            <a:endParaRPr/>
          </a:p>
        </p:txBody>
      </p:sp>
      <p:sp>
        <p:nvSpPr>
          <p:cNvPr id="157" name="Department of Computer Science and Engineering"/>
          <p:cNvSpPr txBox="1"/>
          <p:nvPr/>
        </p:nvSpPr>
        <p:spPr>
          <a:xfrm>
            <a:off x="3145692" y="1044478"/>
            <a:ext cx="21844002" cy="1637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t>Department of Computer Science and Engineering</a:t>
            </a:r>
          </a:p>
        </p:txBody>
      </p:sp>
      <p:pic>
        <p:nvPicPr>
          <p:cNvPr id="1026" name="Picture 2" descr="Analytics Vector Icon Isolated On Transparent Background, Analytics..  Royalty Free Cliparts, Vectors, And Stock Illustration. Image 111793012.">
            <a:extLst>
              <a:ext uri="{FF2B5EF4-FFF2-40B4-BE49-F238E27FC236}">
                <a16:creationId xmlns:a16="http://schemas.microsoft.com/office/drawing/2014/main" id="{6E4BE44B-2225-224D-8B8D-38E97A16F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5344" y="3608192"/>
            <a:ext cx="7868653" cy="7868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Introduction"/>
          <p:cNvSpPr txBox="1">
            <a:spLocks noGrp="1"/>
          </p:cNvSpPr>
          <p:nvPr>
            <p:ph type="title"/>
          </p:nvPr>
        </p:nvSpPr>
        <p:spPr>
          <a:xfrm>
            <a:off x="1969509" y="2586250"/>
            <a:ext cx="16917304" cy="1544011"/>
          </a:xfrm>
          <a:prstGeom prst="rect">
            <a:avLst/>
          </a:prstGeom>
        </p:spPr>
        <p:txBody>
          <a:bodyPr/>
          <a:lstStyle>
            <a:lvl1pPr defTabSz="610869">
              <a:defRPr sz="8500" spc="-300"/>
            </a:lvl1pPr>
          </a:lstStyle>
          <a:p>
            <a:r>
              <a:rPr lang="en-US" dirty="0">
                <a:solidFill>
                  <a:schemeClr val="accent1">
                    <a:lumMod val="60000"/>
                    <a:lumOff val="40000"/>
                  </a:schemeClr>
                </a:solidFill>
              </a:rPr>
              <a:t>                </a:t>
            </a:r>
            <a:r>
              <a:rPr dirty="0">
                <a:solidFill>
                  <a:schemeClr val="accent1">
                    <a:lumMod val="60000"/>
                    <a:lumOff val="40000"/>
                  </a:schemeClr>
                </a:solidFill>
              </a:rPr>
              <a:t>Introduction</a:t>
            </a:r>
          </a:p>
        </p:txBody>
      </p:sp>
      <p:pic>
        <p:nvPicPr>
          <p:cNvPr id="162" name="Image" descr="Image"/>
          <p:cNvPicPr>
            <a:picLocks noChangeAspect="1"/>
          </p:cNvPicPr>
          <p:nvPr/>
        </p:nvPicPr>
        <p:blipFill>
          <a:blip r:embed="rId2"/>
          <a:stretch>
            <a:fillRect/>
          </a:stretch>
        </p:blipFill>
        <p:spPr>
          <a:xfrm>
            <a:off x="1593634" y="6865136"/>
            <a:ext cx="3353892" cy="3449717"/>
          </a:xfrm>
          <a:prstGeom prst="rect">
            <a:avLst/>
          </a:prstGeom>
          <a:ln w="12700">
            <a:miter lim="400000"/>
          </a:ln>
        </p:spPr>
      </p:pic>
      <p:sp>
        <p:nvSpPr>
          <p:cNvPr id="164" name="Arrow"/>
          <p:cNvSpPr/>
          <p:nvPr/>
        </p:nvSpPr>
        <p:spPr>
          <a:xfrm>
            <a:off x="4350513" y="8459676"/>
            <a:ext cx="2572898" cy="487257"/>
          </a:xfrm>
          <a:prstGeom prst="rightArrow">
            <a:avLst>
              <a:gd name="adj1" fmla="val 32000"/>
              <a:gd name="adj2" fmla="val 131520"/>
            </a:avLst>
          </a:prstGeom>
          <a:solidFill>
            <a:srgbClr val="000000"/>
          </a:solidFill>
          <a:ln w="12700">
            <a:miter lim="400000"/>
          </a:ln>
        </p:spPr>
        <p:txBody>
          <a:bodyPr lIns="50800" tIns="50800" rIns="50800" bIns="50800" anchor="ctr"/>
          <a:lstStyle/>
          <a:p>
            <a:pPr defTabSz="457200">
              <a:defRPr sz="3200">
                <a:solidFill>
                  <a:srgbClr val="FFFFFF"/>
                </a:solidFill>
                <a:latin typeface="Graphik Medium"/>
                <a:ea typeface="Graphik Medium"/>
                <a:cs typeface="Graphik Medium"/>
                <a:sym typeface="Graphik Medium"/>
              </a:defRPr>
            </a:pPr>
            <a:endParaRPr/>
          </a:p>
        </p:txBody>
      </p:sp>
      <p:sp>
        <p:nvSpPr>
          <p:cNvPr id="165" name="User"/>
          <p:cNvSpPr txBox="1"/>
          <p:nvPr/>
        </p:nvSpPr>
        <p:spPr>
          <a:xfrm>
            <a:off x="2371069" y="10738653"/>
            <a:ext cx="1629918" cy="782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100">
                <a:latin typeface="Graphik"/>
                <a:ea typeface="Graphik"/>
                <a:cs typeface="Graphik"/>
                <a:sym typeface="Graphik"/>
              </a:defRPr>
            </a:lvl1pPr>
          </a:lstStyle>
          <a:p>
            <a:r>
              <a:rPr dirty="0"/>
              <a:t>User</a:t>
            </a:r>
          </a:p>
        </p:txBody>
      </p:sp>
      <p:sp>
        <p:nvSpPr>
          <p:cNvPr id="166" name="Testcase 1"/>
          <p:cNvSpPr txBox="1"/>
          <p:nvPr/>
        </p:nvSpPr>
        <p:spPr>
          <a:xfrm rot="19771600">
            <a:off x="12150707" y="4831473"/>
            <a:ext cx="3206334" cy="782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100">
                <a:latin typeface="Graphik"/>
                <a:ea typeface="Graphik"/>
                <a:cs typeface="Graphik"/>
                <a:sym typeface="Graphik"/>
              </a:defRPr>
            </a:lvl1pPr>
          </a:lstStyle>
          <a:p>
            <a:r>
              <a:t>Testcase 1</a:t>
            </a:r>
          </a:p>
        </p:txBody>
      </p:sp>
      <p:sp>
        <p:nvSpPr>
          <p:cNvPr id="167" name="Testcase 2"/>
          <p:cNvSpPr txBox="1"/>
          <p:nvPr/>
        </p:nvSpPr>
        <p:spPr>
          <a:xfrm rot="1497693">
            <a:off x="12500663" y="9949775"/>
            <a:ext cx="3083561" cy="782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100">
                <a:latin typeface="Graphik"/>
                <a:ea typeface="Graphik"/>
                <a:cs typeface="Graphik"/>
                <a:sym typeface="Graphik"/>
              </a:defRPr>
            </a:lvl1pPr>
          </a:lstStyle>
          <a:p>
            <a:r>
              <a:t>Testcase 2</a:t>
            </a:r>
          </a:p>
        </p:txBody>
      </p:sp>
      <p:sp>
        <p:nvSpPr>
          <p:cNvPr id="169" name="Log in"/>
          <p:cNvSpPr txBox="1"/>
          <p:nvPr/>
        </p:nvSpPr>
        <p:spPr>
          <a:xfrm>
            <a:off x="18886813" y="12778954"/>
            <a:ext cx="2278820"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100">
                <a:latin typeface="Graphik"/>
                <a:ea typeface="Graphik"/>
                <a:cs typeface="Graphik"/>
                <a:sym typeface="Graphik"/>
              </a:defRPr>
            </a:lvl1pPr>
          </a:lstStyle>
          <a:p>
            <a:endParaRPr dirty="0"/>
          </a:p>
        </p:txBody>
      </p:sp>
      <p:pic>
        <p:nvPicPr>
          <p:cNvPr id="178" name="Image" descr="Image"/>
          <p:cNvPicPr>
            <a:picLocks noChangeAspect="1"/>
          </p:cNvPicPr>
          <p:nvPr/>
        </p:nvPicPr>
        <p:blipFill>
          <a:blip r:embed="rId3"/>
          <a:stretch>
            <a:fillRect/>
          </a:stretch>
        </p:blipFill>
        <p:spPr>
          <a:xfrm>
            <a:off x="692112" y="118018"/>
            <a:ext cx="2493916" cy="2086577"/>
          </a:xfrm>
          <a:prstGeom prst="rect">
            <a:avLst/>
          </a:prstGeom>
          <a:ln w="12700">
            <a:miter lim="400000"/>
          </a:ln>
        </p:spPr>
      </p:pic>
      <p:sp>
        <p:nvSpPr>
          <p:cNvPr id="179" name="Line"/>
          <p:cNvSpPr/>
          <p:nvPr/>
        </p:nvSpPr>
        <p:spPr>
          <a:xfrm>
            <a:off x="477698" y="2300653"/>
            <a:ext cx="23428606" cy="1"/>
          </a:xfrm>
          <a:prstGeom prst="line">
            <a:avLst/>
          </a:prstGeom>
          <a:ln w="88900">
            <a:solidFill>
              <a:srgbClr val="000000"/>
            </a:solidFill>
            <a:miter lim="400000"/>
          </a:ln>
        </p:spPr>
        <p:txBody>
          <a:bodyPr lIns="45718" tIns="45718" rIns="45718" bIns="45718"/>
          <a:lstStyle/>
          <a:p>
            <a:endParaRPr/>
          </a:p>
        </p:txBody>
      </p:sp>
      <p:sp>
        <p:nvSpPr>
          <p:cNvPr id="180" name="Department of Computer Science and Engineering"/>
          <p:cNvSpPr txBox="1">
            <a:spLocks noGrp="1"/>
          </p:cNvSpPr>
          <p:nvPr>
            <p:ph type="body" sz="quarter" idx="4294967295"/>
          </p:nvPr>
        </p:nvSpPr>
        <p:spPr>
          <a:xfrm>
            <a:off x="3120442" y="1044478"/>
            <a:ext cx="21844002" cy="1318240"/>
          </a:xfrm>
          <a:prstGeom prst="rect">
            <a:avLst/>
          </a:prstGeom>
        </p:spPr>
        <p:txBody>
          <a:bodyPr numCol="1" spcCol="38100"/>
          <a:lstStyle>
            <a:lvl1pPr marL="0" indent="0" algn="ctr" defTabSz="825500">
              <a:spcBef>
                <a:spcPts val="0"/>
              </a:spcBef>
              <a:buSzTx/>
              <a:buNone/>
              <a:defRPr sz="6400">
                <a:latin typeface="Graphik Medium"/>
                <a:ea typeface="Graphik Medium"/>
                <a:cs typeface="Graphik Medium"/>
                <a:sym typeface="Graphik Medium"/>
              </a:defRPr>
            </a:lvl1pPr>
          </a:lstStyle>
          <a:p>
            <a:r>
              <a:t>Department of Computer Science and Engineering</a:t>
            </a:r>
          </a:p>
        </p:txBody>
      </p:sp>
      <p:pic>
        <p:nvPicPr>
          <p:cNvPr id="3" name="Picture 2">
            <a:extLst>
              <a:ext uri="{FF2B5EF4-FFF2-40B4-BE49-F238E27FC236}">
                <a16:creationId xmlns:a16="http://schemas.microsoft.com/office/drawing/2014/main" id="{34CC669C-1CAA-F442-8945-5D49FDB661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411" y="4629480"/>
            <a:ext cx="11374674" cy="8929844"/>
          </a:xfrm>
          <a:prstGeom prst="rect">
            <a:avLst/>
          </a:prstGeom>
        </p:spPr>
      </p:pic>
      <p:pic>
        <p:nvPicPr>
          <p:cNvPr id="5" name="Picture 4">
            <a:extLst>
              <a:ext uri="{FF2B5EF4-FFF2-40B4-BE49-F238E27FC236}">
                <a16:creationId xmlns:a16="http://schemas.microsoft.com/office/drawing/2014/main" id="{284E9B01-2DFB-1C46-99AB-E9699E9D2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27670" y="7553205"/>
            <a:ext cx="5926636" cy="2300198"/>
          </a:xfrm>
          <a:prstGeom prst="rect">
            <a:avLst/>
          </a:prstGeom>
        </p:spPr>
      </p:pic>
      <p:sp>
        <p:nvSpPr>
          <p:cNvPr id="28" name="Arrow">
            <a:extLst>
              <a:ext uri="{FF2B5EF4-FFF2-40B4-BE49-F238E27FC236}">
                <a16:creationId xmlns:a16="http://schemas.microsoft.com/office/drawing/2014/main" id="{B4DBB44F-3A46-764E-8EAC-9007457EE9F8}"/>
              </a:ext>
            </a:extLst>
          </p:cNvPr>
          <p:cNvSpPr/>
          <p:nvPr/>
        </p:nvSpPr>
        <p:spPr>
          <a:xfrm>
            <a:off x="15982797" y="8481428"/>
            <a:ext cx="1639061" cy="393467"/>
          </a:xfrm>
          <a:prstGeom prst="rightArrow">
            <a:avLst>
              <a:gd name="adj1" fmla="val 32000"/>
              <a:gd name="adj2" fmla="val 131520"/>
            </a:avLst>
          </a:prstGeom>
          <a:solidFill>
            <a:srgbClr val="000000"/>
          </a:solidFill>
          <a:ln w="12700">
            <a:miter lim="400000"/>
          </a:ln>
        </p:spPr>
        <p:txBody>
          <a:bodyPr lIns="50800" tIns="50800" rIns="50800" bIns="50800" anchor="ctr"/>
          <a:lstStyle/>
          <a:p>
            <a:pPr defTabSz="457200">
              <a:defRPr sz="3200">
                <a:solidFill>
                  <a:srgbClr val="FFFFFF"/>
                </a:solidFill>
                <a:latin typeface="Graphik Medium"/>
                <a:ea typeface="Graphik Medium"/>
                <a:cs typeface="Graphik Medium"/>
                <a:sym typeface="Graphik Medium"/>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chnology Used"/>
          <p:cNvSpPr txBox="1">
            <a:spLocks noGrp="1"/>
          </p:cNvSpPr>
          <p:nvPr>
            <p:ph type="title"/>
          </p:nvPr>
        </p:nvSpPr>
        <p:spPr>
          <a:xfrm>
            <a:off x="909289" y="2531450"/>
            <a:ext cx="9652001" cy="1549402"/>
          </a:xfrm>
          <a:prstGeom prst="rect">
            <a:avLst/>
          </a:prstGeom>
        </p:spPr>
        <p:txBody>
          <a:bodyPr/>
          <a:lstStyle>
            <a:lvl1pPr>
              <a:defRPr spc="-300"/>
            </a:lvl1pPr>
          </a:lstStyle>
          <a:p>
            <a:r>
              <a:rPr dirty="0">
                <a:solidFill>
                  <a:schemeClr val="accent1">
                    <a:lumMod val="60000"/>
                    <a:lumOff val="40000"/>
                  </a:schemeClr>
                </a:solidFill>
              </a:rPr>
              <a:t>Technology Used</a:t>
            </a:r>
          </a:p>
        </p:txBody>
      </p:sp>
      <p:sp>
        <p:nvSpPr>
          <p:cNvPr id="183" name="Frontend :…"/>
          <p:cNvSpPr txBox="1">
            <a:spLocks noGrp="1"/>
          </p:cNvSpPr>
          <p:nvPr>
            <p:ph type="body" sz="half" idx="1"/>
          </p:nvPr>
        </p:nvSpPr>
        <p:spPr>
          <a:prstGeom prst="rect">
            <a:avLst/>
          </a:prstGeom>
        </p:spPr>
        <p:txBody>
          <a:bodyPr/>
          <a:lstStyle/>
          <a:p>
            <a:pPr lvl="1">
              <a:defRPr b="1"/>
            </a:pPr>
            <a:r>
              <a:rPr dirty="0"/>
              <a:t>Frontend : </a:t>
            </a:r>
          </a:p>
          <a:p>
            <a:pPr marL="0" lvl="3" indent="1371600">
              <a:buSzTx/>
              <a:buNone/>
            </a:pPr>
            <a:r>
              <a:rPr dirty="0"/>
              <a:t>HTML, CSS </a:t>
            </a:r>
            <a:endParaRPr lang="en-IN" dirty="0"/>
          </a:p>
          <a:p>
            <a:pPr lvl="1">
              <a:defRPr b="1"/>
            </a:pPr>
            <a:r>
              <a:rPr lang="en-IN" dirty="0"/>
              <a:t>Backend :</a:t>
            </a:r>
          </a:p>
          <a:p>
            <a:pPr marL="0" lvl="3" indent="1371600">
              <a:buSzTx/>
              <a:buNone/>
            </a:pPr>
            <a:r>
              <a:rPr lang="en-US" dirty="0"/>
              <a:t>Linear Regression, Lasso </a:t>
            </a:r>
          </a:p>
          <a:p>
            <a:pPr marL="0" lvl="3" indent="1371600">
              <a:buSzTx/>
              <a:buNone/>
            </a:pPr>
            <a:r>
              <a:rPr lang="en-US" dirty="0"/>
              <a:t>And ridge regression</a:t>
            </a:r>
          </a:p>
          <a:p>
            <a:pPr marL="0" lvl="3" indent="1371600">
              <a:buSzTx/>
              <a:buNone/>
            </a:pPr>
            <a:endParaRPr dirty="0"/>
          </a:p>
        </p:txBody>
      </p:sp>
      <p:pic>
        <p:nvPicPr>
          <p:cNvPr id="185" name="Image" descr="Image"/>
          <p:cNvPicPr>
            <a:picLocks noChangeAspect="1"/>
          </p:cNvPicPr>
          <p:nvPr/>
        </p:nvPicPr>
        <p:blipFill>
          <a:blip r:embed="rId2"/>
          <a:stretch>
            <a:fillRect/>
          </a:stretch>
        </p:blipFill>
        <p:spPr>
          <a:xfrm>
            <a:off x="932585" y="118018"/>
            <a:ext cx="2493917" cy="2086577"/>
          </a:xfrm>
          <a:prstGeom prst="rect">
            <a:avLst/>
          </a:prstGeom>
          <a:ln w="12700">
            <a:miter lim="400000"/>
          </a:ln>
        </p:spPr>
      </p:pic>
      <p:sp>
        <p:nvSpPr>
          <p:cNvPr id="186" name="Department of Computer Science and Engineering"/>
          <p:cNvSpPr txBox="1"/>
          <p:nvPr/>
        </p:nvSpPr>
        <p:spPr>
          <a:xfrm>
            <a:off x="3120442" y="1044478"/>
            <a:ext cx="21844002" cy="1318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t>Department of Computer Science and Engineering</a:t>
            </a:r>
          </a:p>
        </p:txBody>
      </p:sp>
      <p:sp>
        <p:nvSpPr>
          <p:cNvPr id="187" name="Line"/>
          <p:cNvSpPr/>
          <p:nvPr/>
        </p:nvSpPr>
        <p:spPr>
          <a:xfrm>
            <a:off x="477698" y="2300653"/>
            <a:ext cx="23428606" cy="1"/>
          </a:xfrm>
          <a:prstGeom prst="line">
            <a:avLst/>
          </a:prstGeom>
          <a:ln w="88900">
            <a:solidFill>
              <a:srgbClr val="000000"/>
            </a:solidFill>
            <a:miter lim="400000"/>
          </a:ln>
        </p:spPr>
        <p:txBody>
          <a:bodyPr lIns="45718" tIns="45718" rIns="45718" bIns="45718"/>
          <a:lstStyle/>
          <a:p>
            <a:endParaRPr/>
          </a:p>
        </p:txBody>
      </p:sp>
      <p:pic>
        <p:nvPicPr>
          <p:cNvPr id="2050" name="Picture 2" descr="machine-learning-prediction - Jitendra Subramanyam">
            <a:extLst>
              <a:ext uri="{FF2B5EF4-FFF2-40B4-BE49-F238E27FC236}">
                <a16:creationId xmlns:a16="http://schemas.microsoft.com/office/drawing/2014/main" id="{8971A79E-8507-6D45-B22C-395DBFD82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4025" y="4730446"/>
            <a:ext cx="12650310" cy="4796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Express"/>
          <p:cNvSpPr txBox="1">
            <a:spLocks noGrp="1"/>
          </p:cNvSpPr>
          <p:nvPr>
            <p:ph type="title"/>
          </p:nvPr>
        </p:nvSpPr>
        <p:spPr>
          <a:xfrm>
            <a:off x="4971607" y="1161306"/>
            <a:ext cx="12459586" cy="3200204"/>
          </a:xfrm>
          <a:prstGeom prst="rect">
            <a:avLst/>
          </a:prstGeom>
        </p:spPr>
        <p:txBody>
          <a:bodyPr/>
          <a:lstStyle>
            <a:lvl1pPr>
              <a:defRPr spc="-300"/>
            </a:lvl1pPr>
          </a:lstStyle>
          <a:p>
            <a:r>
              <a:rPr lang="en-US" dirty="0">
                <a:solidFill>
                  <a:schemeClr val="accent1">
                    <a:lumMod val="60000"/>
                    <a:lumOff val="40000"/>
                  </a:schemeClr>
                </a:solidFill>
              </a:rPr>
              <a:t>Steps for building model</a:t>
            </a:r>
            <a:endParaRPr dirty="0">
              <a:solidFill>
                <a:schemeClr val="accent1">
                  <a:lumMod val="60000"/>
                  <a:lumOff val="40000"/>
                </a:schemeClr>
              </a:solidFill>
            </a:endParaRPr>
          </a:p>
        </p:txBody>
      </p:sp>
      <p:sp>
        <p:nvSpPr>
          <p:cNvPr id="207" name="It is a back end web framework.…"/>
          <p:cNvSpPr txBox="1">
            <a:spLocks noGrp="1"/>
          </p:cNvSpPr>
          <p:nvPr>
            <p:ph type="body" sz="quarter" idx="1"/>
          </p:nvPr>
        </p:nvSpPr>
        <p:spPr>
          <a:xfrm>
            <a:off x="1549400" y="5575300"/>
            <a:ext cx="9652000" cy="5664200"/>
          </a:xfrm>
          <a:prstGeom prst="rect">
            <a:avLst/>
          </a:prstGeom>
        </p:spPr>
        <p:txBody>
          <a:bodyPr/>
          <a:lstStyle/>
          <a:p>
            <a:pPr marL="800100" lvl="0" indent="-685800" algn="l">
              <a:buSzPts val="1800"/>
              <a:buFont typeface="Wingdings" pitchFamily="2" charset="2"/>
              <a:buChar char="§"/>
            </a:pPr>
            <a:r>
              <a:rPr lang="en-IN" dirty="0"/>
              <a:t>Data Collection</a:t>
            </a:r>
          </a:p>
          <a:p>
            <a:pPr marL="800100" lvl="0" indent="-685800" algn="l">
              <a:buSzPts val="1800"/>
              <a:buFont typeface="Wingdings" pitchFamily="2" charset="2"/>
              <a:buChar char="§"/>
            </a:pPr>
            <a:r>
              <a:rPr lang="en-IN" dirty="0"/>
              <a:t>Data Pre-processing</a:t>
            </a:r>
          </a:p>
          <a:p>
            <a:pPr marL="800100" lvl="0" indent="-685800" algn="l">
              <a:buSzPts val="1800"/>
              <a:buFont typeface="Wingdings" pitchFamily="2" charset="2"/>
              <a:buChar char="§"/>
            </a:pPr>
            <a:r>
              <a:rPr lang="en-IN" dirty="0"/>
              <a:t>Model Building</a:t>
            </a:r>
          </a:p>
          <a:p>
            <a:pPr marL="800100" lvl="0" indent="-685800" algn="l">
              <a:buSzPts val="1800"/>
              <a:buFont typeface="Wingdings" pitchFamily="2" charset="2"/>
              <a:buChar char="§"/>
            </a:pPr>
            <a:r>
              <a:rPr lang="en-IN" dirty="0"/>
              <a:t>Model Evaluation</a:t>
            </a:r>
          </a:p>
          <a:p>
            <a:pPr marL="800100" lvl="0" indent="-685800" algn="l">
              <a:buSzPts val="1800"/>
              <a:buFont typeface="Wingdings" pitchFamily="2" charset="2"/>
              <a:buChar char="§"/>
            </a:pPr>
            <a:r>
              <a:rPr lang="en-IN" dirty="0"/>
              <a:t>Model Deployment to Production</a:t>
            </a:r>
          </a:p>
          <a:p>
            <a:pPr marL="114300" lvl="0" algn="l">
              <a:buSzPts val="1800"/>
            </a:pPr>
            <a:endParaRPr lang="en-IN" dirty="0"/>
          </a:p>
        </p:txBody>
      </p:sp>
      <p:pic>
        <p:nvPicPr>
          <p:cNvPr id="208" name="Image" descr="Image"/>
          <p:cNvPicPr>
            <a:picLocks noChangeAspect="1"/>
          </p:cNvPicPr>
          <p:nvPr/>
        </p:nvPicPr>
        <p:blipFill>
          <a:blip r:embed="rId2"/>
          <a:stretch>
            <a:fillRect/>
          </a:stretch>
        </p:blipFill>
        <p:spPr>
          <a:xfrm>
            <a:off x="932585" y="118018"/>
            <a:ext cx="2493917" cy="2086577"/>
          </a:xfrm>
          <a:prstGeom prst="rect">
            <a:avLst/>
          </a:prstGeom>
          <a:ln w="12700">
            <a:miter lim="400000"/>
          </a:ln>
        </p:spPr>
      </p:pic>
      <p:sp>
        <p:nvSpPr>
          <p:cNvPr id="209" name="Department of Computer Science and Engineering"/>
          <p:cNvSpPr txBox="1"/>
          <p:nvPr/>
        </p:nvSpPr>
        <p:spPr>
          <a:xfrm>
            <a:off x="3120442" y="1044478"/>
            <a:ext cx="21844002" cy="1318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t>Department of Computer Science and Engineering</a:t>
            </a:r>
          </a:p>
        </p:txBody>
      </p:sp>
      <p:sp>
        <p:nvSpPr>
          <p:cNvPr id="210" name="Line"/>
          <p:cNvSpPr/>
          <p:nvPr/>
        </p:nvSpPr>
        <p:spPr>
          <a:xfrm>
            <a:off x="477698" y="2300653"/>
            <a:ext cx="23428606" cy="1"/>
          </a:xfrm>
          <a:prstGeom prst="line">
            <a:avLst/>
          </a:prstGeom>
          <a:ln w="88900">
            <a:solidFill>
              <a:srgbClr val="000000"/>
            </a:solidFill>
            <a:miter lim="400000"/>
          </a:ln>
        </p:spPr>
        <p:txBody>
          <a:bodyPr lIns="45718" tIns="45718" rIns="45718" bIns="45718"/>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Express-validator"/>
          <p:cNvSpPr txBox="1">
            <a:spLocks noGrp="1"/>
          </p:cNvSpPr>
          <p:nvPr>
            <p:ph type="title"/>
          </p:nvPr>
        </p:nvSpPr>
        <p:spPr>
          <a:xfrm>
            <a:off x="533400" y="1640352"/>
            <a:ext cx="9652000" cy="3200204"/>
          </a:xfrm>
          <a:prstGeom prst="rect">
            <a:avLst/>
          </a:prstGeom>
        </p:spPr>
        <p:txBody>
          <a:bodyPr/>
          <a:lstStyle>
            <a:lvl1pPr>
              <a:defRPr spc="-300"/>
            </a:lvl1pPr>
          </a:lstStyle>
          <a:p>
            <a:r>
              <a:rPr lang="en-US" dirty="0">
                <a:solidFill>
                  <a:schemeClr val="accent1">
                    <a:lumMod val="60000"/>
                    <a:lumOff val="40000"/>
                  </a:schemeClr>
                </a:solidFill>
              </a:rPr>
              <a:t>Data Collection</a:t>
            </a:r>
            <a:endParaRPr dirty="0">
              <a:solidFill>
                <a:schemeClr val="accent1">
                  <a:lumMod val="60000"/>
                  <a:lumOff val="40000"/>
                </a:schemeClr>
              </a:solidFill>
            </a:endParaRPr>
          </a:p>
        </p:txBody>
      </p:sp>
      <p:sp>
        <p:nvSpPr>
          <p:cNvPr id="214" name="express-validator is a set of express.js middlewares.…"/>
          <p:cNvSpPr txBox="1">
            <a:spLocks noGrp="1"/>
          </p:cNvSpPr>
          <p:nvPr>
            <p:ph type="body" sz="quarter" idx="1"/>
          </p:nvPr>
        </p:nvSpPr>
        <p:spPr>
          <a:xfrm>
            <a:off x="1549400" y="5575300"/>
            <a:ext cx="9652000" cy="5664200"/>
          </a:xfrm>
          <a:prstGeom prst="rect">
            <a:avLst/>
          </a:prstGeom>
        </p:spPr>
        <p:txBody>
          <a:bodyPr>
            <a:normAutofit fontScale="92500" lnSpcReduction="10000"/>
          </a:bodyPr>
          <a:lstStyle/>
          <a:p>
            <a:pPr algn="just">
              <a:buClr>
                <a:srgbClr val="000000"/>
              </a:buClr>
              <a:buSzPct val="100000"/>
            </a:pPr>
            <a:r>
              <a:rPr lang="en-US" dirty="0"/>
              <a:t>Dataset is in the form of rows</a:t>
            </a:r>
          </a:p>
          <a:p>
            <a:pPr algn="just">
              <a:buClr>
                <a:srgbClr val="000000"/>
              </a:buClr>
              <a:buSzPct val="100000"/>
            </a:pPr>
            <a:r>
              <a:rPr lang="en-US" dirty="0"/>
              <a:t>and columns and is available on Kaggle. It contains data of all the IPL matches from 2008 2017. It contains columns like venue, date, batsman, bowler, runs, wickets, overs, wickets in last 5 overs, runs in last 5 overs, striker, non striker, and total</a:t>
            </a:r>
            <a:endParaRPr dirty="0"/>
          </a:p>
        </p:txBody>
      </p:sp>
      <p:pic>
        <p:nvPicPr>
          <p:cNvPr id="215" name="Image" descr="Image"/>
          <p:cNvPicPr>
            <a:picLocks noChangeAspect="1"/>
          </p:cNvPicPr>
          <p:nvPr/>
        </p:nvPicPr>
        <p:blipFill>
          <a:blip r:embed="rId2"/>
          <a:stretch>
            <a:fillRect/>
          </a:stretch>
        </p:blipFill>
        <p:spPr>
          <a:xfrm>
            <a:off x="932585" y="118018"/>
            <a:ext cx="2493917" cy="2086577"/>
          </a:xfrm>
          <a:prstGeom prst="rect">
            <a:avLst/>
          </a:prstGeom>
          <a:ln w="12700">
            <a:miter lim="400000"/>
          </a:ln>
        </p:spPr>
      </p:pic>
      <p:sp>
        <p:nvSpPr>
          <p:cNvPr id="216" name="Department of Computer Science and Engineering"/>
          <p:cNvSpPr txBox="1"/>
          <p:nvPr/>
        </p:nvSpPr>
        <p:spPr>
          <a:xfrm>
            <a:off x="3120442" y="1044478"/>
            <a:ext cx="21844002" cy="1318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t>Department of Computer Science and Engineering</a:t>
            </a:r>
          </a:p>
        </p:txBody>
      </p:sp>
      <p:sp>
        <p:nvSpPr>
          <p:cNvPr id="217" name="Line"/>
          <p:cNvSpPr/>
          <p:nvPr/>
        </p:nvSpPr>
        <p:spPr>
          <a:xfrm>
            <a:off x="477698" y="2300653"/>
            <a:ext cx="23428606" cy="1"/>
          </a:xfrm>
          <a:prstGeom prst="line">
            <a:avLst/>
          </a:prstGeom>
          <a:ln w="88900">
            <a:solidFill>
              <a:srgbClr val="000000"/>
            </a:solidFill>
            <a:miter lim="400000"/>
          </a:ln>
        </p:spPr>
        <p:txBody>
          <a:bodyPr lIns="45718" tIns="45718" rIns="45718" bIns="45718"/>
          <a:lstStyle/>
          <a:p>
            <a:endParaRPr/>
          </a:p>
        </p:txBody>
      </p:sp>
      <p:pic>
        <p:nvPicPr>
          <p:cNvPr id="3074" name="Picture 2" descr="Kaggle - Wikipedia">
            <a:extLst>
              <a:ext uri="{FF2B5EF4-FFF2-40B4-BE49-F238E27FC236}">
                <a16:creationId xmlns:a16="http://schemas.microsoft.com/office/drawing/2014/main" id="{12C5FC57-A38B-3E4C-9168-297ECD147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7543" y="5324947"/>
            <a:ext cx="9434623" cy="36439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Nodemon"/>
          <p:cNvSpPr txBox="1">
            <a:spLocks noGrp="1"/>
          </p:cNvSpPr>
          <p:nvPr>
            <p:ph type="title"/>
          </p:nvPr>
        </p:nvSpPr>
        <p:spPr>
          <a:xfrm>
            <a:off x="7366000" y="1689076"/>
            <a:ext cx="9652000" cy="3200204"/>
          </a:xfrm>
          <a:prstGeom prst="rect">
            <a:avLst/>
          </a:prstGeom>
        </p:spPr>
        <p:txBody>
          <a:bodyPr/>
          <a:lstStyle>
            <a:lvl1pPr>
              <a:defRPr spc="-300"/>
            </a:lvl1pPr>
          </a:lstStyle>
          <a:p>
            <a:r>
              <a:rPr lang="en-US" dirty="0">
                <a:solidFill>
                  <a:schemeClr val="accent1">
                    <a:lumMod val="60000"/>
                    <a:lumOff val="40000"/>
                  </a:schemeClr>
                </a:solidFill>
              </a:rPr>
              <a:t>Data Pre-processing</a:t>
            </a:r>
            <a:endParaRPr dirty="0">
              <a:solidFill>
                <a:schemeClr val="accent1">
                  <a:lumMod val="60000"/>
                  <a:lumOff val="40000"/>
                </a:schemeClr>
              </a:solidFill>
            </a:endParaRPr>
          </a:p>
        </p:txBody>
      </p:sp>
      <p:sp>
        <p:nvSpPr>
          <p:cNvPr id="221" name="Tool that helps develop node.js based applications by automatically restarting the node application when the file changes in the directory are detected."/>
          <p:cNvSpPr txBox="1">
            <a:spLocks noGrp="1"/>
          </p:cNvSpPr>
          <p:nvPr>
            <p:ph type="body" sz="quarter" idx="1"/>
          </p:nvPr>
        </p:nvSpPr>
        <p:spPr>
          <a:xfrm>
            <a:off x="1549400" y="6210300"/>
            <a:ext cx="9652000" cy="5664200"/>
          </a:xfrm>
          <a:prstGeom prst="rect">
            <a:avLst/>
          </a:prstGeom>
        </p:spPr>
        <p:txBody>
          <a:bodyPr>
            <a:normAutofit fontScale="92500"/>
          </a:bodyPr>
          <a:lstStyle>
            <a:lvl1pPr algn="l"/>
          </a:lstStyle>
          <a:p>
            <a:pPr algn="just"/>
            <a:r>
              <a:rPr lang="en-US" dirty="0"/>
              <a:t>Data is loaded using pandas and features like batsman, bowler, runs, wickets, overs, wickets in last 5 overs, runs in last 5 overs, striker, non striker, and total are loaded into a data frame other columns which are not important are deleted</a:t>
            </a:r>
            <a:endParaRPr dirty="0"/>
          </a:p>
        </p:txBody>
      </p:sp>
      <p:pic>
        <p:nvPicPr>
          <p:cNvPr id="222" name="Image" descr="Image"/>
          <p:cNvPicPr>
            <a:picLocks noChangeAspect="1"/>
          </p:cNvPicPr>
          <p:nvPr/>
        </p:nvPicPr>
        <p:blipFill>
          <a:blip r:embed="rId2"/>
          <a:stretch>
            <a:fillRect/>
          </a:stretch>
        </p:blipFill>
        <p:spPr>
          <a:xfrm>
            <a:off x="932585" y="118018"/>
            <a:ext cx="2493917" cy="2086577"/>
          </a:xfrm>
          <a:prstGeom prst="rect">
            <a:avLst/>
          </a:prstGeom>
          <a:ln w="12700">
            <a:miter lim="400000"/>
          </a:ln>
        </p:spPr>
      </p:pic>
      <p:sp>
        <p:nvSpPr>
          <p:cNvPr id="223" name="Department of Computer Science and Engineering"/>
          <p:cNvSpPr txBox="1"/>
          <p:nvPr/>
        </p:nvSpPr>
        <p:spPr>
          <a:xfrm>
            <a:off x="3120442" y="1044478"/>
            <a:ext cx="21844002" cy="1318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t>Department of Computer Science and Engineering</a:t>
            </a:r>
          </a:p>
        </p:txBody>
      </p:sp>
      <p:sp>
        <p:nvSpPr>
          <p:cNvPr id="224" name="Line"/>
          <p:cNvSpPr/>
          <p:nvPr/>
        </p:nvSpPr>
        <p:spPr>
          <a:xfrm>
            <a:off x="477698" y="2300653"/>
            <a:ext cx="23428606" cy="1"/>
          </a:xfrm>
          <a:prstGeom prst="line">
            <a:avLst/>
          </a:prstGeom>
          <a:ln w="88900">
            <a:solidFill>
              <a:srgbClr val="000000"/>
            </a:solidFill>
            <a:miter lim="400000"/>
          </a:ln>
        </p:spPr>
        <p:txBody>
          <a:bodyPr lIns="45718" tIns="45718" rIns="45718" bIns="45718"/>
          <a:lstStyle/>
          <a:p>
            <a:endParaRPr/>
          </a:p>
        </p:txBody>
      </p:sp>
      <p:pic>
        <p:nvPicPr>
          <p:cNvPr id="4098" name="Picture 2" descr="Data Preprocessing Stock Illustrations – 31 Data Preprocessing Stock  Illustrations, Vectors &amp;amp; Clipart - Dreamstime">
            <a:extLst>
              <a:ext uri="{FF2B5EF4-FFF2-40B4-BE49-F238E27FC236}">
                <a16:creationId xmlns:a16="http://schemas.microsoft.com/office/drawing/2014/main" id="{A818284B-73E1-7647-BDAE-E3E03919B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4468" y="4889280"/>
            <a:ext cx="7856267" cy="83997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Database Connection File"/>
          <p:cNvSpPr txBox="1">
            <a:spLocks noGrp="1"/>
          </p:cNvSpPr>
          <p:nvPr>
            <p:ph type="title"/>
          </p:nvPr>
        </p:nvSpPr>
        <p:spPr>
          <a:xfrm>
            <a:off x="6905155" y="1703598"/>
            <a:ext cx="9652001" cy="3200203"/>
          </a:xfrm>
          <a:prstGeom prst="rect">
            <a:avLst/>
          </a:prstGeom>
        </p:spPr>
        <p:txBody>
          <a:bodyPr/>
          <a:lstStyle>
            <a:lvl1pPr>
              <a:defRPr spc="-300"/>
            </a:lvl1pPr>
          </a:lstStyle>
          <a:p>
            <a:r>
              <a:rPr lang="en-US" dirty="0">
                <a:solidFill>
                  <a:schemeClr val="accent1">
                    <a:lumMod val="60000"/>
                    <a:lumOff val="40000"/>
                  </a:schemeClr>
                </a:solidFill>
              </a:rPr>
              <a:t>Model Building</a:t>
            </a:r>
            <a:endParaRPr dirty="0">
              <a:solidFill>
                <a:schemeClr val="accent1">
                  <a:lumMod val="60000"/>
                  <a:lumOff val="40000"/>
                </a:schemeClr>
              </a:solidFill>
            </a:endParaRPr>
          </a:p>
        </p:txBody>
      </p:sp>
      <p:pic>
        <p:nvPicPr>
          <p:cNvPr id="228" name="Image" descr="Image"/>
          <p:cNvPicPr>
            <a:picLocks noChangeAspect="1"/>
          </p:cNvPicPr>
          <p:nvPr/>
        </p:nvPicPr>
        <p:blipFill>
          <a:blip r:embed="rId2"/>
          <a:stretch>
            <a:fillRect/>
          </a:stretch>
        </p:blipFill>
        <p:spPr>
          <a:xfrm>
            <a:off x="932585" y="118018"/>
            <a:ext cx="2493917" cy="2086577"/>
          </a:xfrm>
          <a:prstGeom prst="rect">
            <a:avLst/>
          </a:prstGeom>
          <a:ln w="12700">
            <a:miter lim="400000"/>
          </a:ln>
        </p:spPr>
      </p:pic>
      <p:sp>
        <p:nvSpPr>
          <p:cNvPr id="229" name="Department of Computer Science and Engineering"/>
          <p:cNvSpPr txBox="1"/>
          <p:nvPr/>
        </p:nvSpPr>
        <p:spPr>
          <a:xfrm>
            <a:off x="3120442" y="1044478"/>
            <a:ext cx="21844002" cy="1318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t>Department of Computer Science and Engineering</a:t>
            </a:r>
          </a:p>
        </p:txBody>
      </p:sp>
      <p:sp>
        <p:nvSpPr>
          <p:cNvPr id="230" name="Line"/>
          <p:cNvSpPr/>
          <p:nvPr/>
        </p:nvSpPr>
        <p:spPr>
          <a:xfrm>
            <a:off x="477698" y="2300653"/>
            <a:ext cx="23428606" cy="1"/>
          </a:xfrm>
          <a:prstGeom prst="line">
            <a:avLst/>
          </a:prstGeom>
          <a:ln w="88900">
            <a:solidFill>
              <a:srgbClr val="000000"/>
            </a:solidFill>
            <a:miter lim="400000"/>
          </a:ln>
        </p:spPr>
        <p:txBody>
          <a:bodyPr lIns="45718" tIns="45718" rIns="45718" bIns="45718"/>
          <a:lstStyle/>
          <a:p>
            <a:endParaRPr/>
          </a:p>
        </p:txBody>
      </p:sp>
      <p:sp>
        <p:nvSpPr>
          <p:cNvPr id="2" name="Rectangle 1">
            <a:extLst>
              <a:ext uri="{FF2B5EF4-FFF2-40B4-BE49-F238E27FC236}">
                <a16:creationId xmlns:a16="http://schemas.microsoft.com/office/drawing/2014/main" id="{A060CC2E-B062-E742-9944-3135B5F8E9AF}"/>
              </a:ext>
            </a:extLst>
          </p:cNvPr>
          <p:cNvSpPr/>
          <p:nvPr/>
        </p:nvSpPr>
        <p:spPr>
          <a:xfrm>
            <a:off x="932585" y="6159976"/>
            <a:ext cx="13375758" cy="3416320"/>
          </a:xfrm>
          <a:prstGeom prst="rect">
            <a:avLst/>
          </a:prstGeom>
        </p:spPr>
        <p:txBody>
          <a:bodyPr wrap="square">
            <a:spAutoFit/>
          </a:bodyPr>
          <a:lstStyle/>
          <a:p>
            <a:pPr marL="114300" lvl="0" algn="just">
              <a:buSzPts val="1800"/>
            </a:pPr>
            <a:r>
              <a:rPr lang="en-IN" sz="3600" dirty="0"/>
              <a:t>We want to predict a continuous dependent variable from a number of independent variables. Since the dependent variable is dichotomous, then logistic </a:t>
            </a:r>
            <a:r>
              <a:rPr lang="en-IN" sz="3600" b="1" dirty="0"/>
              <a:t>regression should</a:t>
            </a:r>
            <a:r>
              <a:rPr lang="en-IN" sz="3600" dirty="0"/>
              <a:t> be </a:t>
            </a:r>
            <a:r>
              <a:rPr lang="en-IN" sz="3600" b="1" dirty="0"/>
              <a:t>used</a:t>
            </a:r>
            <a:r>
              <a:rPr lang="en-IN" sz="3600" dirty="0"/>
              <a:t>.</a:t>
            </a:r>
          </a:p>
          <a:p>
            <a:pPr marL="114300" lvl="0" algn="just">
              <a:buSzPts val="1800"/>
            </a:pPr>
            <a:endParaRPr lang="en-IN" sz="3600" dirty="0"/>
          </a:p>
          <a:p>
            <a:pPr marL="114300" lvl="0" algn="just">
              <a:buSzPts val="1800"/>
            </a:pPr>
            <a:r>
              <a:rPr lang="en-IN" sz="3600" dirty="0"/>
              <a:t>We predicted the output using simple Linear Regression, Lasso Regression, and Ridge Regression </a:t>
            </a:r>
          </a:p>
        </p:txBody>
      </p:sp>
      <p:pic>
        <p:nvPicPr>
          <p:cNvPr id="5122" name="Picture 2" descr="Regression Icon Images, Stock Photos &amp;amp; Vectors | Shutterstock">
            <a:extLst>
              <a:ext uri="{FF2B5EF4-FFF2-40B4-BE49-F238E27FC236}">
                <a16:creationId xmlns:a16="http://schemas.microsoft.com/office/drawing/2014/main" id="{772CE1D6-1005-D040-A397-CFC808726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7803" y="5314986"/>
            <a:ext cx="6170085" cy="6994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Image" descr="Image"/>
          <p:cNvPicPr>
            <a:picLocks noChangeAspect="1"/>
          </p:cNvPicPr>
          <p:nvPr/>
        </p:nvPicPr>
        <p:blipFill>
          <a:blip r:embed="rId2"/>
          <a:stretch>
            <a:fillRect/>
          </a:stretch>
        </p:blipFill>
        <p:spPr>
          <a:xfrm>
            <a:off x="932585" y="118018"/>
            <a:ext cx="2493917" cy="2086579"/>
          </a:xfrm>
          <a:prstGeom prst="rect">
            <a:avLst/>
          </a:prstGeom>
          <a:ln w="12700">
            <a:miter lim="400000"/>
          </a:ln>
        </p:spPr>
      </p:pic>
      <p:sp>
        <p:nvSpPr>
          <p:cNvPr id="234" name="Department of Computer Science and Engineering"/>
          <p:cNvSpPr txBox="1"/>
          <p:nvPr/>
        </p:nvSpPr>
        <p:spPr>
          <a:xfrm>
            <a:off x="3120442" y="1044478"/>
            <a:ext cx="21844002" cy="1318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defRPr sz="6400">
                <a:latin typeface="Graphik Medium"/>
                <a:ea typeface="Graphik Medium"/>
                <a:cs typeface="Graphik Medium"/>
                <a:sym typeface="Graphik Medium"/>
              </a:defRPr>
            </a:lvl1pPr>
          </a:lstStyle>
          <a:p>
            <a:r>
              <a:t>Department of Computer Science and Engineering</a:t>
            </a:r>
          </a:p>
        </p:txBody>
      </p:sp>
      <p:sp>
        <p:nvSpPr>
          <p:cNvPr id="235" name="Line"/>
          <p:cNvSpPr/>
          <p:nvPr/>
        </p:nvSpPr>
        <p:spPr>
          <a:xfrm>
            <a:off x="477699" y="2300652"/>
            <a:ext cx="23428606" cy="1"/>
          </a:xfrm>
          <a:prstGeom prst="line">
            <a:avLst/>
          </a:prstGeom>
          <a:ln w="88900">
            <a:solidFill>
              <a:srgbClr val="000000"/>
            </a:solidFill>
            <a:miter lim="400000"/>
          </a:ln>
        </p:spPr>
        <p:txBody>
          <a:bodyPr lIns="45718" tIns="45718" rIns="45718" bIns="45718"/>
          <a:lstStyle/>
          <a:p>
            <a:endParaRPr/>
          </a:p>
        </p:txBody>
      </p:sp>
      <p:sp>
        <p:nvSpPr>
          <p:cNvPr id="237" name="Database Connection File"/>
          <p:cNvSpPr txBox="1">
            <a:spLocks noGrp="1"/>
          </p:cNvSpPr>
          <p:nvPr>
            <p:ph type="title"/>
          </p:nvPr>
        </p:nvSpPr>
        <p:spPr>
          <a:xfrm>
            <a:off x="6613076" y="731431"/>
            <a:ext cx="9511007" cy="3262580"/>
          </a:xfrm>
          <a:prstGeom prst="rect">
            <a:avLst/>
          </a:prstGeom>
        </p:spPr>
        <p:txBody>
          <a:bodyPr/>
          <a:lstStyle>
            <a:lvl1pPr>
              <a:defRPr spc="-300"/>
            </a:lvl1pPr>
          </a:lstStyle>
          <a:p>
            <a:r>
              <a:rPr lang="en-US" dirty="0">
                <a:solidFill>
                  <a:schemeClr val="accent1">
                    <a:lumMod val="60000"/>
                    <a:lumOff val="40000"/>
                  </a:schemeClr>
                </a:solidFill>
              </a:rPr>
              <a:t>Model Evaluation</a:t>
            </a:r>
            <a:endParaRPr dirty="0">
              <a:solidFill>
                <a:schemeClr val="accent1">
                  <a:lumMod val="60000"/>
                  <a:lumOff val="40000"/>
                </a:schemeClr>
              </a:solidFill>
            </a:endParaRPr>
          </a:p>
        </p:txBody>
      </p:sp>
      <p:sp>
        <p:nvSpPr>
          <p:cNvPr id="4" name="TextBox 3">
            <a:extLst>
              <a:ext uri="{FF2B5EF4-FFF2-40B4-BE49-F238E27FC236}">
                <a16:creationId xmlns:a16="http://schemas.microsoft.com/office/drawing/2014/main" id="{1794B179-F859-DD44-9A2E-2B7609383504}"/>
              </a:ext>
            </a:extLst>
          </p:cNvPr>
          <p:cNvSpPr txBox="1"/>
          <p:nvPr/>
        </p:nvSpPr>
        <p:spPr>
          <a:xfrm>
            <a:off x="1095024" y="5250185"/>
            <a:ext cx="11036103" cy="1149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sz="3400" dirty="0"/>
              <a:t>Accuracy of the model is evaluated using </a:t>
            </a:r>
            <a:r>
              <a:rPr lang="en-IN" sz="3400" dirty="0"/>
              <a:t>Mean square error,</a:t>
            </a:r>
          </a:p>
          <a:p>
            <a:pPr algn="just"/>
            <a:r>
              <a:rPr lang="en-IN" sz="3400" dirty="0"/>
              <a:t>Mean absolute error, Root mean square error</a:t>
            </a:r>
            <a:endParaRPr kumimoji="0" lang="en-US" sz="3400" b="0" i="0" u="none" strike="noStrike" cap="none" spc="0" normalizeH="0" baseline="0" dirty="0">
              <a:ln>
                <a:noFill/>
              </a:ln>
              <a:solidFill>
                <a:srgbClr val="000000"/>
              </a:solidFill>
              <a:effectLst/>
              <a:uFillTx/>
              <a:latin typeface="Graphik Semibold"/>
              <a:ea typeface="Graphik Semibold"/>
              <a:cs typeface="Graphik Semibold"/>
              <a:sym typeface="Graphik Semibold"/>
            </a:endParaRPr>
          </a:p>
        </p:txBody>
      </p:sp>
      <p:pic>
        <p:nvPicPr>
          <p:cNvPr id="6" name="Picture 5">
            <a:extLst>
              <a:ext uri="{FF2B5EF4-FFF2-40B4-BE49-F238E27FC236}">
                <a16:creationId xmlns:a16="http://schemas.microsoft.com/office/drawing/2014/main" id="{8A4E0CF4-510B-9246-B176-F23D524F2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465" y="8303275"/>
            <a:ext cx="19040228" cy="3112073"/>
          </a:xfrm>
          <a:prstGeom prst="rect">
            <a:avLst/>
          </a:prstGeom>
        </p:spPr>
      </p:pic>
    </p:spTree>
  </p:cSld>
  <p:clrMapOvr>
    <a:masterClrMapping/>
  </p:clrMapOvr>
  <p:transition spd="med"/>
</p:sld>
</file>

<file path=ppt/theme/theme1.xml><?xml version="1.0" encoding="utf-8"?>
<a:theme xmlns:a="http://schemas.openxmlformats.org/drawingml/2006/main" name="31_ColorGradientLight">
  <a:themeElements>
    <a:clrScheme name="31_ColorGradientLight">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Helvetica"/>
        <a:ea typeface="Helvetica"/>
        <a:cs typeface="Helvetica"/>
      </a:majorFont>
      <a:minorFont>
        <a:latin typeface="Helvetica Neue"/>
        <a:ea typeface="Helvetica Neue"/>
        <a:cs typeface="Helvetica Neue"/>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Helvetica"/>
        <a:ea typeface="Helvetica"/>
        <a:cs typeface="Helvetica"/>
      </a:majorFont>
      <a:minorFont>
        <a:latin typeface="Helvetica Neue"/>
        <a:ea typeface="Helvetica Neue"/>
        <a:cs typeface="Helvetica Neue"/>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1417</TotalTime>
  <Words>474</Words>
  <Application>Microsoft Macintosh PowerPoint</Application>
  <PresentationFormat>Custom</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Graphik</vt:lpstr>
      <vt:lpstr>Graphik Medium</vt:lpstr>
      <vt:lpstr>Graphik Semibold</vt:lpstr>
      <vt:lpstr>Helvetica Neue</vt:lpstr>
      <vt:lpstr>Wingdings</vt:lpstr>
      <vt:lpstr>31_ColorGradientLight</vt:lpstr>
      <vt:lpstr>Cricket Match Score Prediction</vt:lpstr>
      <vt:lpstr>Abstract</vt:lpstr>
      <vt:lpstr>                Introduction</vt:lpstr>
      <vt:lpstr>Technology Used</vt:lpstr>
      <vt:lpstr>Steps for building model</vt:lpstr>
      <vt:lpstr>Data Collection</vt:lpstr>
      <vt:lpstr>Data Pre-processing</vt:lpstr>
      <vt:lpstr>Model Building</vt:lpstr>
      <vt:lpstr>Model Evaluation</vt:lpstr>
      <vt:lpstr>Model Deployment and Production</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Keeper Application</dc:title>
  <cp:lastModifiedBy>Microsoft Office User</cp:lastModifiedBy>
  <cp:revision>16</cp:revision>
  <dcterms:modified xsi:type="dcterms:W3CDTF">2021-06-19T09:11:45Z</dcterms:modified>
</cp:coreProperties>
</file>