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9906000" cy="6858000" type="A4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EEFB"/>
    <a:srgbClr val="F2D0EE"/>
    <a:srgbClr val="C00000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06"/>
    <p:restoredTop sz="94400"/>
  </p:normalViewPr>
  <p:slideViewPr>
    <p:cSldViewPr snapToGrid="0">
      <p:cViewPr>
        <p:scale>
          <a:sx n="150" d="100"/>
          <a:sy n="150" d="100"/>
        </p:scale>
        <p:origin x="14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921ACC-CECD-8A41-9FF7-8E004B8057EC}" type="datetimeFigureOut">
              <a:t>2024/9/18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900363" y="857250"/>
            <a:ext cx="3343275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914400" y="3300412"/>
            <a:ext cx="73152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9275C2B-63D7-F94C-89BC-B996E1FB9511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4487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2900363" y="857250"/>
            <a:ext cx="3343275" cy="2314575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9275C2B-63D7-F94C-89BC-B996E1FB9511}" type="slidenum"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7924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 dirty="0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749-5896-9441-97B2-3F375D0B8B6E}" type="datetimeFigureOut">
              <a:t>2024/9/18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2491A-6097-1B4C-9752-0717A75AB438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5185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749-5896-9441-97B2-3F375D0B8B6E}" type="datetimeFigureOut">
              <a:t>2024/9/18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2491A-6097-1B4C-9752-0717A75AB438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5155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749-5896-9441-97B2-3F375D0B8B6E}" type="datetimeFigureOut">
              <a:t>2024/9/18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2491A-6097-1B4C-9752-0717A75AB438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5992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749-5896-9441-97B2-3F375D0B8B6E}" type="datetimeFigureOut">
              <a:t>2024/9/18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2491A-6097-1B4C-9752-0717A75AB438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44808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749-5896-9441-97B2-3F375D0B8B6E}" type="datetimeFigureOut">
              <a:t>2024/9/18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2491A-6097-1B4C-9752-0717A75AB438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3965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749-5896-9441-97B2-3F375D0B8B6E}" type="datetimeFigureOut">
              <a:t>2024/9/18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2491A-6097-1B4C-9752-0717A75AB438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434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6"/>
            <a:ext cx="8543925" cy="1325563"/>
          </a:xfrm>
        </p:spPr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749-5896-9441-97B2-3F375D0B8B6E}" type="datetimeFigureOut">
              <a:t>2024/9/18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2491A-6097-1B4C-9752-0717A75AB438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072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749-5896-9441-97B2-3F375D0B8B6E}" type="datetimeFigureOut">
              <a:t>2024/9/18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2491A-6097-1B4C-9752-0717A75AB438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38392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749-5896-9441-97B2-3F375D0B8B6E}" type="datetimeFigureOut">
              <a:t>2024/9/18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2491A-6097-1B4C-9752-0717A75AB438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5853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6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749-5896-9441-97B2-3F375D0B8B6E}" type="datetimeFigureOut">
              <a:t>2024/9/18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2491A-6097-1B4C-9752-0717A75AB438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67470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6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 dirty="0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 dirty="0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6749-5896-9441-97B2-3F375D0B8B6E}" type="datetimeFigureOut">
              <a:t>2024/9/18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02491A-6097-1B4C-9752-0717A75AB438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54938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 dirty="0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 dirty="0"/>
              <a:t>マスター テキストの書式設定</a:t>
            </a:r>
          </a:p>
          <a:p>
            <a:pPr lvl="1"/>
            <a:r>
              <a:rPr lang="ja-JP" altLang="en-US" dirty="0"/>
              <a:t>第 </a:t>
            </a:r>
            <a:r>
              <a:rPr lang="en-US" altLang="ja-JP" dirty="0"/>
              <a:t>2 </a:t>
            </a:r>
            <a:r>
              <a:rPr lang="ja-JP" altLang="en-US" dirty="0"/>
              <a:t>レベル</a:t>
            </a:r>
          </a:p>
          <a:p>
            <a:pPr lvl="2"/>
            <a:r>
              <a:rPr lang="ja-JP" altLang="en-US" dirty="0"/>
              <a:t>第 </a:t>
            </a:r>
            <a:r>
              <a:rPr lang="en-US" altLang="ja-JP" dirty="0"/>
              <a:t>3 </a:t>
            </a:r>
            <a:r>
              <a:rPr lang="ja-JP" altLang="en-US" dirty="0"/>
              <a:t>レベル</a:t>
            </a:r>
          </a:p>
          <a:p>
            <a:pPr lvl="3"/>
            <a:r>
              <a:rPr lang="ja-JP" altLang="en-US" dirty="0"/>
              <a:t>第 </a:t>
            </a:r>
            <a:r>
              <a:rPr lang="en-US" altLang="ja-JP" dirty="0"/>
              <a:t>4 </a:t>
            </a:r>
            <a:r>
              <a:rPr lang="ja-JP" altLang="en-US" dirty="0"/>
              <a:t>レベル</a:t>
            </a:r>
          </a:p>
          <a:p>
            <a:pPr lvl="4"/>
            <a:r>
              <a:rPr lang="ja-JP" altLang="en-US" dirty="0"/>
              <a:t>第 </a:t>
            </a:r>
            <a:r>
              <a:rPr lang="en-US" altLang="ja-JP" dirty="0"/>
              <a:t>5 </a:t>
            </a:r>
            <a:r>
              <a:rPr lang="ja-JP" altLang="en-US" dirty="0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B96749-5896-9441-97B2-3F375D0B8B6E}" type="datetimeFigureOut">
              <a:t>2024/9/18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02491A-6097-1B4C-9752-0717A75AB438}" type="slidenum"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52410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3C7E242A-C971-F1AC-DBFD-D695CA922DE5}"/>
              </a:ext>
            </a:extLst>
          </p:cNvPr>
          <p:cNvSpPr/>
          <p:nvPr/>
        </p:nvSpPr>
        <p:spPr>
          <a:xfrm>
            <a:off x="2609752" y="2455390"/>
            <a:ext cx="540000" cy="18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29FC47C-0E53-6156-981D-870175C15813}"/>
              </a:ext>
            </a:extLst>
          </p:cNvPr>
          <p:cNvSpPr/>
          <p:nvPr/>
        </p:nvSpPr>
        <p:spPr>
          <a:xfrm>
            <a:off x="2609752" y="2632179"/>
            <a:ext cx="540000" cy="2160000"/>
          </a:xfrm>
          <a:prstGeom prst="rect">
            <a:avLst/>
          </a:prstGeom>
          <a:solidFill>
            <a:schemeClr val="bg2">
              <a:lumMod val="50000"/>
              <a:alpha val="50151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en-US" altLang="ja-JP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9641421-297B-EEA4-41C9-B6EF7D730EC2}"/>
              </a:ext>
            </a:extLst>
          </p:cNvPr>
          <p:cNvSpPr/>
          <p:nvPr/>
        </p:nvSpPr>
        <p:spPr>
          <a:xfrm>
            <a:off x="2609752" y="2335477"/>
            <a:ext cx="540000" cy="457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EBA50FCC-C752-CF67-7F88-F8AF1EAC8DFA}"/>
              </a:ext>
            </a:extLst>
          </p:cNvPr>
          <p:cNvSpPr/>
          <p:nvPr/>
        </p:nvSpPr>
        <p:spPr>
          <a:xfrm>
            <a:off x="2609752" y="2383994"/>
            <a:ext cx="540000" cy="7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BAB8595D-6603-F9BC-432D-C012564BA991}"/>
              </a:ext>
            </a:extLst>
          </p:cNvPr>
          <p:cNvSpPr txBox="1"/>
          <p:nvPr/>
        </p:nvSpPr>
        <p:spPr>
          <a:xfrm>
            <a:off x="1306825" y="2285820"/>
            <a:ext cx="12586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1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Prey→Predator</a:t>
            </a:r>
            <a:r>
              <a:rPr kumimoji="1" lang="en-US" altLang="ja-JP" sz="1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(2)</a:t>
            </a:r>
            <a:endParaRPr kumimoji="1" lang="ja-JP" altLang="en-US" sz="110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7AB28133-92EC-B148-0593-8669290DA729}"/>
              </a:ext>
            </a:extLst>
          </p:cNvPr>
          <p:cNvSpPr txBox="1"/>
          <p:nvPr/>
        </p:nvSpPr>
        <p:spPr>
          <a:xfrm>
            <a:off x="3156031" y="2536788"/>
            <a:ext cx="12586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Predator→Prey</a:t>
            </a:r>
            <a:r>
              <a:rPr kumimoji="1" lang="en-US" altLang="ja-JP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(5)</a:t>
            </a:r>
            <a:endParaRPr kumimoji="1" lang="ja-JP" altLang="en-US" sz="11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6AF8D9E7-B80E-16DD-3AAF-F5718B58FC00}"/>
              </a:ext>
            </a:extLst>
          </p:cNvPr>
          <p:cNvSpPr txBox="1"/>
          <p:nvPr/>
        </p:nvSpPr>
        <p:spPr>
          <a:xfrm>
            <a:off x="3139749" y="2234026"/>
            <a:ext cx="1492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Aggressor→Victim</a:t>
            </a:r>
            <a:r>
              <a:rPr kumimoji="1" lang="en-US" altLang="ja-JP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(1)</a:t>
            </a:r>
            <a:endParaRPr kumimoji="1" lang="ja-JP" altLang="en-US" sz="11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8B8CFE7-D5ED-691A-D6DE-1FE64494ECAB}"/>
              </a:ext>
            </a:extLst>
          </p:cNvPr>
          <p:cNvSpPr txBox="1"/>
          <p:nvPr/>
        </p:nvSpPr>
        <p:spPr>
          <a:xfrm>
            <a:off x="3146322" y="2379339"/>
            <a:ext cx="1492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Victim→Aggressor</a:t>
            </a:r>
            <a:r>
              <a:rPr kumimoji="1" lang="en-US" altLang="ja-JP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(2)</a:t>
            </a:r>
            <a:endParaRPr kumimoji="1" lang="ja-JP" altLang="en-US" sz="11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6C16F1B-4564-7557-20FA-5B1772FF6499}"/>
              </a:ext>
            </a:extLst>
          </p:cNvPr>
          <p:cNvSpPr txBox="1"/>
          <p:nvPr/>
        </p:nvSpPr>
        <p:spPr>
          <a:xfrm>
            <a:off x="1747032" y="1451445"/>
            <a:ext cx="904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2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Compatible</a:t>
            </a:r>
            <a:endParaRPr kumimoji="1" lang="ja-JP" altLang="en-US" sz="1200" i="1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933F623-0AE3-C5AF-5AE1-D8D5C860578B}"/>
              </a:ext>
            </a:extLst>
          </p:cNvPr>
          <p:cNvSpPr txBox="1"/>
          <p:nvPr/>
        </p:nvSpPr>
        <p:spPr>
          <a:xfrm>
            <a:off x="2438718" y="4777420"/>
            <a:ext cx="1106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Positive (68)</a:t>
            </a:r>
            <a:endParaRPr kumimoji="1" lang="ja-JP" altLang="en-US" sz="140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0BE540C2-4EEB-8615-FA23-B61BFF490357}"/>
              </a:ext>
            </a:extLst>
          </p:cNvPr>
          <p:cNvSpPr/>
          <p:nvPr/>
        </p:nvSpPr>
        <p:spPr>
          <a:xfrm>
            <a:off x="4957876" y="2848274"/>
            <a:ext cx="536244" cy="1943905"/>
          </a:xfrm>
          <a:prstGeom prst="rect">
            <a:avLst/>
          </a:prstGeom>
          <a:solidFill>
            <a:schemeClr val="bg2">
              <a:lumMod val="50000"/>
              <a:alpha val="50151"/>
            </a:schemeClr>
          </a:solidFill>
          <a:ln w="952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D853D38-EC1B-7BCD-702A-B43E20D487B3}"/>
              </a:ext>
            </a:extLst>
          </p:cNvPr>
          <p:cNvSpPr txBox="1"/>
          <p:nvPr/>
        </p:nvSpPr>
        <p:spPr>
          <a:xfrm>
            <a:off x="3712946" y="2828810"/>
            <a:ext cx="12586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1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Prey→Predator</a:t>
            </a:r>
            <a:r>
              <a:rPr kumimoji="1" lang="en-US" altLang="ja-JP" sz="11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(3)</a:t>
            </a:r>
            <a:endParaRPr kumimoji="1" lang="ja-JP" altLang="en-US" sz="110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684705D-8C6C-7D4E-EF86-F0EAA3FF884C}"/>
              </a:ext>
            </a:extLst>
          </p:cNvPr>
          <p:cNvSpPr txBox="1"/>
          <p:nvPr/>
        </p:nvSpPr>
        <p:spPr>
          <a:xfrm>
            <a:off x="5548884" y="1451444"/>
            <a:ext cx="9044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Compatible</a:t>
            </a:r>
            <a:endParaRPr kumimoji="1" lang="ja-JP" altLang="en-US" sz="1200" i="1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FEAA25DA-782A-05EE-7861-1E62056D0FFD}"/>
              </a:ext>
            </a:extLst>
          </p:cNvPr>
          <p:cNvSpPr txBox="1"/>
          <p:nvPr/>
        </p:nvSpPr>
        <p:spPr>
          <a:xfrm>
            <a:off x="3466117" y="1463820"/>
            <a:ext cx="109857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2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Contradictory</a:t>
            </a:r>
            <a:endParaRPr kumimoji="1" lang="ja-JP" altLang="en-US" sz="1200" i="1">
              <a:solidFill>
                <a:schemeClr val="tx1">
                  <a:lumMod val="50000"/>
                  <a:lumOff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31FD131-D3C5-21AF-1416-2DB51612814D}"/>
              </a:ext>
            </a:extLst>
          </p:cNvPr>
          <p:cNvSpPr txBox="1"/>
          <p:nvPr/>
        </p:nvSpPr>
        <p:spPr>
          <a:xfrm>
            <a:off x="4714354" y="4783289"/>
            <a:ext cx="11769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40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Negative (60)</a:t>
            </a:r>
            <a:endParaRPr kumimoji="1" lang="ja-JP" altLang="en-US" sz="14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300177F8-CCDE-F5F6-4750-BB5B87056D02}"/>
              </a:ext>
            </a:extLst>
          </p:cNvPr>
          <p:cNvSpPr txBox="1"/>
          <p:nvPr/>
        </p:nvSpPr>
        <p:spPr>
          <a:xfrm>
            <a:off x="1502501" y="5061651"/>
            <a:ext cx="4589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S-map-based sign of CCM-estimated relationships</a:t>
            </a:r>
            <a:endParaRPr kumimoji="1" lang="ja-JP" alt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EEE90C74-9913-1213-D396-857861E03280}"/>
              </a:ext>
            </a:extLst>
          </p:cNvPr>
          <p:cNvSpPr txBox="1"/>
          <p:nvPr/>
        </p:nvSpPr>
        <p:spPr>
          <a:xfrm>
            <a:off x="5593779" y="2848110"/>
            <a:ext cx="125867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Predator→Prey</a:t>
            </a:r>
            <a:r>
              <a:rPr kumimoji="1" lang="en-US" altLang="ja-JP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(2)</a:t>
            </a:r>
            <a:endParaRPr kumimoji="1" lang="ja-JP" altLang="en-US" sz="11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0B42F67C-E0D6-92B3-3BEB-7A221DCF57EF}"/>
              </a:ext>
            </a:extLst>
          </p:cNvPr>
          <p:cNvSpPr txBox="1"/>
          <p:nvPr/>
        </p:nvSpPr>
        <p:spPr>
          <a:xfrm>
            <a:off x="5594420" y="2536307"/>
            <a:ext cx="1492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Aggressor→Victim</a:t>
            </a:r>
            <a:r>
              <a:rPr kumimoji="1" lang="en-US" altLang="ja-JP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(2)</a:t>
            </a:r>
            <a:endParaRPr kumimoji="1" lang="ja-JP" altLang="en-US" sz="11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DCB7E881-F0C1-A7B6-8191-F5779DBD8F54}"/>
              </a:ext>
            </a:extLst>
          </p:cNvPr>
          <p:cNvSpPr txBox="1"/>
          <p:nvPr/>
        </p:nvSpPr>
        <p:spPr>
          <a:xfrm>
            <a:off x="1949827" y="3982788"/>
            <a:ext cx="18053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>
                <a:latin typeface="Times New Roman" panose="02020603050405020304" pitchFamily="18" charset="0"/>
                <a:cs typeface="Times New Roman" panose="02020603050405020304" pitchFamily="18" charset="0"/>
              </a:rPr>
              <a:t>No observed interaction (60)</a:t>
            </a:r>
            <a:endParaRPr kumimoji="1" lang="ja-JP" alt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5A0C88EF-A851-D167-8835-2C3BEBD90D7B}"/>
              </a:ext>
            </a:extLst>
          </p:cNvPr>
          <p:cNvSpPr txBox="1"/>
          <p:nvPr/>
        </p:nvSpPr>
        <p:spPr>
          <a:xfrm>
            <a:off x="4325224" y="3982788"/>
            <a:ext cx="18053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observed interaction (54)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998FA72-7238-9FE8-F381-F483841E8A68}"/>
              </a:ext>
            </a:extLst>
          </p:cNvPr>
          <p:cNvSpPr txBox="1"/>
          <p:nvPr/>
        </p:nvSpPr>
        <p:spPr>
          <a:xfrm rot="16200000">
            <a:off x="-464921" y="3297679"/>
            <a:ext cx="25886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Number of CCM-estimated</a:t>
            </a:r>
          </a:p>
          <a:p>
            <a:pPr algn="ctr"/>
            <a:r>
              <a:rPr kumimoji="1" lang="en-US" altLang="ja-JP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</a:t>
            </a:r>
            <a:endParaRPr kumimoji="1" lang="ja-JP" altLang="en-US" sz="16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916912F-942B-86A6-45D0-29FD4DC52B79}"/>
              </a:ext>
            </a:extLst>
          </p:cNvPr>
          <p:cNvCxnSpPr>
            <a:cxnSpLocks/>
          </p:cNvCxnSpPr>
          <p:nvPr/>
        </p:nvCxnSpPr>
        <p:spPr>
          <a:xfrm>
            <a:off x="1363133" y="2262203"/>
            <a:ext cx="0" cy="252850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8EA4F219-4391-14B8-B762-F0FA8C3A637C}"/>
              </a:ext>
            </a:extLst>
          </p:cNvPr>
          <p:cNvCxnSpPr>
            <a:cxnSpLocks/>
          </p:cNvCxnSpPr>
          <p:nvPr/>
        </p:nvCxnSpPr>
        <p:spPr>
          <a:xfrm flipH="1">
            <a:off x="1291133" y="4792179"/>
            <a:ext cx="7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C2DFBC72-F46F-AA8D-4D96-9459168723E5}"/>
              </a:ext>
            </a:extLst>
          </p:cNvPr>
          <p:cNvCxnSpPr>
            <a:cxnSpLocks/>
          </p:cNvCxnSpPr>
          <p:nvPr/>
        </p:nvCxnSpPr>
        <p:spPr>
          <a:xfrm flipH="1">
            <a:off x="1291133" y="2993879"/>
            <a:ext cx="7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879E5F87-0C8B-86B9-4BB7-6D8419F5BBED}"/>
              </a:ext>
            </a:extLst>
          </p:cNvPr>
          <p:cNvSpPr txBox="1"/>
          <p:nvPr/>
        </p:nvSpPr>
        <p:spPr>
          <a:xfrm>
            <a:off x="1105636" y="4659902"/>
            <a:ext cx="2632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10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kumimoji="1" lang="ja-JP" alt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4FF063CD-4AA5-7456-2C1D-DFB6703C2B7E}"/>
              </a:ext>
            </a:extLst>
          </p:cNvPr>
          <p:cNvSpPr txBox="1"/>
          <p:nvPr/>
        </p:nvSpPr>
        <p:spPr>
          <a:xfrm>
            <a:off x="1043119" y="2861374"/>
            <a:ext cx="3257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en-US" altLang="ja-JP" sz="110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endParaRPr kumimoji="1" lang="ja-JP" altLang="en-US" sz="11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6EDF5E0D-AF10-00A7-E03D-60BDAC118E8F}"/>
              </a:ext>
            </a:extLst>
          </p:cNvPr>
          <p:cNvCxnSpPr>
            <a:cxnSpLocks/>
          </p:cNvCxnSpPr>
          <p:nvPr/>
        </p:nvCxnSpPr>
        <p:spPr>
          <a:xfrm flipH="1">
            <a:off x="1291133" y="3353539"/>
            <a:ext cx="7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DBD6E6EF-C600-2A0D-83A6-212598440334}"/>
              </a:ext>
            </a:extLst>
          </p:cNvPr>
          <p:cNvCxnSpPr>
            <a:cxnSpLocks/>
          </p:cNvCxnSpPr>
          <p:nvPr/>
        </p:nvCxnSpPr>
        <p:spPr>
          <a:xfrm flipH="1">
            <a:off x="1291133" y="3713199"/>
            <a:ext cx="7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9465C34F-9596-2144-DFA8-5C9C16F9A8B6}"/>
              </a:ext>
            </a:extLst>
          </p:cNvPr>
          <p:cNvCxnSpPr>
            <a:cxnSpLocks/>
          </p:cNvCxnSpPr>
          <p:nvPr/>
        </p:nvCxnSpPr>
        <p:spPr>
          <a:xfrm flipH="1">
            <a:off x="1291133" y="4072859"/>
            <a:ext cx="7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7829E2EF-C2E6-D8CF-26AD-D99B9B5BE1A9}"/>
              </a:ext>
            </a:extLst>
          </p:cNvPr>
          <p:cNvCxnSpPr>
            <a:cxnSpLocks/>
          </p:cNvCxnSpPr>
          <p:nvPr/>
        </p:nvCxnSpPr>
        <p:spPr>
          <a:xfrm flipH="1">
            <a:off x="1291133" y="4432519"/>
            <a:ext cx="7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CAF8BF8A-DFBE-E519-0F74-5B63FD9525F8}"/>
              </a:ext>
            </a:extLst>
          </p:cNvPr>
          <p:cNvCxnSpPr>
            <a:cxnSpLocks/>
          </p:cNvCxnSpPr>
          <p:nvPr/>
        </p:nvCxnSpPr>
        <p:spPr>
          <a:xfrm flipH="1">
            <a:off x="1289361" y="2634219"/>
            <a:ext cx="7200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531A3503-3BE9-3F7C-3D33-903E6124AA7D}"/>
              </a:ext>
            </a:extLst>
          </p:cNvPr>
          <p:cNvSpPr txBox="1"/>
          <p:nvPr/>
        </p:nvSpPr>
        <p:spPr>
          <a:xfrm>
            <a:off x="1470680" y="1755909"/>
            <a:ext cx="985133" cy="553998"/>
          </a:xfrm>
          <a:prstGeom prst="rect">
            <a:avLst/>
          </a:prstGeom>
          <a:solidFill>
            <a:srgbClr val="0070C0">
              <a:alpha val="51000"/>
            </a:srgbClr>
          </a:solidFill>
          <a:effectLst>
            <a:softEdge rad="60898"/>
          </a:effectLst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Observed positive interactions</a:t>
            </a:r>
            <a:endParaRPr kumimoji="1" lang="ja-JP" altLang="en-US" sz="10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FEAE7E5D-557A-0255-4351-CED3B5C0623D}"/>
              </a:ext>
            </a:extLst>
          </p:cNvPr>
          <p:cNvSpPr txBox="1"/>
          <p:nvPr/>
        </p:nvSpPr>
        <p:spPr>
          <a:xfrm>
            <a:off x="3149752" y="1747532"/>
            <a:ext cx="985133" cy="553998"/>
          </a:xfrm>
          <a:prstGeom prst="rect">
            <a:avLst/>
          </a:prstGeom>
          <a:solidFill>
            <a:srgbClr val="C00000">
              <a:alpha val="51000"/>
            </a:srgbClr>
          </a:solidFill>
          <a:effectLst>
            <a:softEdge rad="60898"/>
          </a:effectLst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Observed negative interactions</a:t>
            </a:r>
            <a:endParaRPr kumimoji="1" lang="ja-JP" altLang="en-US" sz="10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7F90B74E-C3B8-5F66-7438-9422893A5120}"/>
              </a:ext>
            </a:extLst>
          </p:cNvPr>
          <p:cNvSpPr txBox="1"/>
          <p:nvPr/>
        </p:nvSpPr>
        <p:spPr>
          <a:xfrm>
            <a:off x="5784252" y="1896949"/>
            <a:ext cx="985133" cy="553998"/>
          </a:xfrm>
          <a:prstGeom prst="rect">
            <a:avLst/>
          </a:prstGeom>
          <a:solidFill>
            <a:srgbClr val="C00000">
              <a:alpha val="51000"/>
            </a:srgbClr>
          </a:solidFill>
          <a:effectLst>
            <a:softEdge rad="60898"/>
          </a:effectLst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Observed negative interactions</a:t>
            </a:r>
            <a:endParaRPr kumimoji="1" lang="ja-JP" altLang="en-US" sz="10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83B65B70-2831-335B-993F-747457826A8B}"/>
              </a:ext>
            </a:extLst>
          </p:cNvPr>
          <p:cNvSpPr txBox="1"/>
          <p:nvPr/>
        </p:nvSpPr>
        <p:spPr>
          <a:xfrm>
            <a:off x="3732127" y="3031997"/>
            <a:ext cx="985133" cy="553998"/>
          </a:xfrm>
          <a:prstGeom prst="rect">
            <a:avLst/>
          </a:prstGeom>
          <a:solidFill>
            <a:srgbClr val="0070C0">
              <a:alpha val="51000"/>
            </a:srgbClr>
          </a:solidFill>
          <a:effectLst>
            <a:softEdge rad="60898"/>
          </a:effectLst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Observed positive interactions</a:t>
            </a:r>
            <a:endParaRPr kumimoji="1" lang="ja-JP" altLang="en-US" sz="100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62AFDBDF-94A6-5884-0913-C60E3C26B181}"/>
              </a:ext>
            </a:extLst>
          </p:cNvPr>
          <p:cNvSpPr/>
          <p:nvPr/>
        </p:nvSpPr>
        <p:spPr>
          <a:xfrm>
            <a:off x="4957876" y="2777830"/>
            <a:ext cx="540000" cy="7328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4FBC5CC0-0EDF-5B22-B4CB-D83D25D4CE59}"/>
              </a:ext>
            </a:extLst>
          </p:cNvPr>
          <p:cNvSpPr/>
          <p:nvPr/>
        </p:nvSpPr>
        <p:spPr>
          <a:xfrm>
            <a:off x="4957876" y="2598054"/>
            <a:ext cx="540000" cy="131845"/>
          </a:xfrm>
          <a:prstGeom prst="rect">
            <a:avLst/>
          </a:prstGeom>
          <a:solidFill>
            <a:srgbClr val="F2D0EE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6A6EA8B-39C9-3D54-8402-FA968275B001}"/>
              </a:ext>
            </a:extLst>
          </p:cNvPr>
          <p:cNvSpPr/>
          <p:nvPr/>
        </p:nvSpPr>
        <p:spPr>
          <a:xfrm>
            <a:off x="5227876" y="2666294"/>
            <a:ext cx="270000" cy="72000"/>
          </a:xfrm>
          <a:prstGeom prst="rect">
            <a:avLst/>
          </a:prstGeom>
          <a:solidFill>
            <a:srgbClr val="CBEEF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204EBBB-1794-0013-45CB-AA11180DECB2}"/>
              </a:ext>
            </a:extLst>
          </p:cNvPr>
          <p:cNvSpPr/>
          <p:nvPr/>
        </p:nvSpPr>
        <p:spPr>
          <a:xfrm>
            <a:off x="4954199" y="2735865"/>
            <a:ext cx="540000" cy="36000"/>
          </a:xfrm>
          <a:prstGeom prst="rect">
            <a:avLst/>
          </a:prstGeom>
          <a:solidFill>
            <a:srgbClr val="CBEEFB"/>
          </a:solidFill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10F54828-A8AD-2098-1B5E-3D5CFE4FB92F}"/>
              </a:ext>
            </a:extLst>
          </p:cNvPr>
          <p:cNvCxnSpPr>
            <a:cxnSpLocks/>
          </p:cNvCxnSpPr>
          <p:nvPr/>
        </p:nvCxnSpPr>
        <p:spPr>
          <a:xfrm flipV="1">
            <a:off x="4957876" y="2599644"/>
            <a:ext cx="540000" cy="0"/>
          </a:xfrm>
          <a:prstGeom prst="line">
            <a:avLst/>
          </a:prstGeom>
          <a:ln w="952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20D85A24-D45A-4B19-5CB1-44CD303DD839}"/>
              </a:ext>
            </a:extLst>
          </p:cNvPr>
          <p:cNvCxnSpPr>
            <a:cxnSpLocks/>
          </p:cNvCxnSpPr>
          <p:nvPr/>
        </p:nvCxnSpPr>
        <p:spPr>
          <a:xfrm flipV="1">
            <a:off x="4957876" y="2732375"/>
            <a:ext cx="270000" cy="0"/>
          </a:xfrm>
          <a:prstGeom prst="line">
            <a:avLst/>
          </a:prstGeom>
          <a:ln w="952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10DA9298-AEC6-4D04-0E60-5F31B9F993D5}"/>
              </a:ext>
            </a:extLst>
          </p:cNvPr>
          <p:cNvCxnSpPr>
            <a:cxnSpLocks/>
          </p:cNvCxnSpPr>
          <p:nvPr/>
        </p:nvCxnSpPr>
        <p:spPr>
          <a:xfrm flipV="1">
            <a:off x="4957876" y="2851114"/>
            <a:ext cx="540000" cy="0"/>
          </a:xfrm>
          <a:prstGeom prst="line">
            <a:avLst/>
          </a:prstGeom>
          <a:ln w="952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0FA1DFD5-4615-3020-0A9B-334C561DD6FC}"/>
              </a:ext>
            </a:extLst>
          </p:cNvPr>
          <p:cNvCxnSpPr>
            <a:cxnSpLocks/>
          </p:cNvCxnSpPr>
          <p:nvPr/>
        </p:nvCxnSpPr>
        <p:spPr>
          <a:xfrm flipV="1">
            <a:off x="4955654" y="2775450"/>
            <a:ext cx="270000" cy="0"/>
          </a:xfrm>
          <a:prstGeom prst="line">
            <a:avLst/>
          </a:prstGeom>
          <a:ln w="952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387E0BBC-03F9-C6F3-272E-EBBFF1CDF76B}"/>
              </a:ext>
            </a:extLst>
          </p:cNvPr>
          <p:cNvCxnSpPr>
            <a:cxnSpLocks/>
          </p:cNvCxnSpPr>
          <p:nvPr/>
        </p:nvCxnSpPr>
        <p:spPr>
          <a:xfrm flipV="1">
            <a:off x="5223117" y="2810107"/>
            <a:ext cx="270000" cy="0"/>
          </a:xfrm>
          <a:prstGeom prst="line">
            <a:avLst/>
          </a:prstGeom>
          <a:ln w="952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6A3FF1EF-FBA3-DBD2-F931-DF18F1C85433}"/>
              </a:ext>
            </a:extLst>
          </p:cNvPr>
          <p:cNvCxnSpPr>
            <a:cxnSpLocks/>
          </p:cNvCxnSpPr>
          <p:nvPr/>
        </p:nvCxnSpPr>
        <p:spPr>
          <a:xfrm flipV="1">
            <a:off x="5227876" y="2772724"/>
            <a:ext cx="0" cy="36000"/>
          </a:xfrm>
          <a:prstGeom prst="line">
            <a:avLst/>
          </a:prstGeom>
          <a:ln w="952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B74F0551-3ECC-2A2F-12CF-D5FBC8ADC257}"/>
              </a:ext>
            </a:extLst>
          </p:cNvPr>
          <p:cNvCxnSpPr>
            <a:cxnSpLocks/>
          </p:cNvCxnSpPr>
          <p:nvPr/>
        </p:nvCxnSpPr>
        <p:spPr>
          <a:xfrm flipV="1">
            <a:off x="4957876" y="2591223"/>
            <a:ext cx="0" cy="251999"/>
          </a:xfrm>
          <a:prstGeom prst="line">
            <a:avLst/>
          </a:prstGeom>
          <a:ln w="952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線コネクタ 69">
            <a:extLst>
              <a:ext uri="{FF2B5EF4-FFF2-40B4-BE49-F238E27FC236}">
                <a16:creationId xmlns:a16="http://schemas.microsoft.com/office/drawing/2014/main" id="{FB8C7BF6-D45F-DD9C-D25E-1922E0DDEB3E}"/>
              </a:ext>
            </a:extLst>
          </p:cNvPr>
          <p:cNvCxnSpPr>
            <a:cxnSpLocks/>
          </p:cNvCxnSpPr>
          <p:nvPr/>
        </p:nvCxnSpPr>
        <p:spPr>
          <a:xfrm flipV="1">
            <a:off x="4957876" y="2598285"/>
            <a:ext cx="0" cy="251999"/>
          </a:xfrm>
          <a:prstGeom prst="line">
            <a:avLst/>
          </a:prstGeom>
          <a:ln w="952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24FA7ABD-5B2D-F4E3-F1D4-195FC6EB6D54}"/>
              </a:ext>
            </a:extLst>
          </p:cNvPr>
          <p:cNvCxnSpPr>
            <a:cxnSpLocks/>
          </p:cNvCxnSpPr>
          <p:nvPr/>
        </p:nvCxnSpPr>
        <p:spPr>
          <a:xfrm flipV="1">
            <a:off x="5494121" y="2598055"/>
            <a:ext cx="0" cy="251999"/>
          </a:xfrm>
          <a:prstGeom prst="line">
            <a:avLst/>
          </a:prstGeom>
          <a:ln w="952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2ECE851D-21A8-BE7B-2124-6AAD1AD9D6FB}"/>
              </a:ext>
            </a:extLst>
          </p:cNvPr>
          <p:cNvCxnSpPr>
            <a:cxnSpLocks/>
          </p:cNvCxnSpPr>
          <p:nvPr/>
        </p:nvCxnSpPr>
        <p:spPr>
          <a:xfrm flipH="1">
            <a:off x="1363133" y="4792179"/>
            <a:ext cx="546839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115FE825-3C7D-790C-BD3A-055796DB20DC}"/>
              </a:ext>
            </a:extLst>
          </p:cNvPr>
          <p:cNvCxnSpPr>
            <a:cxnSpLocks/>
            <a:endCxn id="8" idx="2"/>
          </p:cNvCxnSpPr>
          <p:nvPr/>
        </p:nvCxnSpPr>
        <p:spPr>
          <a:xfrm flipV="1">
            <a:off x="2879752" y="2455994"/>
            <a:ext cx="0" cy="80337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線コネクタ 75">
            <a:extLst>
              <a:ext uri="{FF2B5EF4-FFF2-40B4-BE49-F238E27FC236}">
                <a16:creationId xmlns:a16="http://schemas.microsoft.com/office/drawing/2014/main" id="{5098EF79-A1C6-5A77-730B-6AC18B4C3641}"/>
              </a:ext>
            </a:extLst>
          </p:cNvPr>
          <p:cNvCxnSpPr>
            <a:cxnSpLocks/>
          </p:cNvCxnSpPr>
          <p:nvPr/>
        </p:nvCxnSpPr>
        <p:spPr>
          <a:xfrm flipV="1">
            <a:off x="3149752" y="2455390"/>
            <a:ext cx="0" cy="18000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647020A9-019E-BB19-442F-2803D483D1A6}"/>
              </a:ext>
            </a:extLst>
          </p:cNvPr>
          <p:cNvCxnSpPr>
            <a:cxnSpLocks/>
          </p:cNvCxnSpPr>
          <p:nvPr/>
        </p:nvCxnSpPr>
        <p:spPr>
          <a:xfrm flipV="1">
            <a:off x="2609752" y="2455390"/>
            <a:ext cx="0" cy="18000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線コネクタ 78">
            <a:extLst>
              <a:ext uri="{FF2B5EF4-FFF2-40B4-BE49-F238E27FC236}">
                <a16:creationId xmlns:a16="http://schemas.microsoft.com/office/drawing/2014/main" id="{21E767E1-E85E-98B7-BA42-66C085D792D7}"/>
              </a:ext>
            </a:extLst>
          </p:cNvPr>
          <p:cNvCxnSpPr>
            <a:cxnSpLocks/>
          </p:cNvCxnSpPr>
          <p:nvPr/>
        </p:nvCxnSpPr>
        <p:spPr>
          <a:xfrm flipV="1">
            <a:off x="2879752" y="2536557"/>
            <a:ext cx="270000" cy="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左右矢印 86">
            <a:extLst>
              <a:ext uri="{FF2B5EF4-FFF2-40B4-BE49-F238E27FC236}">
                <a16:creationId xmlns:a16="http://schemas.microsoft.com/office/drawing/2014/main" id="{621D0A14-A3FF-2AFF-3793-702A81CD527F}"/>
              </a:ext>
            </a:extLst>
          </p:cNvPr>
          <p:cNvSpPr/>
          <p:nvPr/>
        </p:nvSpPr>
        <p:spPr>
          <a:xfrm>
            <a:off x="2879752" y="1563982"/>
            <a:ext cx="2346246" cy="180357"/>
          </a:xfrm>
          <a:prstGeom prst="leftRightArrow">
            <a:avLst/>
          </a:prstGeom>
          <a:solidFill>
            <a:schemeClr val="accent6">
              <a:lumMod val="75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8" name="左右矢印 87">
            <a:extLst>
              <a:ext uri="{FF2B5EF4-FFF2-40B4-BE49-F238E27FC236}">
                <a16:creationId xmlns:a16="http://schemas.microsoft.com/office/drawing/2014/main" id="{FB1081F3-DD0F-2FE3-3C5F-1B11B7C7CC15}"/>
              </a:ext>
            </a:extLst>
          </p:cNvPr>
          <p:cNvSpPr/>
          <p:nvPr/>
        </p:nvSpPr>
        <p:spPr>
          <a:xfrm>
            <a:off x="5225998" y="1560900"/>
            <a:ext cx="1499184" cy="203772"/>
          </a:xfrm>
          <a:prstGeom prst="leftRightArrow">
            <a:avLst/>
          </a:prstGeom>
          <a:solidFill>
            <a:schemeClr val="accent6">
              <a:lumMod val="75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左右矢印 88">
            <a:extLst>
              <a:ext uri="{FF2B5EF4-FFF2-40B4-BE49-F238E27FC236}">
                <a16:creationId xmlns:a16="http://schemas.microsoft.com/office/drawing/2014/main" id="{CA93B512-3F52-70D4-CFA3-7DCA0C7D1F9A}"/>
              </a:ext>
            </a:extLst>
          </p:cNvPr>
          <p:cNvSpPr/>
          <p:nvPr/>
        </p:nvSpPr>
        <p:spPr>
          <a:xfrm>
            <a:off x="1368849" y="1566250"/>
            <a:ext cx="1499184" cy="178089"/>
          </a:xfrm>
          <a:prstGeom prst="leftRightArrow">
            <a:avLst/>
          </a:prstGeom>
          <a:solidFill>
            <a:schemeClr val="accent6">
              <a:lumMod val="75000"/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直線コネクタ 26">
            <a:extLst>
              <a:ext uri="{FF2B5EF4-FFF2-40B4-BE49-F238E27FC236}">
                <a16:creationId xmlns:a16="http://schemas.microsoft.com/office/drawing/2014/main" id="{5C8B8C0C-25B8-DBD8-387C-59B298EBAA23}"/>
              </a:ext>
            </a:extLst>
          </p:cNvPr>
          <p:cNvCxnSpPr>
            <a:cxnSpLocks/>
          </p:cNvCxnSpPr>
          <p:nvPr/>
        </p:nvCxnSpPr>
        <p:spPr>
          <a:xfrm flipV="1">
            <a:off x="5223117" y="2774244"/>
            <a:ext cx="270000" cy="0"/>
          </a:xfrm>
          <a:prstGeom prst="line">
            <a:avLst/>
          </a:prstGeom>
          <a:ln w="952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DB706C57-3098-71B3-C5EA-829703A295B8}"/>
              </a:ext>
            </a:extLst>
          </p:cNvPr>
          <p:cNvCxnSpPr>
            <a:cxnSpLocks/>
          </p:cNvCxnSpPr>
          <p:nvPr/>
        </p:nvCxnSpPr>
        <p:spPr>
          <a:xfrm>
            <a:off x="4785430" y="2750690"/>
            <a:ext cx="230124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8AB18C54-7228-457E-F7A0-A38664F67AC8}"/>
              </a:ext>
            </a:extLst>
          </p:cNvPr>
          <p:cNvCxnSpPr>
            <a:cxnSpLocks/>
          </p:cNvCxnSpPr>
          <p:nvPr/>
        </p:nvCxnSpPr>
        <p:spPr>
          <a:xfrm flipV="1">
            <a:off x="4565485" y="2747206"/>
            <a:ext cx="235073" cy="160978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線コネクタ 61">
            <a:extLst>
              <a:ext uri="{FF2B5EF4-FFF2-40B4-BE49-F238E27FC236}">
                <a16:creationId xmlns:a16="http://schemas.microsoft.com/office/drawing/2014/main" id="{20661A27-6DEF-0FA1-BF57-06F6EA768668}"/>
              </a:ext>
            </a:extLst>
          </p:cNvPr>
          <p:cNvCxnSpPr>
            <a:cxnSpLocks/>
          </p:cNvCxnSpPr>
          <p:nvPr/>
        </p:nvCxnSpPr>
        <p:spPr>
          <a:xfrm>
            <a:off x="5454301" y="2495056"/>
            <a:ext cx="17245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線コネクタ 68">
            <a:extLst>
              <a:ext uri="{FF2B5EF4-FFF2-40B4-BE49-F238E27FC236}">
                <a16:creationId xmlns:a16="http://schemas.microsoft.com/office/drawing/2014/main" id="{B67023C2-4EDE-3C3D-4372-FF856B3D8811}"/>
              </a:ext>
            </a:extLst>
          </p:cNvPr>
          <p:cNvCxnSpPr>
            <a:cxnSpLocks/>
          </p:cNvCxnSpPr>
          <p:nvPr/>
        </p:nvCxnSpPr>
        <p:spPr>
          <a:xfrm flipV="1">
            <a:off x="5365803" y="2493546"/>
            <a:ext cx="98927" cy="11481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1912B8E9-5093-386F-8529-028BF26C853C}"/>
              </a:ext>
            </a:extLst>
          </p:cNvPr>
          <p:cNvSpPr txBox="1"/>
          <p:nvPr/>
        </p:nvSpPr>
        <p:spPr>
          <a:xfrm>
            <a:off x="5589862" y="2380536"/>
            <a:ext cx="1492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Victim→Aggressor</a:t>
            </a:r>
            <a:r>
              <a:rPr kumimoji="1" lang="en-US" altLang="ja-JP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(1)</a:t>
            </a:r>
            <a:endParaRPr kumimoji="1" lang="ja-JP" altLang="en-US" sz="11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A4E04FDE-5F3E-9852-F05D-B1E52C99C102}"/>
              </a:ext>
            </a:extLst>
          </p:cNvPr>
          <p:cNvCxnSpPr>
            <a:cxnSpLocks/>
          </p:cNvCxnSpPr>
          <p:nvPr/>
        </p:nvCxnSpPr>
        <p:spPr>
          <a:xfrm>
            <a:off x="5210068" y="2692339"/>
            <a:ext cx="416687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E770E732-D52C-CC39-392B-0E34582A5783}"/>
              </a:ext>
            </a:extLst>
          </p:cNvPr>
          <p:cNvCxnSpPr>
            <a:cxnSpLocks/>
          </p:cNvCxnSpPr>
          <p:nvPr/>
        </p:nvCxnSpPr>
        <p:spPr>
          <a:xfrm flipV="1">
            <a:off x="5224701" y="2665661"/>
            <a:ext cx="0" cy="63688"/>
          </a:xfrm>
          <a:prstGeom prst="line">
            <a:avLst/>
          </a:prstGeom>
          <a:ln w="952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直線コネクタ 93">
            <a:extLst>
              <a:ext uri="{FF2B5EF4-FFF2-40B4-BE49-F238E27FC236}">
                <a16:creationId xmlns:a16="http://schemas.microsoft.com/office/drawing/2014/main" id="{6A72E3CC-AF21-6ACE-87FB-D1512C50069B}"/>
              </a:ext>
            </a:extLst>
          </p:cNvPr>
          <p:cNvCxnSpPr>
            <a:cxnSpLocks/>
          </p:cNvCxnSpPr>
          <p:nvPr/>
        </p:nvCxnSpPr>
        <p:spPr>
          <a:xfrm flipV="1">
            <a:off x="5223117" y="2665661"/>
            <a:ext cx="270000" cy="0"/>
          </a:xfrm>
          <a:prstGeom prst="line">
            <a:avLst/>
          </a:prstGeom>
          <a:ln w="952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C22DBE70-C41A-A1A0-3AC9-B7ABE392C057}"/>
              </a:ext>
            </a:extLst>
          </p:cNvPr>
          <p:cNvCxnSpPr>
            <a:cxnSpLocks/>
          </p:cNvCxnSpPr>
          <p:nvPr/>
        </p:nvCxnSpPr>
        <p:spPr>
          <a:xfrm flipV="1">
            <a:off x="4953000" y="2665661"/>
            <a:ext cx="270000" cy="0"/>
          </a:xfrm>
          <a:prstGeom prst="line">
            <a:avLst/>
          </a:prstGeom>
          <a:ln w="952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直線コネクタ 95">
            <a:extLst>
              <a:ext uri="{FF2B5EF4-FFF2-40B4-BE49-F238E27FC236}">
                <a16:creationId xmlns:a16="http://schemas.microsoft.com/office/drawing/2014/main" id="{8D4C8608-52F9-79B6-956E-66490587291D}"/>
              </a:ext>
            </a:extLst>
          </p:cNvPr>
          <p:cNvCxnSpPr>
            <a:cxnSpLocks/>
          </p:cNvCxnSpPr>
          <p:nvPr/>
        </p:nvCxnSpPr>
        <p:spPr>
          <a:xfrm>
            <a:off x="5454301" y="2790793"/>
            <a:ext cx="17245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6620B230-9259-4D33-135B-7F32A803D1ED}"/>
              </a:ext>
            </a:extLst>
          </p:cNvPr>
          <p:cNvSpPr txBox="1"/>
          <p:nvPr/>
        </p:nvSpPr>
        <p:spPr>
          <a:xfrm>
            <a:off x="5589862" y="2685798"/>
            <a:ext cx="149271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Victim→Aggressor</a:t>
            </a:r>
            <a:r>
              <a:rPr kumimoji="1" lang="en-US" altLang="ja-JP" sz="1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(1)</a:t>
            </a:r>
            <a:endParaRPr kumimoji="1" lang="ja-JP" altLang="en-US" sz="110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8" name="直線コネクタ 97">
            <a:extLst>
              <a:ext uri="{FF2B5EF4-FFF2-40B4-BE49-F238E27FC236}">
                <a16:creationId xmlns:a16="http://schemas.microsoft.com/office/drawing/2014/main" id="{3499A2D1-5174-B6FB-D516-4E44A46BDB7B}"/>
              </a:ext>
            </a:extLst>
          </p:cNvPr>
          <p:cNvCxnSpPr>
            <a:cxnSpLocks/>
          </p:cNvCxnSpPr>
          <p:nvPr/>
        </p:nvCxnSpPr>
        <p:spPr>
          <a:xfrm>
            <a:off x="5454301" y="2975708"/>
            <a:ext cx="17245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01FD569A-93EC-0168-C8D3-6DD49CDA8EBC}"/>
              </a:ext>
            </a:extLst>
          </p:cNvPr>
          <p:cNvCxnSpPr>
            <a:cxnSpLocks/>
          </p:cNvCxnSpPr>
          <p:nvPr/>
        </p:nvCxnSpPr>
        <p:spPr>
          <a:xfrm flipH="1" flipV="1">
            <a:off x="5234226" y="2844764"/>
            <a:ext cx="223962" cy="13128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630B51D8-4DE7-9DCA-5239-6195EDA1D13A}"/>
              </a:ext>
            </a:extLst>
          </p:cNvPr>
          <p:cNvCxnSpPr>
            <a:cxnSpLocks/>
          </p:cNvCxnSpPr>
          <p:nvPr/>
        </p:nvCxnSpPr>
        <p:spPr>
          <a:xfrm flipV="1">
            <a:off x="2609752" y="2508054"/>
            <a:ext cx="0" cy="18000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直線コネクタ 101">
            <a:extLst>
              <a:ext uri="{FF2B5EF4-FFF2-40B4-BE49-F238E27FC236}">
                <a16:creationId xmlns:a16="http://schemas.microsoft.com/office/drawing/2014/main" id="{0B5D1A6F-5F5E-CBFC-0A52-73F8A65D8FF3}"/>
              </a:ext>
            </a:extLst>
          </p:cNvPr>
          <p:cNvCxnSpPr>
            <a:cxnSpLocks/>
          </p:cNvCxnSpPr>
          <p:nvPr/>
        </p:nvCxnSpPr>
        <p:spPr>
          <a:xfrm flipV="1">
            <a:off x="3149752" y="2534856"/>
            <a:ext cx="0" cy="180000"/>
          </a:xfrm>
          <a:prstGeom prst="line">
            <a:avLst/>
          </a:prstGeom>
          <a:ln w="9525"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5D285598-EFA2-CDB9-1A94-6DD9CA27218A}"/>
              </a:ext>
            </a:extLst>
          </p:cNvPr>
          <p:cNvCxnSpPr>
            <a:cxnSpLocks/>
          </p:cNvCxnSpPr>
          <p:nvPr/>
        </p:nvCxnSpPr>
        <p:spPr>
          <a:xfrm>
            <a:off x="2484933" y="2421715"/>
            <a:ext cx="230124" cy="0"/>
          </a:xfrm>
          <a:prstGeom prst="line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0922AC23-3A5C-D95E-3CE3-130F15931740}"/>
              </a:ext>
            </a:extLst>
          </p:cNvPr>
          <p:cNvCxnSpPr>
            <a:cxnSpLocks/>
          </p:cNvCxnSpPr>
          <p:nvPr/>
        </p:nvCxnSpPr>
        <p:spPr>
          <a:xfrm>
            <a:off x="3116604" y="2351887"/>
            <a:ext cx="69945" cy="214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直線コネクタ 110">
            <a:extLst>
              <a:ext uri="{FF2B5EF4-FFF2-40B4-BE49-F238E27FC236}">
                <a16:creationId xmlns:a16="http://schemas.microsoft.com/office/drawing/2014/main" id="{D4F0EE2B-F22D-D800-88D6-D2919096475D}"/>
              </a:ext>
            </a:extLst>
          </p:cNvPr>
          <p:cNvCxnSpPr>
            <a:cxnSpLocks/>
          </p:cNvCxnSpPr>
          <p:nvPr/>
        </p:nvCxnSpPr>
        <p:spPr>
          <a:xfrm>
            <a:off x="3116604" y="2504287"/>
            <a:ext cx="69945" cy="214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直線コネクタ 111">
            <a:extLst>
              <a:ext uri="{FF2B5EF4-FFF2-40B4-BE49-F238E27FC236}">
                <a16:creationId xmlns:a16="http://schemas.microsoft.com/office/drawing/2014/main" id="{56A7F433-B528-9037-891A-972187D286FC}"/>
              </a:ext>
            </a:extLst>
          </p:cNvPr>
          <p:cNvCxnSpPr>
            <a:cxnSpLocks/>
          </p:cNvCxnSpPr>
          <p:nvPr/>
        </p:nvCxnSpPr>
        <p:spPr>
          <a:xfrm>
            <a:off x="3116604" y="2591887"/>
            <a:ext cx="69945" cy="2144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3" name="直線コネクタ 112">
            <a:extLst>
              <a:ext uri="{FF2B5EF4-FFF2-40B4-BE49-F238E27FC236}">
                <a16:creationId xmlns:a16="http://schemas.microsoft.com/office/drawing/2014/main" id="{BCC8A89C-F6E9-2781-63E9-FDA8BFD75527}"/>
              </a:ext>
            </a:extLst>
          </p:cNvPr>
          <p:cNvCxnSpPr>
            <a:cxnSpLocks/>
          </p:cNvCxnSpPr>
          <p:nvPr/>
        </p:nvCxnSpPr>
        <p:spPr>
          <a:xfrm flipH="1" flipV="1">
            <a:off x="3174952" y="2589266"/>
            <a:ext cx="42811" cy="68901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4155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314</TotalTime>
  <Words>101</Words>
  <Application>Microsoft Macintosh PowerPoint</Application>
  <PresentationFormat>A4 210 x 297 mm</PresentationFormat>
  <Paragraphs>26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Aptos</vt:lpstr>
      <vt:lpstr>Aptos Display</vt:lpstr>
      <vt:lpstr>Arial</vt:lpstr>
      <vt:lpstr>Times New Roman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ﾏﾙﾔﾏ ｱﾂｼ </dc:creator>
  <cp:lastModifiedBy>川瀬 貴礼</cp:lastModifiedBy>
  <cp:revision>26</cp:revision>
  <cp:lastPrinted>2024-09-11T03:28:28Z</cp:lastPrinted>
  <dcterms:created xsi:type="dcterms:W3CDTF">2024-07-09T01:34:43Z</dcterms:created>
  <dcterms:modified xsi:type="dcterms:W3CDTF">2024-09-18T10:30:56Z</dcterms:modified>
</cp:coreProperties>
</file>