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4400"/>
  </p:normalViewPr>
  <p:slideViewPr>
    <p:cSldViewPr snapToGrid="0">
      <p:cViewPr>
        <p:scale>
          <a:sx n="206" d="100"/>
          <a:sy n="206" d="100"/>
        </p:scale>
        <p:origin x="-968" y="-2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21ACC-CECD-8A41-9FF7-8E004B8057EC}" type="datetimeFigureOut">
              <a:t>2025/1/28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75C2B-63D7-F94C-89BC-B996E1FB95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48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00363" y="857250"/>
            <a:ext cx="3343275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75C2B-63D7-F94C-89BC-B996E1FB9511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92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18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15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99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0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6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2025/1/28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2025/1/28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2025/1/28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83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2025/1/28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85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2025/1/28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74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2025/1/28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49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96749-5896-9441-97B2-3F375D0B8B6E}" type="datetimeFigureOut">
              <a:t>2025/1/28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1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D03EBD88-EA98-CD52-3EC1-EBD2B640B720}"/>
              </a:ext>
            </a:extLst>
          </p:cNvPr>
          <p:cNvSpPr/>
          <p:nvPr/>
        </p:nvSpPr>
        <p:spPr>
          <a:xfrm>
            <a:off x="4959173" y="2845770"/>
            <a:ext cx="540000" cy="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9FC47C-0E53-6156-981D-870175C15813}"/>
              </a:ext>
            </a:extLst>
          </p:cNvPr>
          <p:cNvSpPr/>
          <p:nvPr/>
        </p:nvSpPr>
        <p:spPr>
          <a:xfrm>
            <a:off x="2609752" y="2657580"/>
            <a:ext cx="540000" cy="2124000"/>
          </a:xfrm>
          <a:prstGeom prst="rect">
            <a:avLst/>
          </a:prstGeom>
          <a:solidFill>
            <a:schemeClr val="bg2">
              <a:lumMod val="50000"/>
              <a:alpha val="50151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1421-297B-EEA4-41C9-B6EF7D730EC2}"/>
              </a:ext>
            </a:extLst>
          </p:cNvPr>
          <p:cNvSpPr/>
          <p:nvPr/>
        </p:nvSpPr>
        <p:spPr>
          <a:xfrm>
            <a:off x="2609752" y="2434278"/>
            <a:ext cx="540000" cy="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A50FCC-C752-CF67-7F88-F8AF1EAC8DFA}"/>
              </a:ext>
            </a:extLst>
          </p:cNvPr>
          <p:cNvSpPr/>
          <p:nvPr/>
        </p:nvSpPr>
        <p:spPr>
          <a:xfrm>
            <a:off x="2609752" y="2512325"/>
            <a:ext cx="540000" cy="144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B8595D-6603-F9BC-432D-C012564BA991}"/>
              </a:ext>
            </a:extLst>
          </p:cNvPr>
          <p:cNvSpPr txBox="1"/>
          <p:nvPr/>
        </p:nvSpPr>
        <p:spPr>
          <a:xfrm>
            <a:off x="1401063" y="2427714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Prey→Predator</a:t>
            </a:r>
            <a:r>
              <a:rPr kumimoji="1" lang="en-US" altLang="ja-JP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  <a:endParaRPr kumimoji="1" lang="ja-JP" altLang="en-US" sz="11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B28133-92EC-B148-0593-8669290DA729}"/>
              </a:ext>
            </a:extLst>
          </p:cNvPr>
          <p:cNvSpPr txBox="1"/>
          <p:nvPr/>
        </p:nvSpPr>
        <p:spPr>
          <a:xfrm>
            <a:off x="3253273" y="2185181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Predator→Prey</a:t>
            </a:r>
            <a:r>
              <a:rPr kumimoji="1" lang="en-US" altLang="ja-JP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kumimoji="1" lang="ja-JP" alt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B8CFE7-D5ED-691A-D6DE-1FE64494ECAB}"/>
              </a:ext>
            </a:extLst>
          </p:cNvPr>
          <p:cNvSpPr txBox="1"/>
          <p:nvPr/>
        </p:nvSpPr>
        <p:spPr>
          <a:xfrm>
            <a:off x="3253273" y="1997695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Victim→Aggressor</a:t>
            </a:r>
            <a:r>
              <a:rPr kumimoji="1" lang="en-US" altLang="ja-JP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kumimoji="1" lang="ja-JP" alt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C16F1B-4564-7557-20FA-5B1772FF6499}"/>
              </a:ext>
            </a:extLst>
          </p:cNvPr>
          <p:cNvSpPr txBox="1"/>
          <p:nvPr/>
        </p:nvSpPr>
        <p:spPr>
          <a:xfrm>
            <a:off x="1747032" y="152958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kumimoji="1" lang="ja-JP" altLang="en-US" sz="12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933F623-0AE3-C5AF-5AE1-D8D5C860578B}"/>
              </a:ext>
            </a:extLst>
          </p:cNvPr>
          <p:cNvSpPr txBox="1"/>
          <p:nvPr/>
        </p:nvSpPr>
        <p:spPr>
          <a:xfrm>
            <a:off x="2438718" y="4777420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(67)</a:t>
            </a:r>
            <a:endParaRPr kumimoji="1" lang="ja-JP" altLang="en-US" sz="1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BE540C2-4EEB-8615-FA23-B61BFF490357}"/>
              </a:ext>
            </a:extLst>
          </p:cNvPr>
          <p:cNvSpPr/>
          <p:nvPr/>
        </p:nvSpPr>
        <p:spPr>
          <a:xfrm>
            <a:off x="4957876" y="2914230"/>
            <a:ext cx="536244" cy="1872000"/>
          </a:xfrm>
          <a:prstGeom prst="rect">
            <a:avLst/>
          </a:prstGeom>
          <a:solidFill>
            <a:schemeClr val="bg2">
              <a:lumMod val="50000"/>
              <a:alpha val="50151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D853D38-EC1B-7BCD-702A-B43E20D487B3}"/>
              </a:ext>
            </a:extLst>
          </p:cNvPr>
          <p:cNvSpPr txBox="1"/>
          <p:nvPr/>
        </p:nvSpPr>
        <p:spPr>
          <a:xfrm>
            <a:off x="3695442" y="2826130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Prey→Predator</a:t>
            </a:r>
            <a:r>
              <a:rPr kumimoji="1" lang="en-US" altLang="ja-JP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kumimoji="1" lang="ja-JP" altLang="en-US" sz="11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684705D-8C6C-7D4E-EF86-F0EAA3FF884C}"/>
              </a:ext>
            </a:extLst>
          </p:cNvPr>
          <p:cNvSpPr txBox="1"/>
          <p:nvPr/>
        </p:nvSpPr>
        <p:spPr>
          <a:xfrm>
            <a:off x="5548884" y="1529584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kumimoji="1" lang="ja-JP" altLang="en-US" sz="12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EAA25DA-782A-05EE-7861-1E62056D0FFD}"/>
              </a:ext>
            </a:extLst>
          </p:cNvPr>
          <p:cNvSpPr txBox="1"/>
          <p:nvPr/>
        </p:nvSpPr>
        <p:spPr>
          <a:xfrm>
            <a:off x="3522415" y="1541960"/>
            <a:ext cx="10422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Contradictory</a:t>
            </a:r>
            <a:endParaRPr kumimoji="1" lang="ja-JP" altLang="en-US" sz="120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31FD131-D3C5-21AF-1416-2DB51612814D}"/>
              </a:ext>
            </a:extLst>
          </p:cNvPr>
          <p:cNvSpPr txBox="1"/>
          <p:nvPr/>
        </p:nvSpPr>
        <p:spPr>
          <a:xfrm>
            <a:off x="4714354" y="4783289"/>
            <a:ext cx="117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(58)</a:t>
            </a:r>
            <a:endParaRPr kumimoji="1" lang="ja-JP" altLang="en-US" sz="1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00177F8-CCDE-F5F6-4750-BB5B87056D02}"/>
              </a:ext>
            </a:extLst>
          </p:cNvPr>
          <p:cNvSpPr txBox="1"/>
          <p:nvPr/>
        </p:nvSpPr>
        <p:spPr>
          <a:xfrm>
            <a:off x="1502501" y="5061651"/>
            <a:ext cx="4589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S-map-based sign of CCM-estimated relationships</a:t>
            </a:r>
            <a:endParaRPr kumimoji="1" lang="ja-JP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EE90C74-9913-1213-D396-857861E03280}"/>
              </a:ext>
            </a:extLst>
          </p:cNvPr>
          <p:cNvSpPr txBox="1"/>
          <p:nvPr/>
        </p:nvSpPr>
        <p:spPr>
          <a:xfrm>
            <a:off x="5570320" y="2427050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Predator→Prey</a:t>
            </a:r>
            <a:r>
              <a:rPr kumimoji="1" lang="en-US" altLang="ja-JP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(4)</a:t>
            </a:r>
            <a:endParaRPr kumimoji="1" lang="ja-JP" alt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B42F67C-E0D6-92B3-3BEB-7A221DCF57EF}"/>
              </a:ext>
            </a:extLst>
          </p:cNvPr>
          <p:cNvSpPr txBox="1"/>
          <p:nvPr/>
        </p:nvSpPr>
        <p:spPr>
          <a:xfrm>
            <a:off x="5571197" y="2724821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Aggressor→Victim</a:t>
            </a:r>
            <a:r>
              <a:rPr kumimoji="1" lang="en-US" altLang="ja-JP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kumimoji="1" lang="ja-JP" alt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C30847D-8620-F042-AFFC-97A934A9747F}"/>
              </a:ext>
            </a:extLst>
          </p:cNvPr>
          <p:cNvSpPr txBox="1"/>
          <p:nvPr/>
        </p:nvSpPr>
        <p:spPr>
          <a:xfrm>
            <a:off x="5571197" y="2574381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Victim→Aggressor</a:t>
            </a:r>
            <a:r>
              <a:rPr kumimoji="1" lang="en-US" altLang="ja-JP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kumimoji="1" lang="ja-JP" alt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CB7E881-F0C1-A7B6-8191-F5779DBD8F54}"/>
              </a:ext>
            </a:extLst>
          </p:cNvPr>
          <p:cNvSpPr txBox="1"/>
          <p:nvPr/>
        </p:nvSpPr>
        <p:spPr>
          <a:xfrm>
            <a:off x="1949827" y="3982788"/>
            <a:ext cx="1805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observed interaction (59)</a:t>
            </a:r>
            <a:endParaRPr kumimoji="1" lang="ja-JP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A0C88EF-A851-D167-8835-2C3BEBD90D7B}"/>
              </a:ext>
            </a:extLst>
          </p:cNvPr>
          <p:cNvSpPr txBox="1"/>
          <p:nvPr/>
        </p:nvSpPr>
        <p:spPr>
          <a:xfrm>
            <a:off x="4325224" y="3982788"/>
            <a:ext cx="1805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observed interaction (52)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98FA72-7238-9FE8-F381-F483841E8A68}"/>
              </a:ext>
            </a:extLst>
          </p:cNvPr>
          <p:cNvSpPr txBox="1"/>
          <p:nvPr/>
        </p:nvSpPr>
        <p:spPr>
          <a:xfrm rot="16200000">
            <a:off x="-464921" y="3297679"/>
            <a:ext cx="2588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CCM-estimated</a:t>
            </a:r>
          </a:p>
          <a:p>
            <a:pPr algn="ctr"/>
            <a:r>
              <a:rPr kumimoji="1" lang="en-US" altLang="ja-JP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kumimoji="1" lang="ja-JP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916912F-942B-86A6-45D0-29FD4DC52B79}"/>
              </a:ext>
            </a:extLst>
          </p:cNvPr>
          <p:cNvCxnSpPr>
            <a:cxnSpLocks/>
          </p:cNvCxnSpPr>
          <p:nvPr/>
        </p:nvCxnSpPr>
        <p:spPr>
          <a:xfrm>
            <a:off x="1363133" y="2262203"/>
            <a:ext cx="0" cy="2528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EA4F219-4391-14B8-B762-F0FA8C3A637C}"/>
              </a:ext>
            </a:extLst>
          </p:cNvPr>
          <p:cNvCxnSpPr>
            <a:cxnSpLocks/>
          </p:cNvCxnSpPr>
          <p:nvPr/>
        </p:nvCxnSpPr>
        <p:spPr>
          <a:xfrm flipH="1">
            <a:off x="1291133" y="479217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2DFBC72-F46F-AA8D-4D96-9459168723E5}"/>
              </a:ext>
            </a:extLst>
          </p:cNvPr>
          <p:cNvCxnSpPr>
            <a:cxnSpLocks/>
          </p:cNvCxnSpPr>
          <p:nvPr/>
        </p:nvCxnSpPr>
        <p:spPr>
          <a:xfrm flipH="1">
            <a:off x="1291133" y="299387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79E5F87-0C8B-86B9-4BB7-6D8419F5BBED}"/>
              </a:ext>
            </a:extLst>
          </p:cNvPr>
          <p:cNvSpPr txBox="1"/>
          <p:nvPr/>
        </p:nvSpPr>
        <p:spPr>
          <a:xfrm>
            <a:off x="1105636" y="465990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F063CD-4AA5-7456-2C1D-DFB6703C2B7E}"/>
              </a:ext>
            </a:extLst>
          </p:cNvPr>
          <p:cNvSpPr txBox="1"/>
          <p:nvPr/>
        </p:nvSpPr>
        <p:spPr>
          <a:xfrm>
            <a:off x="1043119" y="286137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kumimoji="1" lang="ja-JP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EDF5E0D-AF10-00A7-E03D-60BDAC118E8F}"/>
              </a:ext>
            </a:extLst>
          </p:cNvPr>
          <p:cNvCxnSpPr>
            <a:cxnSpLocks/>
          </p:cNvCxnSpPr>
          <p:nvPr/>
        </p:nvCxnSpPr>
        <p:spPr>
          <a:xfrm flipH="1">
            <a:off x="1291133" y="335353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BD6E6EF-C600-2A0D-83A6-212598440334}"/>
              </a:ext>
            </a:extLst>
          </p:cNvPr>
          <p:cNvCxnSpPr>
            <a:cxnSpLocks/>
          </p:cNvCxnSpPr>
          <p:nvPr/>
        </p:nvCxnSpPr>
        <p:spPr>
          <a:xfrm flipH="1">
            <a:off x="1291133" y="371319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465C34F-9596-2144-DFA8-5C9C16F9A8B6}"/>
              </a:ext>
            </a:extLst>
          </p:cNvPr>
          <p:cNvCxnSpPr>
            <a:cxnSpLocks/>
          </p:cNvCxnSpPr>
          <p:nvPr/>
        </p:nvCxnSpPr>
        <p:spPr>
          <a:xfrm flipH="1">
            <a:off x="1291133" y="407285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829E2EF-C2E6-D8CF-26AD-D99B9B5BE1A9}"/>
              </a:ext>
            </a:extLst>
          </p:cNvPr>
          <p:cNvCxnSpPr>
            <a:cxnSpLocks/>
          </p:cNvCxnSpPr>
          <p:nvPr/>
        </p:nvCxnSpPr>
        <p:spPr>
          <a:xfrm flipH="1">
            <a:off x="1291133" y="443251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AF8BF8A-DFBE-E519-0F74-5B63FD9525F8}"/>
              </a:ext>
            </a:extLst>
          </p:cNvPr>
          <p:cNvCxnSpPr>
            <a:cxnSpLocks/>
          </p:cNvCxnSpPr>
          <p:nvPr/>
        </p:nvCxnSpPr>
        <p:spPr>
          <a:xfrm flipH="1">
            <a:off x="1289361" y="263421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2AFDBDF-94A6-5884-0913-C60E3C26B181}"/>
              </a:ext>
            </a:extLst>
          </p:cNvPr>
          <p:cNvSpPr/>
          <p:nvPr/>
        </p:nvSpPr>
        <p:spPr>
          <a:xfrm>
            <a:off x="4959173" y="2699973"/>
            <a:ext cx="540000" cy="14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ECE851D-21A8-BE7B-2124-6AAD1AD9D6FB}"/>
              </a:ext>
            </a:extLst>
          </p:cNvPr>
          <p:cNvCxnSpPr>
            <a:cxnSpLocks/>
          </p:cNvCxnSpPr>
          <p:nvPr/>
        </p:nvCxnSpPr>
        <p:spPr>
          <a:xfrm flipH="1">
            <a:off x="1363133" y="4792179"/>
            <a:ext cx="54683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左右矢印 86">
            <a:extLst>
              <a:ext uri="{FF2B5EF4-FFF2-40B4-BE49-F238E27FC236}">
                <a16:creationId xmlns:a16="http://schemas.microsoft.com/office/drawing/2014/main" id="{621D0A14-A3FF-2AFF-3793-702A81CD527F}"/>
              </a:ext>
            </a:extLst>
          </p:cNvPr>
          <p:cNvSpPr/>
          <p:nvPr/>
        </p:nvSpPr>
        <p:spPr>
          <a:xfrm>
            <a:off x="2879752" y="1642122"/>
            <a:ext cx="2346246" cy="180357"/>
          </a:xfrm>
          <a:prstGeom prst="leftRightArrow">
            <a:avLst/>
          </a:prstGeom>
          <a:solidFill>
            <a:schemeClr val="accent6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左右矢印 87">
            <a:extLst>
              <a:ext uri="{FF2B5EF4-FFF2-40B4-BE49-F238E27FC236}">
                <a16:creationId xmlns:a16="http://schemas.microsoft.com/office/drawing/2014/main" id="{FB1081F3-DD0F-2FE3-3C5F-1B11B7C7CC15}"/>
              </a:ext>
            </a:extLst>
          </p:cNvPr>
          <p:cNvSpPr/>
          <p:nvPr/>
        </p:nvSpPr>
        <p:spPr>
          <a:xfrm>
            <a:off x="5216649" y="1640326"/>
            <a:ext cx="1499184" cy="203772"/>
          </a:xfrm>
          <a:prstGeom prst="leftRightArrow">
            <a:avLst/>
          </a:prstGeom>
          <a:solidFill>
            <a:schemeClr val="accent6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左右矢印 88">
            <a:extLst>
              <a:ext uri="{FF2B5EF4-FFF2-40B4-BE49-F238E27FC236}">
                <a16:creationId xmlns:a16="http://schemas.microsoft.com/office/drawing/2014/main" id="{CA93B512-3F52-70D4-CFA3-7DCA0C7D1F9A}"/>
              </a:ext>
            </a:extLst>
          </p:cNvPr>
          <p:cNvSpPr/>
          <p:nvPr/>
        </p:nvSpPr>
        <p:spPr>
          <a:xfrm>
            <a:off x="1368849" y="1644390"/>
            <a:ext cx="1499184" cy="178089"/>
          </a:xfrm>
          <a:prstGeom prst="leftRightArrow">
            <a:avLst/>
          </a:prstGeom>
          <a:solidFill>
            <a:schemeClr val="accent6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F4754BC-84AC-CA88-037C-4E15CC3F57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78548" y="2497910"/>
            <a:ext cx="0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C88D7C-87B6-5AA7-A7CB-E890DBB9DC37}"/>
              </a:ext>
            </a:extLst>
          </p:cNvPr>
          <p:cNvSpPr/>
          <p:nvPr/>
        </p:nvSpPr>
        <p:spPr>
          <a:xfrm>
            <a:off x="2609752" y="2474978"/>
            <a:ext cx="267922" cy="1007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C6FBAA5-FF62-05C0-2C1B-B1347E89E82D}"/>
              </a:ext>
            </a:extLst>
          </p:cNvPr>
          <p:cNvSpPr/>
          <p:nvPr/>
        </p:nvSpPr>
        <p:spPr>
          <a:xfrm>
            <a:off x="2882075" y="2441277"/>
            <a:ext cx="267672" cy="643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E85066D-1458-D5B4-DDB5-090EBA98156C}"/>
              </a:ext>
            </a:extLst>
          </p:cNvPr>
          <p:cNvSpPr/>
          <p:nvPr/>
        </p:nvSpPr>
        <p:spPr>
          <a:xfrm>
            <a:off x="2609752" y="2355144"/>
            <a:ext cx="540000" cy="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59A1844-B43A-9A9D-080C-D2F41208F109}"/>
              </a:ext>
            </a:extLst>
          </p:cNvPr>
          <p:cNvSpPr/>
          <p:nvPr/>
        </p:nvSpPr>
        <p:spPr>
          <a:xfrm>
            <a:off x="2605386" y="2370101"/>
            <a:ext cx="544362" cy="6457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D3ABEB2-EF65-1108-420B-5AEA4635DF30}"/>
              </a:ext>
            </a:extLst>
          </p:cNvPr>
          <p:cNvCxnSpPr>
            <a:cxnSpLocks/>
          </p:cNvCxnSpPr>
          <p:nvPr/>
        </p:nvCxnSpPr>
        <p:spPr>
          <a:xfrm flipH="1" flipV="1">
            <a:off x="3148624" y="2351082"/>
            <a:ext cx="1123" cy="342453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AC64343-F968-E557-2020-FA8F3381D28E}"/>
              </a:ext>
            </a:extLst>
          </p:cNvPr>
          <p:cNvCxnSpPr>
            <a:cxnSpLocks/>
          </p:cNvCxnSpPr>
          <p:nvPr/>
        </p:nvCxnSpPr>
        <p:spPr>
          <a:xfrm flipV="1">
            <a:off x="2609027" y="2355269"/>
            <a:ext cx="0" cy="348835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A38AE6D-D003-ADF3-0C6D-3D3350AD93A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609027" y="2470278"/>
            <a:ext cx="270725" cy="355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A0ACF72-E4FC-5128-86E2-E60E65B47C56}"/>
              </a:ext>
            </a:extLst>
          </p:cNvPr>
          <p:cNvCxnSpPr>
            <a:cxnSpLocks/>
          </p:cNvCxnSpPr>
          <p:nvPr/>
        </p:nvCxnSpPr>
        <p:spPr>
          <a:xfrm flipV="1">
            <a:off x="2880361" y="2505130"/>
            <a:ext cx="270725" cy="355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C18F2254-635F-2826-DE7B-87A38FC52826}"/>
              </a:ext>
            </a:extLst>
          </p:cNvPr>
          <p:cNvCxnSpPr>
            <a:cxnSpLocks/>
          </p:cNvCxnSpPr>
          <p:nvPr/>
        </p:nvCxnSpPr>
        <p:spPr>
          <a:xfrm flipV="1">
            <a:off x="2879584" y="2467803"/>
            <a:ext cx="270725" cy="355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181AA278-FE85-E425-A1AF-E0371DA65AB3}"/>
              </a:ext>
            </a:extLst>
          </p:cNvPr>
          <p:cNvCxnSpPr>
            <a:cxnSpLocks/>
          </p:cNvCxnSpPr>
          <p:nvPr/>
        </p:nvCxnSpPr>
        <p:spPr>
          <a:xfrm flipV="1">
            <a:off x="2880124" y="2468602"/>
            <a:ext cx="1951" cy="4320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D71A1E3E-E822-4365-F7B7-94F21CA4E8C6}"/>
              </a:ext>
            </a:extLst>
          </p:cNvPr>
          <p:cNvCxnSpPr>
            <a:cxnSpLocks/>
          </p:cNvCxnSpPr>
          <p:nvPr/>
        </p:nvCxnSpPr>
        <p:spPr>
          <a:xfrm>
            <a:off x="2607382" y="2357109"/>
            <a:ext cx="541242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B5B7CD80-C745-3CE7-096F-33553D6BFB63}"/>
              </a:ext>
            </a:extLst>
          </p:cNvPr>
          <p:cNvSpPr txBox="1"/>
          <p:nvPr/>
        </p:nvSpPr>
        <p:spPr>
          <a:xfrm>
            <a:off x="3253273" y="2351926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Aggressor→Victim</a:t>
            </a:r>
            <a:r>
              <a:rPr kumimoji="1" lang="en-US" altLang="ja-JP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kumimoji="1" lang="ja-JP" alt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1CB050AC-454D-5CAF-89C7-700402808F42}"/>
              </a:ext>
            </a:extLst>
          </p:cNvPr>
          <p:cNvCxnSpPr>
            <a:cxnSpLocks/>
          </p:cNvCxnSpPr>
          <p:nvPr/>
        </p:nvCxnSpPr>
        <p:spPr>
          <a:xfrm flipV="1">
            <a:off x="5219824" y="2770809"/>
            <a:ext cx="1951" cy="7200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FCDF6590-0E66-36DC-2D8F-48F0C36486AD}"/>
              </a:ext>
            </a:extLst>
          </p:cNvPr>
          <p:cNvCxnSpPr>
            <a:cxnSpLocks/>
          </p:cNvCxnSpPr>
          <p:nvPr/>
        </p:nvCxnSpPr>
        <p:spPr>
          <a:xfrm flipV="1">
            <a:off x="5222814" y="2772478"/>
            <a:ext cx="270725" cy="355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88680F-A3D8-E39F-73AF-67E29F17256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879752" y="2398752"/>
            <a:ext cx="2323" cy="3600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C039F4F-ADC2-AE2A-2E02-EE5BDA91ADB0}"/>
              </a:ext>
            </a:extLst>
          </p:cNvPr>
          <p:cNvCxnSpPr>
            <a:cxnSpLocks/>
          </p:cNvCxnSpPr>
          <p:nvPr/>
        </p:nvCxnSpPr>
        <p:spPr>
          <a:xfrm flipV="1">
            <a:off x="2612202" y="2432178"/>
            <a:ext cx="270725" cy="355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64D5FB1-9AED-CBE0-7AA1-B66040173F95}"/>
              </a:ext>
            </a:extLst>
          </p:cNvPr>
          <p:cNvCxnSpPr>
            <a:cxnSpLocks/>
          </p:cNvCxnSpPr>
          <p:nvPr/>
        </p:nvCxnSpPr>
        <p:spPr>
          <a:xfrm flipV="1">
            <a:off x="2876409" y="2394778"/>
            <a:ext cx="270725" cy="355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F7D1A32-7DA5-20E1-FFF0-4B2FDA8AB675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3117850" y="2482731"/>
            <a:ext cx="135423" cy="44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D7444CC-1C61-931B-2346-3CB0125E9378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117850" y="2315986"/>
            <a:ext cx="135423" cy="1117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B8DAB172-1973-735E-4AF9-0474A16802E1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3117850" y="2128500"/>
            <a:ext cx="135423" cy="2416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865068D-78DA-57B2-84CA-06E0F44E69C7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5468772" y="2855626"/>
            <a:ext cx="102425" cy="1185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6421D35A-2FC3-94AA-A2C1-DF625DACF2A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5468772" y="2705186"/>
            <a:ext cx="102425" cy="10285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29365577-FF6D-0271-DA9A-935DF2209C84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5468772" y="2557855"/>
            <a:ext cx="101548" cy="19257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65191FA4-1310-05E2-7E6F-54C4443B5BD3}"/>
              </a:ext>
            </a:extLst>
          </p:cNvPr>
          <p:cNvSpPr/>
          <p:nvPr/>
        </p:nvSpPr>
        <p:spPr>
          <a:xfrm>
            <a:off x="4959173" y="2882286"/>
            <a:ext cx="540000" cy="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15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</TotalTime>
  <Words>83</Words>
  <Application>Microsoft Macintosh PowerPoint</Application>
  <PresentationFormat>A4 210 x 297 mm</PresentationFormat>
  <Paragraphs>21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Aptos</vt:lpstr>
      <vt:lpstr>Aptos Display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ﾏﾙﾔﾏ ｱﾂｼ </dc:creator>
  <cp:lastModifiedBy>川瀬 貴礼</cp:lastModifiedBy>
  <cp:revision>34</cp:revision>
  <cp:lastPrinted>2024-09-11T03:28:28Z</cp:lastPrinted>
  <dcterms:created xsi:type="dcterms:W3CDTF">2024-07-09T01:34:43Z</dcterms:created>
  <dcterms:modified xsi:type="dcterms:W3CDTF">2025-01-28T00:17:56Z</dcterms:modified>
</cp:coreProperties>
</file>