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D64FD6-D497-4CA5-96C0-D637EBDF9980}">
  <a:tblStyle styleId="{4DD64FD6-D497-4CA5-96C0-D637EBDF9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{4DD64FD6-D497-4CA5-96C0-D637EBDF9980}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