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94" r:id="rId6"/>
    <p:sldId id="389" r:id="rId7"/>
    <p:sldId id="277" r:id="rId8"/>
    <p:sldId id="396" r:id="rId9"/>
    <p:sldId id="390" r:id="rId10"/>
    <p:sldId id="399" r:id="rId11"/>
    <p:sldId id="400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9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9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Testat Blockchain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Testat Blockchain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4.sv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sv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281869" cy="6857999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31624" y="3568701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 err="1"/>
              <a:t>Testat</a:t>
            </a:r>
            <a:r>
              <a:rPr lang="en-US" dirty="0"/>
              <a:t> Blockchain Modul</a:t>
            </a:r>
            <a:br>
              <a:rPr lang="en-US" dirty="0"/>
            </a:br>
            <a:r>
              <a:rPr lang="en-US" dirty="0"/>
              <a:t>Benjamin Plattner</a:t>
            </a:r>
            <a:br>
              <a:rPr lang="en-US" dirty="0"/>
            </a:br>
            <a:r>
              <a:rPr lang="en-US" dirty="0"/>
              <a:t>Benjamin Kern</a:t>
            </a:r>
            <a:br>
              <a:rPr lang="en-US" dirty="0"/>
            </a:br>
            <a:r>
              <a:rPr lang="en-US" dirty="0"/>
              <a:t>Thomas Kleb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09DE055-9307-88A8-CBB1-536A4EC2C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1624" y="2536431"/>
            <a:ext cx="4198076" cy="9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ECA382-09EA-8A87-2EB2-8DE1F67C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E7A056-E6BE-E3E0-98C6-F3489EE7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Idee</a:t>
            </a:r>
          </a:p>
          <a:p>
            <a:r>
              <a:rPr lang="en-GB" dirty="0"/>
              <a:t>Frameworks</a:t>
            </a:r>
          </a:p>
          <a:p>
            <a:r>
              <a:rPr lang="en-GB" dirty="0" err="1"/>
              <a:t>Architektur</a:t>
            </a:r>
            <a:endParaRPr lang="en-GB" dirty="0"/>
          </a:p>
          <a:p>
            <a:r>
              <a:rPr lang="en-GB" dirty="0"/>
              <a:t>Demonstration</a:t>
            </a:r>
          </a:p>
          <a:p>
            <a:r>
              <a:rPr lang="en-GB" dirty="0"/>
              <a:t>Feedback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670E9-2BCF-A3B2-6A62-7E062CAD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82C02-47F1-A638-AD00-0ECEAB72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D9ED7-01E7-0FF8-8F7F-0FF096FF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328113" cy="1246868"/>
          </a:xfrm>
        </p:spPr>
        <p:txBody>
          <a:bodyPr/>
          <a:lstStyle/>
          <a:p>
            <a:r>
              <a:rPr lang="en-US" dirty="0"/>
              <a:t>Idee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26192"/>
            <a:ext cx="6509611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Spendeplattform</a:t>
            </a:r>
            <a:r>
              <a:rPr lang="en-US" dirty="0"/>
              <a:t> für WWF, </a:t>
            </a:r>
            <a:r>
              <a:rPr lang="en-US" dirty="0" err="1"/>
              <a:t>Unicef</a:t>
            </a:r>
            <a:r>
              <a:rPr lang="en-US" dirty="0"/>
              <a:t> und </a:t>
            </a:r>
            <a:r>
              <a:rPr lang="en-US" dirty="0" err="1"/>
              <a:t>Redcross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Wähler</a:t>
            </a:r>
            <a:r>
              <a:rPr lang="en-US" dirty="0"/>
              <a:t> </a:t>
            </a:r>
            <a:r>
              <a:rPr lang="en-US" dirty="0" err="1"/>
              <a:t>stimmen</a:t>
            </a:r>
            <a:r>
              <a:rPr lang="en-US" dirty="0"/>
              <a:t>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NFT </a:t>
            </a:r>
            <a:r>
              <a:rPr lang="en-US" dirty="0" err="1"/>
              <a:t>geht</a:t>
            </a:r>
            <a:r>
              <a:rPr lang="en-US" dirty="0"/>
              <a:t> an den </a:t>
            </a:r>
            <a:r>
              <a:rPr lang="en-US" dirty="0" err="1"/>
              <a:t>Gewinner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Ablauf</a:t>
            </a:r>
            <a:r>
              <a:rPr lang="en-US" dirty="0"/>
              <a:t> der Zeit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A red and black rectangle&#10;&#10;Description automatically generated with low confidence">
            <a:extLst>
              <a:ext uri="{FF2B5EF4-FFF2-40B4-BE49-F238E27FC236}">
                <a16:creationId xmlns:a16="http://schemas.microsoft.com/office/drawing/2014/main" id="{F006FA1F-97EC-01BF-F051-FA8571EB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448" y="3785128"/>
            <a:ext cx="1619754" cy="162245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665367E-8E76-654A-89E1-7E08C208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505" y="834758"/>
            <a:ext cx="1426888" cy="1426888"/>
          </a:xfrm>
          <a:prstGeom prst="rect">
            <a:avLst/>
          </a:prstGeom>
        </p:spPr>
      </p:pic>
      <p:pic>
        <p:nvPicPr>
          <p:cNvPr id="11" name="Picture 10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1357202-FCC1-4C14-A71A-94087C71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55" y="1548202"/>
            <a:ext cx="3140693" cy="26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B09E6D8-E039-86DA-1814-7AF0574341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Remix 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A38A2-6ED8-A4DB-B971-A2F3DDAA3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2" y="4232949"/>
            <a:ext cx="1846147" cy="20764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gebrauchen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Hardhat </a:t>
            </a:r>
            <a:r>
              <a:rPr lang="en-GB" dirty="0" err="1"/>
              <a:t>kompatibel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Schöne</a:t>
            </a:r>
            <a:r>
              <a:rPr lang="en-GB" dirty="0"/>
              <a:t> UI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FB99D01-84B0-AE03-BE0F-E92A1466BC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Hardhat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991B77-3AE0-4994-91B4-20FE5A6B5F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20764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handhaben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Remix 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Benutzerfreundlich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B43CC32-0567-2F23-D7E2-5EE282B8F2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2EDDD0E-4A0E-2F4A-57AA-020AAC956B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20764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Neu!</a:t>
            </a:r>
          </a:p>
          <a:p>
            <a:pPr marL="285750" indent="-285750">
              <a:buFontTx/>
              <a:buChar char="-"/>
            </a:pPr>
            <a:r>
              <a:rPr lang="en-GB" dirty="0"/>
              <a:t>Native JS hat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gemacht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wechseln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1D8A2-E12B-C87C-9EDF-727A296D11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Typescript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5E546A9-29D4-D52A-B43D-5F2C79B3A7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207054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Besser </a:t>
            </a:r>
            <a:r>
              <a:rPr lang="en-GB" dirty="0" err="1"/>
              <a:t>als</a:t>
            </a:r>
            <a:r>
              <a:rPr lang="en-GB" dirty="0"/>
              <a:t> native JS</a:t>
            </a:r>
          </a:p>
          <a:p>
            <a:pPr marL="285750" indent="-285750">
              <a:buFontTx/>
              <a:buChar char="-"/>
            </a:pPr>
            <a:r>
              <a:rPr lang="en-GB" dirty="0"/>
              <a:t>Type safe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23392CF8-7A63-63CC-3DBB-286ECD53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5" y="1783867"/>
            <a:ext cx="2143975" cy="1885336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1556AE22-90F1-FC3D-37EF-E6250E83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59" y="1841909"/>
            <a:ext cx="1980720" cy="18864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0488510-D0E8-7448-4773-EADE78D73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562" y="1841909"/>
            <a:ext cx="1886400" cy="188640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FE7FB5-7A03-FB3F-F8AA-E718449C8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004" y="2069418"/>
            <a:ext cx="1434513" cy="14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4F5F-9EE2-5B99-22B8-17AFBD0E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Architektur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880A-E0B1-86AA-AF74-3FDBC0EC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2D98-C342-BBCE-35AA-50016B0F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FFFE-D95E-DB39-DFE5-029C620F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12" name="Content Placeholder 11" descr="Icon&#10;&#10;Description automatically generated">
            <a:extLst>
              <a:ext uri="{FF2B5EF4-FFF2-40B4-BE49-F238E27FC236}">
                <a16:creationId xmlns:a16="http://schemas.microsoft.com/office/drawing/2014/main" id="{C72E2731-55BB-907F-F869-237371FBB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075" y="2571222"/>
            <a:ext cx="1747741" cy="1664516"/>
          </a:xfr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CCFD799-C6E2-1DF4-F4A0-82974D2A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70" y="2560947"/>
            <a:ext cx="1916231" cy="1685066"/>
          </a:xfrm>
          <a:prstGeom prst="rect">
            <a:avLst/>
          </a:prstGeom>
        </p:spPr>
      </p:pic>
      <p:pic>
        <p:nvPicPr>
          <p:cNvPr id="16" name="Graphic 15" descr="Browser window with solid fill">
            <a:extLst>
              <a:ext uri="{FF2B5EF4-FFF2-40B4-BE49-F238E27FC236}">
                <a16:creationId xmlns:a16="http://schemas.microsoft.com/office/drawing/2014/main" id="{89E63598-4B79-568C-E2FD-04E603222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976" y="2183208"/>
            <a:ext cx="2353875" cy="2353875"/>
          </a:xfrm>
          <a:prstGeom prst="rect">
            <a:avLst/>
          </a:prstGeom>
        </p:spPr>
      </p:pic>
      <p:pic>
        <p:nvPicPr>
          <p:cNvPr id="18" name="Graphic 17" descr="Blockchain with solid fill">
            <a:extLst>
              <a:ext uri="{FF2B5EF4-FFF2-40B4-BE49-F238E27FC236}">
                <a16:creationId xmlns:a16="http://schemas.microsoft.com/office/drawing/2014/main" id="{1E96BABB-CD07-7672-D5E0-0F665FC8C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7057" y="2279873"/>
            <a:ext cx="761841" cy="76184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4BDD9CE0-F9E9-039F-C2A8-B7C20A430C8A}"/>
              </a:ext>
            </a:extLst>
          </p:cNvPr>
          <p:cNvSpPr/>
          <p:nvPr/>
        </p:nvSpPr>
        <p:spPr>
          <a:xfrm rot="10800000">
            <a:off x="3654086" y="3041713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3DD8428-1C0A-6941-CEFB-4D8835A89E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4119" y="2981898"/>
            <a:ext cx="910384" cy="910384"/>
          </a:xfrm>
          <a:prstGeom prst="rect">
            <a:avLst/>
          </a:prstGeom>
        </p:spPr>
      </p:pic>
      <p:pic>
        <p:nvPicPr>
          <p:cNvPr id="25" name="Graphic 24" descr="Contract with solid fill">
            <a:extLst>
              <a:ext uri="{FF2B5EF4-FFF2-40B4-BE49-F238E27FC236}">
                <a16:creationId xmlns:a16="http://schemas.microsoft.com/office/drawing/2014/main" id="{6EB76DA9-DDC1-22FC-B864-C21ADF6701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3126" y="3514035"/>
            <a:ext cx="649705" cy="64970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C587397-89CF-30BC-0131-FF228F8D126B}"/>
              </a:ext>
            </a:extLst>
          </p:cNvPr>
          <p:cNvSpPr/>
          <p:nvPr/>
        </p:nvSpPr>
        <p:spPr>
          <a:xfrm>
            <a:off x="3713960" y="3360146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892C2BA-6985-8768-C8DD-8F74F2C3E389}"/>
              </a:ext>
            </a:extLst>
          </p:cNvPr>
          <p:cNvSpPr/>
          <p:nvPr/>
        </p:nvSpPr>
        <p:spPr>
          <a:xfrm>
            <a:off x="6933598" y="3040709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Graphic 28" descr="Information with solid fill">
            <a:extLst>
              <a:ext uri="{FF2B5EF4-FFF2-40B4-BE49-F238E27FC236}">
                <a16:creationId xmlns:a16="http://schemas.microsoft.com/office/drawing/2014/main" id="{AFF45737-7B41-4619-FCD2-191E82F632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09491" y="3562572"/>
            <a:ext cx="552629" cy="552629"/>
          </a:xfrm>
          <a:prstGeom prst="rect">
            <a:avLst/>
          </a:prstGeom>
        </p:spPr>
      </p:pic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CD694D72-76B3-837B-E9A0-CD95CD1C18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57236" y="2380021"/>
            <a:ext cx="636533" cy="636533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E0336A-F122-5B32-69CA-F57FC989DFC5}"/>
              </a:ext>
            </a:extLst>
          </p:cNvPr>
          <p:cNvSpPr/>
          <p:nvPr/>
        </p:nvSpPr>
        <p:spPr>
          <a:xfrm rot="7773625">
            <a:off x="8393828" y="4463151"/>
            <a:ext cx="846154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5089B96B-292E-7F6D-34FF-C832D2DE6B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3074" y="4349564"/>
            <a:ext cx="1195005" cy="1195005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BFD785BD-19C4-0A79-3ECF-810798548F8A}"/>
              </a:ext>
            </a:extLst>
          </p:cNvPr>
          <p:cNvSpPr/>
          <p:nvPr/>
        </p:nvSpPr>
        <p:spPr>
          <a:xfrm rot="13277826">
            <a:off x="6624214" y="4460138"/>
            <a:ext cx="846154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AC69E9DF-DC2C-EF7D-8CA3-3E8269C938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0214" y="4581463"/>
            <a:ext cx="585288" cy="58528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7EA1996-C62D-C2CA-0707-7859F26E34F8}"/>
              </a:ext>
            </a:extLst>
          </p:cNvPr>
          <p:cNvSpPr/>
          <p:nvPr/>
        </p:nvSpPr>
        <p:spPr>
          <a:xfrm rot="10800000">
            <a:off x="6955842" y="3418075"/>
            <a:ext cx="1659929" cy="153889"/>
          </a:xfrm>
          <a:prstGeom prst="rightArrow">
            <a:avLst>
              <a:gd name="adj1" fmla="val 37013"/>
              <a:gd name="adj2" fmla="val 72078"/>
            </a:avLst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C305490E-858A-728C-BEE8-C5B19299BA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41398" y="4349564"/>
            <a:ext cx="750357" cy="7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FC4-E642-3C24-3335-ECB2C12C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13" y="2534829"/>
            <a:ext cx="9152709" cy="652508"/>
          </a:xfrm>
        </p:spPr>
        <p:txBody>
          <a:bodyPr/>
          <a:lstStyle/>
          <a:p>
            <a:r>
              <a:rPr lang="en-US" sz="9600" dirty="0"/>
              <a:t>Demonstration</a:t>
            </a:r>
            <a:endParaRPr lang="de-DE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C3-CDA0-EFCD-F477-17D46EEE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9570-35C1-7444-0FF6-429811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EEF0-AFE0-FBE5-17B9-F68CECC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2312-6CD0-BE07-9509-26264C7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B5A-6540-142D-93A8-E91B7C54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working prototype 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latest stable releases of chosen libraries and frameworks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 proposal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Onchain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voting on proposal with at least 2 participants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On Chain Trigger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ERC20 or an NFT)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 status shown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97C1-7642-C2AA-4FF8-979A6610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7524-A41B-3545-AE31-A8470F1A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68C0-1BF2-CD51-3D5D-49DB3720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07886025-43FE-293F-3B40-5AB3338B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3" y="1986970"/>
            <a:ext cx="498127" cy="498127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7A0FFB3E-0009-1CEF-1325-2E9AED07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3" y="2488490"/>
            <a:ext cx="498127" cy="498127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CC4C51-705E-ECAD-EEAE-F0FD1E751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794" y="3025714"/>
            <a:ext cx="498127" cy="498127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2166CB9-8C24-E9EB-A156-D1CBE3D6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2" y="3523841"/>
            <a:ext cx="498127" cy="498127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66B6436E-EA52-8E66-7208-67D41FB1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2" y="4061141"/>
            <a:ext cx="498127" cy="498127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5869347F-5BDA-426F-A9EE-751A4284A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9122" y="4598441"/>
            <a:ext cx="498127" cy="4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2312-6CD0-BE07-9509-26264C72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Erweiterbarkeit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B5A-6540-142D-93A8-E91B7C54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Mehr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Organisationen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NFT </a:t>
            </a:r>
            <a:r>
              <a:rPr lang="en-US" dirty="0" err="1">
                <a:solidFill>
                  <a:schemeClr val="tx1"/>
                </a:solidFill>
              </a:rPr>
              <a:t>mit</a:t>
            </a:r>
            <a:r>
              <a:rPr lang="en-US" dirty="0">
                <a:solidFill>
                  <a:schemeClr val="tx1"/>
                </a:solidFill>
              </a:rPr>
              <a:t> Bild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Spender können </a:t>
            </a:r>
            <a:r>
              <a:rPr lang="en-US" dirty="0" err="1">
                <a:solidFill>
                  <a:schemeClr val="tx1"/>
                </a:solidFill>
              </a:rPr>
              <a:t>über</a:t>
            </a:r>
            <a:r>
              <a:rPr lang="en-US" dirty="0">
                <a:solidFill>
                  <a:schemeClr val="tx1"/>
                </a:solidFill>
              </a:rPr>
              <a:t> NFT </a:t>
            </a:r>
            <a:r>
              <a:rPr lang="en-US" dirty="0" err="1">
                <a:solidFill>
                  <a:schemeClr val="tx1"/>
                </a:solidFill>
              </a:rPr>
              <a:t>abstimmen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Website Design</a:t>
            </a:r>
          </a:p>
          <a:p>
            <a:pPr algn="l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Blockchains und Wallets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97C1-7642-C2AA-4FF8-979A6610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Wednesday, December 14,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7524-A41B-3545-AE31-A8470F1A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Testat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68C0-1BF2-CD51-3D5D-49DB3720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FC4-E642-3C24-3335-ECB2C12C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795" y="2776492"/>
            <a:ext cx="5944409" cy="652508"/>
          </a:xfrm>
        </p:spPr>
        <p:txBody>
          <a:bodyPr/>
          <a:lstStyle/>
          <a:p>
            <a:r>
              <a:rPr lang="en-US" sz="9600" dirty="0"/>
              <a:t>Questions?</a:t>
            </a:r>
            <a:endParaRPr lang="de-DE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C3-CDA0-EFCD-F477-17D46EEE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Wednesday, </a:t>
            </a:r>
            <a:r>
              <a:rPr lang="de-CH" dirty="0" err="1"/>
              <a:t>December</a:t>
            </a:r>
            <a:r>
              <a:rPr lang="de-CH" dirty="0"/>
              <a:t> 14, 2022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9570-35C1-7444-0FF6-429811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Testat</a:t>
            </a:r>
            <a:r>
              <a:rPr lang="en-US" dirty="0"/>
              <a:t> Blockchain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EEF0-AFE0-FBE5-17B9-F68CECC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367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9A7F6EA9753444921A6447CFA7C83D" ma:contentTypeVersion="2" ma:contentTypeDescription="Ein neues Dokument erstellen." ma:contentTypeScope="" ma:versionID="9091a9880f8265573239eaab063a646a">
  <xsd:schema xmlns:xsd="http://www.w3.org/2001/XMLSchema" xmlns:xs="http://www.w3.org/2001/XMLSchema" xmlns:p="http://schemas.microsoft.com/office/2006/metadata/properties" xmlns:ns2="4f6796d2-2ff3-4de2-9ade-b0b950cad6cd" targetNamespace="http://schemas.microsoft.com/office/2006/metadata/properties" ma:root="true" ma:fieldsID="29f735661d48cab8b964fe413bb0d3bc" ns2:_="">
    <xsd:import namespace="4f6796d2-2ff3-4de2-9ade-b0b950cad6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796d2-2ff3-4de2-9ade-b0b950cad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3ffae5a7-bbdb-4456-9df2-94e60f19dcb8"/>
    <ds:schemaRef ds:uri="4ec31d23-0c97-44ee-8d81-46eecb7f063f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0735B88-FD02-4E2B-8CE3-76DDD8334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6796d2-2ff3-4de2-9ade-b0b950cad6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202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PowerPoint Presentation</vt:lpstr>
      <vt:lpstr>Agenda</vt:lpstr>
      <vt:lpstr>Idee</vt:lpstr>
      <vt:lpstr>Frameworks</vt:lpstr>
      <vt:lpstr>Architektur</vt:lpstr>
      <vt:lpstr>Demonstration</vt:lpstr>
      <vt:lpstr>Requirements</vt:lpstr>
      <vt:lpstr>Erweiterbarkeit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Reverse Engineering</dc:title>
  <dc:creator>Thomas Kleb</dc:creator>
  <cp:lastModifiedBy>Thomas Kleb</cp:lastModifiedBy>
  <cp:revision>7</cp:revision>
  <dcterms:created xsi:type="dcterms:W3CDTF">2022-10-26T12:40:37Z</dcterms:created>
  <dcterms:modified xsi:type="dcterms:W3CDTF">2022-12-13T08:44:14Z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0x010100EB9A7F6EA9753444921A6447CFA7C83D</vt:lpwstr>
  </property>
</Properties>
</file>