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3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4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6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0DAEF-C5C7-283F-1AA4-F59A1DFD2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07165"/>
            <a:ext cx="5702154" cy="2429284"/>
          </a:xfrm>
        </p:spPr>
        <p:txBody>
          <a:bodyPr anchor="b">
            <a:normAutofit/>
          </a:bodyPr>
          <a:lstStyle/>
          <a:p>
            <a:r>
              <a:rPr lang="en-US" sz="4800" dirty="0"/>
              <a:t>SA – Reverse Engineering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7F3C8-6FA3-2C37-4DF7-EACF3EF3B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5702154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Advisor Meeting 03.11.2022</a:t>
            </a:r>
          </a:p>
          <a:p>
            <a:r>
              <a:rPr lang="de-DE" sz="2000" dirty="0">
                <a:solidFill>
                  <a:schemeClr val="tx1">
                    <a:alpha val="60000"/>
                  </a:schemeClr>
                </a:solidFill>
              </a:rPr>
              <a:t>Construction Phase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59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55B501B-D0F7-31B3-FB12-9E0096B7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1913">
            <a:off x="7259577" y="665875"/>
            <a:ext cx="3440350" cy="49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9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ECA6-B66B-A7BA-B2ED-498373DD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for this Meeting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1D17-6611-5F5C-7ED1-4BF5B175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1275"/>
            <a:ext cx="11090274" cy="4211549"/>
          </a:xfrm>
        </p:spPr>
        <p:txBody>
          <a:bodyPr/>
          <a:lstStyle/>
          <a:p>
            <a:r>
              <a:rPr lang="en-US" sz="2400" dirty="0"/>
              <a:t>Students</a:t>
            </a:r>
            <a:endParaRPr lang="en-US" dirty="0"/>
          </a:p>
          <a:p>
            <a:pPr lvl="1"/>
            <a:r>
              <a:rPr lang="de-DE" sz="1800" dirty="0"/>
              <a:t>PoC Server Docker</a:t>
            </a:r>
          </a:p>
          <a:p>
            <a:pPr lvl="1"/>
            <a:r>
              <a:rPr lang="de-DE" sz="1800" dirty="0"/>
              <a:t>Different Compiler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public</a:t>
            </a:r>
            <a:r>
              <a:rPr lang="de-DE" sz="1800" dirty="0"/>
              <a:t> Code </a:t>
            </a:r>
          </a:p>
          <a:p>
            <a:pPr lvl="1"/>
            <a:endParaRPr lang="en-US" dirty="0"/>
          </a:p>
          <a:p>
            <a:r>
              <a:rPr lang="en-US" sz="2400" dirty="0"/>
              <a:t>Advisor</a:t>
            </a:r>
          </a:p>
          <a:p>
            <a:pPr lvl="1"/>
            <a:r>
              <a:rPr lang="en-US" sz="1800" dirty="0"/>
              <a:t>Hacking Lab CD Packet for IDA</a:t>
            </a:r>
          </a:p>
          <a:p>
            <a:pPr lvl="1"/>
            <a:r>
              <a:rPr lang="en-US" sz="1800" dirty="0"/>
              <a:t>Intro 2 and 3 on Hacking Lab</a:t>
            </a:r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1461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140-8EEB-3F09-03BC-BBD244EF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from Sprint Meeting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9DC0-3E4F-7FE1-004F-E09F0930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1275"/>
            <a:ext cx="11090274" cy="4211549"/>
          </a:xfrm>
        </p:spPr>
        <p:txBody>
          <a:bodyPr>
            <a:normAutofit/>
          </a:bodyPr>
          <a:lstStyle/>
          <a:p>
            <a:r>
              <a:rPr lang="en-US" sz="2400" dirty="0"/>
              <a:t>Python file instead of C file on Docker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029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F179-E59F-5B51-C875-2F11AD96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#5: First RE Attempts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40E7-4E61-2B43-1FEF-A499B3EE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1275"/>
            <a:ext cx="11090274" cy="4211549"/>
          </a:xfrm>
        </p:spPr>
        <p:txBody>
          <a:bodyPr/>
          <a:lstStyle/>
          <a:p>
            <a:r>
              <a:rPr lang="en-US" dirty="0"/>
              <a:t>Compile a C simple file with different compilers and dynamic flag for students to figure out. </a:t>
            </a:r>
          </a:p>
          <a:p>
            <a:r>
              <a:rPr lang="en-US" dirty="0"/>
              <a:t>Additional </a:t>
            </a:r>
            <a:r>
              <a:rPr lang="en-US" dirty="0" err="1"/>
              <a:t>.net</a:t>
            </a:r>
            <a:r>
              <a:rPr lang="en-US" dirty="0"/>
              <a:t> application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06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F179-E59F-5B51-C875-2F11AD96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#6: Remote RE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40E7-4E61-2B43-1FEF-A499B3EE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1275"/>
            <a:ext cx="11090274" cy="4211549"/>
          </a:xfrm>
        </p:spPr>
        <p:txBody>
          <a:bodyPr/>
          <a:lstStyle/>
          <a:p>
            <a:r>
              <a:rPr lang="en-US" dirty="0"/>
              <a:t>Use Docker to host Server file ( s6 overlay )</a:t>
            </a:r>
          </a:p>
          <a:p>
            <a:r>
              <a:rPr lang="en-US" dirty="0"/>
              <a:t>Dynamically changing flag </a:t>
            </a:r>
            <a:r>
              <a:rPr lang="de-DE" dirty="0"/>
              <a:t>(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Hacking-Lab)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1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F179-E59F-5B51-C875-2F11AD96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40E7-4E61-2B43-1FEF-A499B3EE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1275"/>
            <a:ext cx="11090274" cy="4211549"/>
          </a:xfrm>
        </p:spPr>
        <p:txBody>
          <a:bodyPr/>
          <a:lstStyle/>
          <a:p>
            <a:r>
              <a:rPr lang="en-US" dirty="0"/>
              <a:t>Started Testing for the Labs Intro #2 and Intro #3</a:t>
            </a:r>
          </a:p>
          <a:p>
            <a:r>
              <a:rPr lang="en-US" dirty="0"/>
              <a:t>First Feedback </a:t>
            </a:r>
          </a:p>
          <a:p>
            <a:r>
              <a:rPr lang="en-US" dirty="0"/>
              <a:t>Additional Planned</a:t>
            </a:r>
          </a:p>
        </p:txBody>
      </p:sp>
    </p:spTree>
    <p:extLst>
      <p:ext uri="{BB962C8B-B14F-4D97-AF65-F5344CB8AC3E}">
        <p14:creationId xmlns:p14="http://schemas.microsoft.com/office/powerpoint/2010/main" val="268550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492E-DEFA-1AA3-0700-7C6953B5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50136"/>
          </a:xfrm>
        </p:spPr>
        <p:txBody>
          <a:bodyPr/>
          <a:lstStyle/>
          <a:p>
            <a:r>
              <a:rPr lang="en-US" dirty="0"/>
              <a:t>Plan for Labs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9EA4829-78B1-84D0-B2AF-8AE3F9B59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720747"/>
              </p:ext>
            </p:extLst>
          </p:nvPr>
        </p:nvGraphicFramePr>
        <p:xfrm>
          <a:off x="767751" y="1707536"/>
          <a:ext cx="10662249" cy="4719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9849">
                  <a:extLst>
                    <a:ext uri="{9D8B030D-6E8A-4147-A177-3AD203B41FA5}">
                      <a16:colId xmlns:a16="http://schemas.microsoft.com/office/drawing/2014/main" val="373471216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311945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(Refresher)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Refreshing Knowledge of previous modules and lectures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6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Introducing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different </a:t>
                      </a:r>
                      <a:r>
                        <a:rPr lang="de-CH" dirty="0" err="1"/>
                        <a:t>tools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student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9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Introduction into RE #2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Static analysis of a given Program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Introduction into RE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Dynamic analysis of a given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 attempts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simple files compiled in several languages (</a:t>
                      </a:r>
                      <a:r>
                        <a:rPr lang="en-US" dirty="0" err="1"/>
                        <a:t>py</a:t>
                      </a:r>
                      <a:r>
                        <a:rPr lang="en-US" dirty="0"/>
                        <a:t>, c#, </a:t>
                      </a:r>
                      <a:r>
                        <a:rPr lang="en-US" dirty="0" err="1"/>
                        <a:t>c++</a:t>
                      </a:r>
                      <a:r>
                        <a:rPr lang="en-US" dirty="0"/>
                        <a:t>…) get flag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2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Client Server </a:t>
                      </a:r>
                      <a:r>
                        <a:rPr lang="de-CH" dirty="0" err="1"/>
                        <a:t>Application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Using</a:t>
                      </a:r>
                      <a:r>
                        <a:rPr lang="de-CH" dirty="0"/>
                        <a:t> Docker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give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students</a:t>
                      </a:r>
                      <a:r>
                        <a:rPr lang="de-CH" dirty="0"/>
                        <a:t> a </a:t>
                      </a:r>
                      <a:r>
                        <a:rPr lang="de-CH" dirty="0" err="1"/>
                        <a:t>downloadable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file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with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changing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flag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5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keygen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only finding out the password but writing a keygen for the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1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Harder </a:t>
                      </a:r>
                      <a:r>
                        <a:rPr lang="en-US" dirty="0" err="1"/>
                        <a:t>CrackMes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new native API </a:t>
                      </a:r>
                      <a:r>
                        <a:rPr lang="en-US" dirty="0" err="1"/>
                        <a:t>funcs</a:t>
                      </a:r>
                      <a:r>
                        <a:rPr lang="en-US" dirty="0"/>
                        <a:t> / techniques like stack strings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Injection techniques</a:t>
                      </a:r>
                      <a:endParaRPr lang="de-CH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Explain some injection techniques</a:t>
                      </a:r>
                      <a:endParaRPr lang="de-CH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5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Dump memory</a:t>
                      </a:r>
                      <a:endParaRPr lang="de-CH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Explain how to dump memory off a given executable which uses a previously explained injection technique</a:t>
                      </a:r>
                      <a:endParaRPr lang="de-CH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“Anti”- Techniques</a:t>
                      </a:r>
                      <a:endParaRPr lang="de-CH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Introduce “Anti”- Techniques and provide program for students to bypass</a:t>
                      </a:r>
                      <a:endParaRPr lang="de-CH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96914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6CC92CE74C764BB08714EFF166AE15" ma:contentTypeVersion="13" ma:contentTypeDescription="Ein neues Dokument erstellen." ma:contentTypeScope="" ma:versionID="162744d195ccf1fd0026b85f9869747a">
  <xsd:schema xmlns:xsd="http://www.w3.org/2001/XMLSchema" xmlns:xs="http://www.w3.org/2001/XMLSchema" xmlns:p="http://schemas.microsoft.com/office/2006/metadata/properties" xmlns:ns3="3ffae5a7-bbdb-4456-9df2-94e60f19dcb8" xmlns:ns4="4ec31d23-0c97-44ee-8d81-46eecb7f063f" targetNamespace="http://schemas.microsoft.com/office/2006/metadata/properties" ma:root="true" ma:fieldsID="7730ee8dec67f4a5525bf1b990fe677a" ns3:_="" ns4:_="">
    <xsd:import namespace="3ffae5a7-bbdb-4456-9df2-94e60f19dcb8"/>
    <xsd:import namespace="4ec31d23-0c97-44ee-8d81-46eecb7f06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ae5a7-bbdb-4456-9df2-94e60f19d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c31d23-0c97-44ee-8d81-46eecb7f063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67F92B-ADE1-44D5-9637-6F3A43C0F2FD}">
  <ds:schemaRefs>
    <ds:schemaRef ds:uri="4ec31d23-0c97-44ee-8d81-46eecb7f063f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3ffae5a7-bbdb-4456-9df2-94e60f19dcb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3F27974-52AC-4AE2-8531-2E613433F9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08853F-DC61-4716-956C-8B146F65E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fae5a7-bbdb-4456-9df2-94e60f19dcb8"/>
    <ds:schemaRef ds:uri="4ec31d23-0c97-44ee-8d81-46eecb7f06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Sitka Heading</vt:lpstr>
      <vt:lpstr>Source Sans Pro</vt:lpstr>
      <vt:lpstr>3DFloatVTI</vt:lpstr>
      <vt:lpstr>SA – Reverse Engineering</vt:lpstr>
      <vt:lpstr>Deliverables for this Meeting</vt:lpstr>
      <vt:lpstr>Decisions from Sprint Meeting</vt:lpstr>
      <vt:lpstr>Lab #5: First RE Attempts </vt:lpstr>
      <vt:lpstr>Lab #6: Remote RE </vt:lpstr>
      <vt:lpstr>Testing</vt:lpstr>
      <vt:lpstr>Plan for 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– Reverse Engineering</dc:title>
  <dc:creator>Thomas Kleb</dc:creator>
  <cp:lastModifiedBy>Thomas Kleb</cp:lastModifiedBy>
  <cp:revision>1</cp:revision>
  <dcterms:created xsi:type="dcterms:W3CDTF">2022-11-02T14:43:11Z</dcterms:created>
  <dcterms:modified xsi:type="dcterms:W3CDTF">2022-11-02T15:13:43Z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0x010100B96CC92CE74C764BB08714EFF166AE15</vt:lpwstr>
  </property>
</Properties>
</file>