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71EC2-4E43-442F-A57A-0CAD550C7840}" v="23" dt="2022-10-12T19:13:18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Nenz" userId="d3973f64-3531-4e83-8993-0f059ef9c9fb" providerId="ADAL" clId="{29971EC2-4E43-442F-A57A-0CAD550C7840}"/>
    <pc:docChg chg="undo custSel addSld delSld modSld">
      <pc:chgData name="Gianluca Nenz" userId="d3973f64-3531-4e83-8993-0f059ef9c9fb" providerId="ADAL" clId="{29971EC2-4E43-442F-A57A-0CAD550C7840}" dt="2022-10-12T19:13:26.599" v="2127" actId="5793"/>
      <pc:docMkLst>
        <pc:docMk/>
      </pc:docMkLst>
      <pc:sldChg chg="modSp mod">
        <pc:chgData name="Gianluca Nenz" userId="d3973f64-3531-4e83-8993-0f059ef9c9fb" providerId="ADAL" clId="{29971EC2-4E43-442F-A57A-0CAD550C7840}" dt="2022-10-12T17:39:35.782" v="6" actId="1076"/>
        <pc:sldMkLst>
          <pc:docMk/>
          <pc:sldMk cId="890019340" sldId="257"/>
        </pc:sldMkLst>
        <pc:spChg chg="mod">
          <ac:chgData name="Gianluca Nenz" userId="d3973f64-3531-4e83-8993-0f059ef9c9fb" providerId="ADAL" clId="{29971EC2-4E43-442F-A57A-0CAD550C7840}" dt="2022-10-12T17:39:22.535" v="2" actId="1076"/>
          <ac:spMkLst>
            <pc:docMk/>
            <pc:sldMk cId="890019340" sldId="257"/>
            <ac:spMk id="2" creationId="{591DCD41-7E0B-E2E2-EC28-1EB22ED80DAB}"/>
          </ac:spMkLst>
        </pc:spChg>
        <pc:picChg chg="mod">
          <ac:chgData name="Gianluca Nenz" userId="d3973f64-3531-4e83-8993-0f059ef9c9fb" providerId="ADAL" clId="{29971EC2-4E43-442F-A57A-0CAD550C7840}" dt="2022-10-12T17:39:35.782" v="6" actId="1076"/>
          <ac:picMkLst>
            <pc:docMk/>
            <pc:sldMk cId="890019340" sldId="257"/>
            <ac:picMk id="7" creationId="{529AC5CB-ECDE-1F63-93E7-D8CC7A96F2A2}"/>
          </ac:picMkLst>
        </pc:picChg>
      </pc:sldChg>
      <pc:sldChg chg="addSp delSp modSp new mod setBg">
        <pc:chgData name="Gianluca Nenz" userId="d3973f64-3531-4e83-8993-0f059ef9c9fb" providerId="ADAL" clId="{29971EC2-4E43-442F-A57A-0CAD550C7840}" dt="2022-10-12T18:34:31.884" v="587" actId="20577"/>
        <pc:sldMkLst>
          <pc:docMk/>
          <pc:sldMk cId="3946849197" sldId="258"/>
        </pc:sldMkLst>
        <pc:spChg chg="mod">
          <ac:chgData name="Gianluca Nenz" userId="d3973f64-3531-4e83-8993-0f059ef9c9fb" providerId="ADAL" clId="{29971EC2-4E43-442F-A57A-0CAD550C7840}" dt="2022-10-12T17:48:52.515" v="535" actId="26606"/>
          <ac:spMkLst>
            <pc:docMk/>
            <pc:sldMk cId="3946849197" sldId="258"/>
            <ac:spMk id="2" creationId="{1670BCB7-C137-E888-1701-A291C2932901}"/>
          </ac:spMkLst>
        </pc:spChg>
        <pc:spChg chg="del">
          <ac:chgData name="Gianluca Nenz" userId="d3973f64-3531-4e83-8993-0f059ef9c9fb" providerId="ADAL" clId="{29971EC2-4E43-442F-A57A-0CAD550C7840}" dt="2022-10-12T17:40:06.318" v="25" actId="3680"/>
          <ac:spMkLst>
            <pc:docMk/>
            <pc:sldMk cId="3946849197" sldId="258"/>
            <ac:spMk id="3" creationId="{E4DFC96B-C63C-9097-5FC1-3EC1685E1B39}"/>
          </ac:spMkLst>
        </pc:spChg>
        <pc:spChg chg="add del mod">
          <ac:chgData name="Gianluca Nenz" userId="d3973f64-3531-4e83-8993-0f059ef9c9fb" providerId="ADAL" clId="{29971EC2-4E43-442F-A57A-0CAD550C7840}" dt="2022-10-12T17:48:52.515" v="535" actId="26606"/>
          <ac:spMkLst>
            <pc:docMk/>
            <pc:sldMk cId="3946849197" sldId="258"/>
            <ac:spMk id="6" creationId="{F146500E-6027-3D4F-7880-B7956F250CBC}"/>
          </ac:spMkLst>
        </pc:spChg>
        <pc:spChg chg="add del mod">
          <ac:chgData name="Gianluca Nenz" userId="d3973f64-3531-4e83-8993-0f059ef9c9fb" providerId="ADAL" clId="{29971EC2-4E43-442F-A57A-0CAD550C7840}" dt="2022-10-12T17:48:52.515" v="535" actId="26606"/>
          <ac:spMkLst>
            <pc:docMk/>
            <pc:sldMk cId="3946849197" sldId="258"/>
            <ac:spMk id="8" creationId="{EDCC9E4A-F4C4-AE0B-CA65-DF11D6BACFF2}"/>
          </ac:spMkLst>
        </pc:spChg>
        <pc:graphicFrameChg chg="add del mod ord modGraphic">
          <ac:chgData name="Gianluca Nenz" userId="d3973f64-3531-4e83-8993-0f059ef9c9fb" providerId="ADAL" clId="{29971EC2-4E43-442F-A57A-0CAD550C7840}" dt="2022-10-12T17:48:46.557" v="534" actId="478"/>
          <ac:graphicFrameMkLst>
            <pc:docMk/>
            <pc:sldMk cId="3946849197" sldId="258"/>
            <ac:graphicFrameMk id="4" creationId="{303D9C83-252F-5D7B-80F0-A9CB0AF6C51F}"/>
          </ac:graphicFrameMkLst>
        </pc:graphicFrameChg>
        <pc:graphicFrameChg chg="add del mod modGraphic">
          <ac:chgData name="Gianluca Nenz" userId="d3973f64-3531-4e83-8993-0f059ef9c9fb" providerId="ADAL" clId="{29971EC2-4E43-442F-A57A-0CAD550C7840}" dt="2022-10-12T17:48:45.343" v="533" actId="478"/>
          <ac:graphicFrameMkLst>
            <pc:docMk/>
            <pc:sldMk cId="3946849197" sldId="258"/>
            <ac:graphicFrameMk id="5" creationId="{82DB2175-4B8F-10C5-1F75-D2FAAF1EEBC6}"/>
          </ac:graphicFrameMkLst>
        </pc:graphicFrameChg>
        <pc:graphicFrameChg chg="add mod">
          <ac:chgData name="Gianluca Nenz" userId="d3973f64-3531-4e83-8993-0f059ef9c9fb" providerId="ADAL" clId="{29971EC2-4E43-442F-A57A-0CAD550C7840}" dt="2022-10-12T18:34:31.884" v="587" actId="20577"/>
          <ac:graphicFrameMkLst>
            <pc:docMk/>
            <pc:sldMk cId="3946849197" sldId="258"/>
            <ac:graphicFrameMk id="10" creationId="{B7110773-CFBF-12BA-031F-2BA24C24F652}"/>
          </ac:graphicFrameMkLst>
        </pc:graphicFrameChg>
      </pc:sldChg>
      <pc:sldChg chg="addSp delSp modSp new mod">
        <pc:chgData name="Gianluca Nenz" userId="d3973f64-3531-4e83-8993-0f059ef9c9fb" providerId="ADAL" clId="{29971EC2-4E43-442F-A57A-0CAD550C7840}" dt="2022-10-12T19:13:26.599" v="2127" actId="5793"/>
        <pc:sldMkLst>
          <pc:docMk/>
          <pc:sldMk cId="3858611926" sldId="259"/>
        </pc:sldMkLst>
        <pc:spChg chg="mod">
          <ac:chgData name="Gianluca Nenz" userId="d3973f64-3531-4e83-8993-0f059ef9c9fb" providerId="ADAL" clId="{29971EC2-4E43-442F-A57A-0CAD550C7840}" dt="2022-10-12T19:13:02.492" v="2113" actId="14100"/>
          <ac:spMkLst>
            <pc:docMk/>
            <pc:sldMk cId="3858611926" sldId="259"/>
            <ac:spMk id="2" creationId="{CC313463-B145-056F-20BF-E10D560E2C1D}"/>
          </ac:spMkLst>
        </pc:spChg>
        <pc:spChg chg="del">
          <ac:chgData name="Gianluca Nenz" userId="d3973f64-3531-4e83-8993-0f059ef9c9fb" providerId="ADAL" clId="{29971EC2-4E43-442F-A57A-0CAD550C7840}" dt="2022-10-12T17:50:11.348" v="554" actId="3680"/>
          <ac:spMkLst>
            <pc:docMk/>
            <pc:sldMk cId="3858611926" sldId="259"/>
            <ac:spMk id="3" creationId="{6795BFBE-36F7-0B2A-7143-B0504CD28BC1}"/>
          </ac:spMkLst>
        </pc:spChg>
        <pc:spChg chg="add del">
          <ac:chgData name="Gianluca Nenz" userId="d3973f64-3531-4e83-8993-0f059ef9c9fb" providerId="ADAL" clId="{29971EC2-4E43-442F-A57A-0CAD550C7840}" dt="2022-10-12T19:12:48.402" v="2095" actId="22"/>
          <ac:spMkLst>
            <pc:docMk/>
            <pc:sldMk cId="3858611926" sldId="259"/>
            <ac:spMk id="6" creationId="{C7D5CDE0-FE22-8354-B7CD-63FFFA73D1F1}"/>
          </ac:spMkLst>
        </pc:spChg>
        <pc:graphicFrameChg chg="add mod ord modGraphic">
          <ac:chgData name="Gianluca Nenz" userId="d3973f64-3531-4e83-8993-0f059ef9c9fb" providerId="ADAL" clId="{29971EC2-4E43-442F-A57A-0CAD550C7840}" dt="2022-10-12T19:13:26.599" v="2127" actId="5793"/>
          <ac:graphicFrameMkLst>
            <pc:docMk/>
            <pc:sldMk cId="3858611926" sldId="259"/>
            <ac:graphicFrameMk id="4" creationId="{031D7E23-7F81-D6E4-AF3A-B23A164561E5}"/>
          </ac:graphicFrameMkLst>
        </pc:graphicFrameChg>
      </pc:sldChg>
      <pc:sldChg chg="addSp delSp modSp new add del mod">
        <pc:chgData name="Gianluca Nenz" userId="d3973f64-3531-4e83-8993-0f059ef9c9fb" providerId="ADAL" clId="{29971EC2-4E43-442F-A57A-0CAD550C7840}" dt="2022-10-12T19:13:24.040" v="2123" actId="47"/>
        <pc:sldMkLst>
          <pc:docMk/>
          <pc:sldMk cId="3733323898" sldId="260"/>
        </pc:sldMkLst>
        <pc:spChg chg="mod">
          <ac:chgData name="Gianluca Nenz" userId="d3973f64-3531-4e83-8993-0f059ef9c9fb" providerId="ADAL" clId="{29971EC2-4E43-442F-A57A-0CAD550C7840}" dt="2022-10-12T19:04:09.783" v="2066" actId="20577"/>
          <ac:spMkLst>
            <pc:docMk/>
            <pc:sldMk cId="3733323898" sldId="260"/>
            <ac:spMk id="2" creationId="{F8818FB9-863D-885F-AF00-C712CC71058E}"/>
          </ac:spMkLst>
        </pc:spChg>
        <pc:spChg chg="del mod">
          <ac:chgData name="Gianluca Nenz" userId="d3973f64-3531-4e83-8993-0f059ef9c9fb" providerId="ADAL" clId="{29971EC2-4E43-442F-A57A-0CAD550C7840}" dt="2022-10-12T19:03:53.697" v="2046" actId="478"/>
          <ac:spMkLst>
            <pc:docMk/>
            <pc:sldMk cId="3733323898" sldId="260"/>
            <ac:spMk id="3" creationId="{E0F14DB8-3001-E40F-B9D0-61F6DA69F9ED}"/>
          </ac:spMkLst>
        </pc:spChg>
        <pc:spChg chg="add del mod">
          <ac:chgData name="Gianluca Nenz" userId="d3973f64-3531-4e83-8993-0f059ef9c9fb" providerId="ADAL" clId="{29971EC2-4E43-442F-A57A-0CAD550C7840}" dt="2022-10-12T19:03:55.584" v="2047" actId="478"/>
          <ac:spMkLst>
            <pc:docMk/>
            <pc:sldMk cId="3733323898" sldId="260"/>
            <ac:spMk id="6" creationId="{063D0C17-26BD-E1E3-CD0E-8F4FDD818BFE}"/>
          </ac:spMkLst>
        </pc:spChg>
        <pc:graphicFrameChg chg="add mod modGraphic">
          <ac:chgData name="Gianluca Nenz" userId="d3973f64-3531-4e83-8993-0f059ef9c9fb" providerId="ADAL" clId="{29971EC2-4E43-442F-A57A-0CAD550C7840}" dt="2022-10-12T19:13:15.290" v="2116" actId="1076"/>
          <ac:graphicFrameMkLst>
            <pc:docMk/>
            <pc:sldMk cId="3733323898" sldId="260"/>
            <ac:graphicFrameMk id="4" creationId="{4CE9824E-F492-DB99-1467-B7B850BD131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3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5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5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5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6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756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046578-8AD3-FD8E-9E35-4E941107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3300" b="1" dirty="0">
                <a:solidFill>
                  <a:schemeClr val="tx1"/>
                </a:solidFill>
              </a:rPr>
              <a:t>Reverse Engineering</a:t>
            </a:r>
            <a:endParaRPr lang="de-CH" sz="3300" b="1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643792-7E23-B4EA-D9EA-0C99099A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 dirty="0"/>
              <a:t>Problem domain, Learning Concepts</a:t>
            </a:r>
            <a:endParaRPr lang="de-CH" sz="2200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ZEISS Reverse Engineering - Vom Scan zum Modell">
            <a:extLst>
              <a:ext uri="{FF2B5EF4-FFF2-40B4-BE49-F238E27FC236}">
                <a16:creationId xmlns:a16="http://schemas.microsoft.com/office/drawing/2014/main" id="{0B05C833-20C0-65A9-6B63-7C8804348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4" r="19051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1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4232-ECC9-63B5-2F71-B2E63CA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80D3-BABF-280D-0801-FCAE4DB7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Thema I</a:t>
            </a:r>
          </a:p>
          <a:p>
            <a:r>
              <a:rPr lang="en-GB" dirty="0"/>
              <a:t>Thema II</a:t>
            </a:r>
          </a:p>
          <a:p>
            <a:r>
              <a:rPr lang="en-GB" dirty="0"/>
              <a:t>Thema III</a:t>
            </a:r>
          </a:p>
          <a:p>
            <a:r>
              <a:rPr lang="en-GB" dirty="0"/>
              <a:t>Thema IV</a:t>
            </a:r>
          </a:p>
          <a:p>
            <a:r>
              <a:rPr lang="en-GB" dirty="0"/>
              <a:t>Thema V</a:t>
            </a:r>
          </a:p>
        </p:txBody>
      </p:sp>
    </p:spTree>
    <p:extLst>
      <p:ext uri="{BB962C8B-B14F-4D97-AF65-F5344CB8AC3E}">
        <p14:creationId xmlns:p14="http://schemas.microsoft.com/office/powerpoint/2010/main" val="14043163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DividendVTI</vt:lpstr>
      <vt:lpstr>Reverse Engineering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</dc:title>
  <dc:creator>Gianluca Nenz</dc:creator>
  <cp:lastModifiedBy>Ronny Müller</cp:lastModifiedBy>
  <cp:revision>2</cp:revision>
  <dcterms:created xsi:type="dcterms:W3CDTF">2022-10-12T17:34:04Z</dcterms:created>
  <dcterms:modified xsi:type="dcterms:W3CDTF">2022-10-25T10:42:07Z</dcterms:modified>
</cp:coreProperties>
</file>