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E0006-614E-4847-9FB4-46E564B3DE2A}" v="10" dt="2022-10-19T14:50:5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73AE0006-614E-4847-9FB4-46E564B3DE2A}"/>
    <pc:docChg chg="undo custSel addSld delSld modSld">
      <pc:chgData name="Gianluca Nenz" userId="d3973f64-3531-4e83-8993-0f059ef9c9fb" providerId="ADAL" clId="{73AE0006-614E-4847-9FB4-46E564B3DE2A}" dt="2022-10-19T15:17:55.946" v="1042" actId="20577"/>
      <pc:docMkLst>
        <pc:docMk/>
      </pc:docMkLst>
      <pc:sldChg chg="modSp mod">
        <pc:chgData name="Gianluca Nenz" userId="d3973f64-3531-4e83-8993-0f059ef9c9fb" providerId="ADAL" clId="{73AE0006-614E-4847-9FB4-46E564B3DE2A}" dt="2022-10-19T15:00:07.318" v="274" actId="20577"/>
        <pc:sldMkLst>
          <pc:docMk/>
          <pc:sldMk cId="1351830722" sldId="256"/>
        </pc:sldMkLst>
        <pc:spChg chg="mod">
          <ac:chgData name="Gianluca Nenz" userId="d3973f64-3531-4e83-8993-0f059ef9c9fb" providerId="ADAL" clId="{73AE0006-614E-4847-9FB4-46E564B3DE2A}" dt="2022-10-19T15:00:07.318" v="274" actId="20577"/>
          <ac:spMkLst>
            <pc:docMk/>
            <pc:sldMk cId="1351830722" sldId="256"/>
            <ac:spMk id="3" creationId="{2A580C9B-A6CC-05B2-D545-975731F7140B}"/>
          </ac:spMkLst>
        </pc:spChg>
      </pc:sldChg>
      <pc:sldChg chg="addSp delSp modSp mod">
        <pc:chgData name="Gianluca Nenz" userId="d3973f64-3531-4e83-8993-0f059ef9c9fb" providerId="ADAL" clId="{73AE0006-614E-4847-9FB4-46E564B3DE2A}" dt="2022-10-19T13:21:05.019" v="62" actId="1076"/>
        <pc:sldMkLst>
          <pc:docMk/>
          <pc:sldMk cId="4226835414" sldId="257"/>
        </pc:sldMkLst>
        <pc:spChg chg="mod">
          <ac:chgData name="Gianluca Nenz" userId="d3973f64-3531-4e83-8993-0f059ef9c9fb" providerId="ADAL" clId="{73AE0006-614E-4847-9FB4-46E564B3DE2A}" dt="2022-10-19T13:21:02.218" v="61" actId="14100"/>
          <ac:spMkLst>
            <pc:docMk/>
            <pc:sldMk cId="4226835414" sldId="257"/>
            <ac:spMk id="2" creationId="{0B36BBBE-2422-5ADA-D643-8218EF5171F4}"/>
          </ac:spMkLst>
        </pc:spChg>
        <pc:spChg chg="del">
          <ac:chgData name="Gianluca Nenz" userId="d3973f64-3531-4e83-8993-0f059ef9c9fb" providerId="ADAL" clId="{73AE0006-614E-4847-9FB4-46E564B3DE2A}" dt="2022-10-19T13:09:33.641" v="42"/>
          <ac:spMkLst>
            <pc:docMk/>
            <pc:sldMk cId="4226835414" sldId="257"/>
            <ac:spMk id="3" creationId="{D11083D2-7C0E-CAC9-0249-CB6C1EB83F9B}"/>
          </ac:spMkLst>
        </pc:spChg>
        <pc:spChg chg="add del mod">
          <ac:chgData name="Gianluca Nenz" userId="d3973f64-3531-4e83-8993-0f059ef9c9fb" providerId="ADAL" clId="{73AE0006-614E-4847-9FB4-46E564B3DE2A}" dt="2022-10-19T13:12:37.484" v="45"/>
          <ac:spMkLst>
            <pc:docMk/>
            <pc:sldMk cId="4226835414" sldId="257"/>
            <ac:spMk id="7" creationId="{1E212F2A-46DB-7BA0-2404-B338293235DB}"/>
          </ac:spMkLst>
        </pc:spChg>
        <pc:spChg chg="add del mod">
          <ac:chgData name="Gianluca Nenz" userId="d3973f64-3531-4e83-8993-0f059ef9c9fb" providerId="ADAL" clId="{73AE0006-614E-4847-9FB4-46E564B3DE2A}" dt="2022-10-19T13:20:46.920" v="54"/>
          <ac:spMkLst>
            <pc:docMk/>
            <pc:sldMk cId="4226835414" sldId="257"/>
            <ac:spMk id="11" creationId="{BB2A21C7-CAB0-1F59-B208-1626BC682F84}"/>
          </ac:spMkLst>
        </pc:spChg>
        <pc:spChg chg="add del mod">
          <ac:chgData name="Gianluca Nenz" userId="d3973f64-3531-4e83-8993-0f059ef9c9fb" providerId="ADAL" clId="{73AE0006-614E-4847-9FB4-46E564B3DE2A}" dt="2022-10-19T13:20:51.549" v="56"/>
          <ac:spMkLst>
            <pc:docMk/>
            <pc:sldMk cId="4226835414" sldId="257"/>
            <ac:spMk id="17" creationId="{8876E3BB-4548-3153-127A-7850A913CE23}"/>
          </ac:spMkLst>
        </pc:spChg>
        <pc:picChg chg="add del mod">
          <ac:chgData name="Gianluca Nenz" userId="d3973f64-3531-4e83-8993-0f059ef9c9fb" providerId="ADAL" clId="{73AE0006-614E-4847-9FB4-46E564B3DE2A}" dt="2022-10-19T13:12:35.227" v="44" actId="478"/>
          <ac:picMkLst>
            <pc:docMk/>
            <pc:sldMk cId="4226835414" sldId="257"/>
            <ac:picMk id="5" creationId="{36CD537F-AC41-711B-575E-626AA0555A39}"/>
          </ac:picMkLst>
        </pc:picChg>
        <pc:picChg chg="add del mod">
          <ac:chgData name="Gianluca Nenz" userId="d3973f64-3531-4e83-8993-0f059ef9c9fb" providerId="ADAL" clId="{73AE0006-614E-4847-9FB4-46E564B3DE2A}" dt="2022-10-19T13:13:47.432" v="51" actId="478"/>
          <ac:picMkLst>
            <pc:docMk/>
            <pc:sldMk cId="4226835414" sldId="257"/>
            <ac:picMk id="9" creationId="{9E0F695B-84FB-8E27-E58E-9826601B0A56}"/>
          </ac:picMkLst>
        </pc:picChg>
        <pc:picChg chg="add del">
          <ac:chgData name="Gianluca Nenz" userId="d3973f64-3531-4e83-8993-0f059ef9c9fb" providerId="ADAL" clId="{73AE0006-614E-4847-9FB4-46E564B3DE2A}" dt="2022-10-19T13:15:18.710" v="53" actId="478"/>
          <ac:picMkLst>
            <pc:docMk/>
            <pc:sldMk cId="4226835414" sldId="257"/>
            <ac:picMk id="13" creationId="{1C396F97-4D64-8847-DA40-26D0563FFE10}"/>
          </ac:picMkLst>
        </pc:picChg>
        <pc:picChg chg="add del mod">
          <ac:chgData name="Gianluca Nenz" userId="d3973f64-3531-4e83-8993-0f059ef9c9fb" providerId="ADAL" clId="{73AE0006-614E-4847-9FB4-46E564B3DE2A}" dt="2022-10-19T13:20:49.670" v="55" actId="478"/>
          <ac:picMkLst>
            <pc:docMk/>
            <pc:sldMk cId="4226835414" sldId="257"/>
            <ac:picMk id="15" creationId="{312F04E6-E89B-BF26-FB62-5CDFB67850CA}"/>
          </ac:picMkLst>
        </pc:picChg>
        <pc:picChg chg="add mod">
          <ac:chgData name="Gianluca Nenz" userId="d3973f64-3531-4e83-8993-0f059ef9c9fb" providerId="ADAL" clId="{73AE0006-614E-4847-9FB4-46E564B3DE2A}" dt="2022-10-19T13:21:05.019" v="62" actId="1076"/>
          <ac:picMkLst>
            <pc:docMk/>
            <pc:sldMk cId="4226835414" sldId="257"/>
            <ac:picMk id="19" creationId="{97C6485D-FEBF-E877-A629-B9DCF793E15D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5:18.053" v="271" actId="1076"/>
        <pc:sldMkLst>
          <pc:docMk/>
          <pc:sldMk cId="3729393139" sldId="258"/>
        </pc:sldMkLst>
        <pc:spChg chg="mod">
          <ac:chgData name="Gianluca Nenz" userId="d3973f64-3531-4e83-8993-0f059ef9c9fb" providerId="ADAL" clId="{73AE0006-614E-4847-9FB4-46E564B3DE2A}" dt="2022-10-19T14:55:18.053" v="271" actId="1076"/>
          <ac:spMkLst>
            <pc:docMk/>
            <pc:sldMk cId="3729393139" sldId="258"/>
            <ac:spMk id="2" creationId="{A071B48F-ACAB-32A0-95A2-C42DE834DB53}"/>
          </ac:spMkLst>
        </pc:spChg>
        <pc:spChg chg="del">
          <ac:chgData name="Gianluca Nenz" userId="d3973f64-3531-4e83-8993-0f059ef9c9fb" providerId="ADAL" clId="{73AE0006-614E-4847-9FB4-46E564B3DE2A}" dt="2022-10-19T13:25:47.666" v="83" actId="22"/>
          <ac:spMkLst>
            <pc:docMk/>
            <pc:sldMk cId="3729393139" sldId="258"/>
            <ac:spMk id="3" creationId="{4B112B09-A2BD-A0BD-3E6C-9C04DDDDFD3F}"/>
          </ac:spMkLst>
        </pc:spChg>
        <pc:picChg chg="add mod ord">
          <ac:chgData name="Gianluca Nenz" userId="d3973f64-3531-4e83-8993-0f059ef9c9fb" providerId="ADAL" clId="{73AE0006-614E-4847-9FB4-46E564B3DE2A}" dt="2022-10-19T14:54:55.083" v="262" actId="1076"/>
          <ac:picMkLst>
            <pc:docMk/>
            <pc:sldMk cId="3729393139" sldId="258"/>
            <ac:picMk id="5" creationId="{138AB1C6-A530-4BA1-53F9-84A02C9301B1}"/>
          </ac:picMkLst>
        </pc:picChg>
      </pc:sldChg>
      <pc:sldChg chg="addSp delSp modSp new mod">
        <pc:chgData name="Gianluca Nenz" userId="d3973f64-3531-4e83-8993-0f059ef9c9fb" providerId="ADAL" clId="{73AE0006-614E-4847-9FB4-46E564B3DE2A}" dt="2022-10-19T14:56:28.057" v="272" actId="14826"/>
        <pc:sldMkLst>
          <pc:docMk/>
          <pc:sldMk cId="1176671809" sldId="259"/>
        </pc:sldMkLst>
        <pc:spChg chg="mod">
          <ac:chgData name="Gianluca Nenz" userId="d3973f64-3531-4e83-8993-0f059ef9c9fb" providerId="ADAL" clId="{73AE0006-614E-4847-9FB4-46E564B3DE2A}" dt="2022-10-19T14:55:11.749" v="270" actId="1076"/>
          <ac:spMkLst>
            <pc:docMk/>
            <pc:sldMk cId="1176671809" sldId="259"/>
            <ac:spMk id="2" creationId="{2A8570ED-81C5-BDC2-45DD-6AB8C1DC4479}"/>
          </ac:spMkLst>
        </pc:spChg>
        <pc:spChg chg="del">
          <ac:chgData name="Gianluca Nenz" userId="d3973f64-3531-4e83-8993-0f059ef9c9fb" providerId="ADAL" clId="{73AE0006-614E-4847-9FB4-46E564B3DE2A}" dt="2022-10-19T13:26:54.471" v="95"/>
          <ac:spMkLst>
            <pc:docMk/>
            <pc:sldMk cId="1176671809" sldId="259"/>
            <ac:spMk id="3" creationId="{7D68B594-E649-C567-4C87-3207BD8245D3}"/>
          </ac:spMkLst>
        </pc:spChg>
        <pc:picChg chg="add mod">
          <ac:chgData name="Gianluca Nenz" userId="d3973f64-3531-4e83-8993-0f059ef9c9fb" providerId="ADAL" clId="{73AE0006-614E-4847-9FB4-46E564B3DE2A}" dt="2022-10-19T14:56:28.057" v="272" actId="14826"/>
          <ac:picMkLst>
            <pc:docMk/>
            <pc:sldMk cId="1176671809" sldId="259"/>
            <ac:picMk id="5" creationId="{BCCCA9AC-561A-AF39-A228-8E0EA70097A6}"/>
          </ac:picMkLst>
        </pc:picChg>
      </pc:sldChg>
      <pc:sldChg chg="modSp new mod">
        <pc:chgData name="Gianluca Nenz" userId="d3973f64-3531-4e83-8993-0f059ef9c9fb" providerId="ADAL" clId="{73AE0006-614E-4847-9FB4-46E564B3DE2A}" dt="2022-10-19T13:29:26.210" v="140" actId="20577"/>
        <pc:sldMkLst>
          <pc:docMk/>
          <pc:sldMk cId="41786438" sldId="260"/>
        </pc:sldMkLst>
        <pc:spChg chg="mod">
          <ac:chgData name="Gianluca Nenz" userId="d3973f64-3531-4e83-8993-0f059ef9c9fb" providerId="ADAL" clId="{73AE0006-614E-4847-9FB4-46E564B3DE2A}" dt="2022-10-19T13:29:26.210" v="140" actId="20577"/>
          <ac:spMkLst>
            <pc:docMk/>
            <pc:sldMk cId="41786438" sldId="260"/>
            <ac:spMk id="2" creationId="{2DDB5C3A-FDDD-A340-F679-C52739030B1D}"/>
          </ac:spMkLst>
        </pc:spChg>
      </pc:sldChg>
      <pc:sldChg chg="modSp new del mod">
        <pc:chgData name="Gianluca Nenz" userId="d3973f64-3531-4e83-8993-0f059ef9c9fb" providerId="ADAL" clId="{73AE0006-614E-4847-9FB4-46E564B3DE2A}" dt="2022-10-19T13:39:04.112" v="177" actId="2696"/>
        <pc:sldMkLst>
          <pc:docMk/>
          <pc:sldMk cId="292386299" sldId="261"/>
        </pc:sldMkLst>
        <pc:spChg chg="mod">
          <ac:chgData name="Gianluca Nenz" userId="d3973f64-3531-4e83-8993-0f059ef9c9fb" providerId="ADAL" clId="{73AE0006-614E-4847-9FB4-46E564B3DE2A}" dt="2022-10-19T13:33:35.162" v="176" actId="20577"/>
          <ac:spMkLst>
            <pc:docMk/>
            <pc:sldMk cId="292386299" sldId="261"/>
            <ac:spMk id="2" creationId="{E8C02002-AB65-5D77-76E2-EEA117A1FFBF}"/>
          </ac:spMkLst>
        </pc:spChg>
      </pc:sldChg>
      <pc:sldChg chg="modSp add mod">
        <pc:chgData name="Gianluca Nenz" userId="d3973f64-3531-4e83-8993-0f059ef9c9fb" providerId="ADAL" clId="{73AE0006-614E-4847-9FB4-46E564B3DE2A}" dt="2022-10-19T14:46:57.138" v="187" actId="20577"/>
        <pc:sldMkLst>
          <pc:docMk/>
          <pc:sldMk cId="925388343" sldId="261"/>
        </pc:sldMkLst>
        <pc:spChg chg="mod">
          <ac:chgData name="Gianluca Nenz" userId="d3973f64-3531-4e83-8993-0f059ef9c9fb" providerId="ADAL" clId="{73AE0006-614E-4847-9FB4-46E564B3DE2A}" dt="2022-10-19T14:46:57.138" v="187" actId="20577"/>
          <ac:spMkLst>
            <pc:docMk/>
            <pc:sldMk cId="925388343" sldId="261"/>
            <ac:spMk id="2" creationId="{2DDB5C3A-FDDD-A340-F679-C52739030B1D}"/>
          </ac:spMkLst>
        </pc:spChg>
      </pc:sldChg>
      <pc:sldChg chg="modSp add mod">
        <pc:chgData name="Gianluca Nenz" userId="d3973f64-3531-4e83-8993-0f059ef9c9fb" providerId="ADAL" clId="{73AE0006-614E-4847-9FB4-46E564B3DE2A}" dt="2022-10-19T14:47:09.577" v="195" actId="20577"/>
        <pc:sldMkLst>
          <pc:docMk/>
          <pc:sldMk cId="2758984061" sldId="262"/>
        </pc:sldMkLst>
        <pc:spChg chg="mod">
          <ac:chgData name="Gianluca Nenz" userId="d3973f64-3531-4e83-8993-0f059ef9c9fb" providerId="ADAL" clId="{73AE0006-614E-4847-9FB4-46E564B3DE2A}" dt="2022-10-19T14:47:09.577" v="195" actId="20577"/>
          <ac:spMkLst>
            <pc:docMk/>
            <pc:sldMk cId="2758984061" sldId="262"/>
            <ac:spMk id="2" creationId="{2DDB5C3A-FDDD-A340-F679-C52739030B1D}"/>
          </ac:spMkLst>
        </pc:spChg>
      </pc:sldChg>
      <pc:sldChg chg="addSp delSp modSp add mod">
        <pc:chgData name="Gianluca Nenz" userId="d3973f64-3531-4e83-8993-0f059ef9c9fb" providerId="ADAL" clId="{73AE0006-614E-4847-9FB4-46E564B3DE2A}" dt="2022-10-19T15:17:55.946" v="1042" actId="20577"/>
        <pc:sldMkLst>
          <pc:docMk/>
          <pc:sldMk cId="1741103101" sldId="263"/>
        </pc:sldMkLst>
        <pc:spChg chg="mod">
          <ac:chgData name="Gianluca Nenz" userId="d3973f64-3531-4e83-8993-0f059ef9c9fb" providerId="ADAL" clId="{73AE0006-614E-4847-9FB4-46E564B3DE2A}" dt="2022-10-19T15:15:06.650" v="866" actId="1076"/>
          <ac:spMkLst>
            <pc:docMk/>
            <pc:sldMk cId="1741103101" sldId="263"/>
            <ac:spMk id="2" creationId="{2DDB5C3A-FDDD-A340-F679-C52739030B1D}"/>
          </ac:spMkLst>
        </pc:spChg>
        <pc:spChg chg="del">
          <ac:chgData name="Gianluca Nenz" userId="d3973f64-3531-4e83-8993-0f059ef9c9fb" providerId="ADAL" clId="{73AE0006-614E-4847-9FB4-46E564B3DE2A}" dt="2022-10-19T14:54:33.822" v="257" actId="22"/>
          <ac:spMkLst>
            <pc:docMk/>
            <pc:sldMk cId="1741103101" sldId="263"/>
            <ac:spMk id="3" creationId="{8CB9AE3A-FE4C-F535-0C9A-1908CA52E34D}"/>
          </ac:spMkLst>
        </pc:spChg>
        <pc:spChg chg="add mod">
          <ac:chgData name="Gianluca Nenz" userId="d3973f64-3531-4e83-8993-0f059ef9c9fb" providerId="ADAL" clId="{73AE0006-614E-4847-9FB4-46E564B3DE2A}" dt="2022-10-19T15:17:55.946" v="1042" actId="20577"/>
          <ac:spMkLst>
            <pc:docMk/>
            <pc:sldMk cId="1741103101" sldId="263"/>
            <ac:spMk id="7" creationId="{3C85B47E-D825-D0F9-9997-A81F9979B4C7}"/>
          </ac:spMkLst>
        </pc:spChg>
        <pc:picChg chg="add del mod ord">
          <ac:chgData name="Gianluca Nenz" userId="d3973f64-3531-4e83-8993-0f059ef9c9fb" providerId="ADAL" clId="{73AE0006-614E-4847-9FB4-46E564B3DE2A}" dt="2022-10-19T14:54:36.169" v="258" actId="21"/>
          <ac:picMkLst>
            <pc:docMk/>
            <pc:sldMk cId="1741103101" sldId="263"/>
            <ac:picMk id="5" creationId="{036C3936-2F92-145A-7DA3-9EE19065EC76}"/>
          </ac:picMkLst>
        </pc:picChg>
      </pc:sldChg>
      <pc:sldChg chg="addSp delSp modSp add mod">
        <pc:chgData name="Gianluca Nenz" userId="d3973f64-3531-4e83-8993-0f059ef9c9fb" providerId="ADAL" clId="{73AE0006-614E-4847-9FB4-46E564B3DE2A}" dt="2022-10-19T14:51:10.868" v="256" actId="14734"/>
        <pc:sldMkLst>
          <pc:docMk/>
          <pc:sldMk cId="3315662134" sldId="264"/>
        </pc:sldMkLst>
        <pc:spChg chg="mod">
          <ac:chgData name="Gianluca Nenz" userId="d3973f64-3531-4e83-8993-0f059ef9c9fb" providerId="ADAL" clId="{73AE0006-614E-4847-9FB4-46E564B3DE2A}" dt="2022-10-19T14:49:23.413" v="220" actId="1076"/>
          <ac:spMkLst>
            <pc:docMk/>
            <pc:sldMk cId="3315662134" sldId="264"/>
            <ac:spMk id="2" creationId="{2DDB5C3A-FDDD-A340-F679-C52739030B1D}"/>
          </ac:spMkLst>
        </pc:spChg>
        <pc:spChg chg="del mod">
          <ac:chgData name="Gianluca Nenz" userId="d3973f64-3531-4e83-8993-0f059ef9c9fb" providerId="ADAL" clId="{73AE0006-614E-4847-9FB4-46E564B3DE2A}" dt="2022-10-19T14:49:02.922" v="216" actId="3680"/>
          <ac:spMkLst>
            <pc:docMk/>
            <pc:sldMk cId="3315662134" sldId="264"/>
            <ac:spMk id="3" creationId="{8CB9AE3A-FE4C-F535-0C9A-1908CA52E34D}"/>
          </ac:spMkLst>
        </pc:spChg>
        <pc:graphicFrameChg chg="add mod ord modGraphic">
          <ac:chgData name="Gianluca Nenz" userId="d3973f64-3531-4e83-8993-0f059ef9c9fb" providerId="ADAL" clId="{73AE0006-614E-4847-9FB4-46E564B3DE2A}" dt="2022-10-19T14:51:10.868" v="256" actId="14734"/>
          <ac:graphicFrameMkLst>
            <pc:docMk/>
            <pc:sldMk cId="3315662134" sldId="264"/>
            <ac:graphicFrameMk id="4" creationId="{8C66A112-87A7-8731-E50B-08937F3501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5BCF5-E030-A466-5226-1AE44F17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797" y="1524000"/>
            <a:ext cx="5481203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SA </a:t>
            </a:r>
            <a:br>
              <a:rPr lang="en-US" sz="4400" dirty="0"/>
            </a:br>
            <a:r>
              <a:rPr lang="en-US" sz="4400" dirty="0"/>
              <a:t>Reverse Engineering</a:t>
            </a:r>
            <a:endParaRPr lang="de-CH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80C9B-A6CC-05B2-D545-975731F7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Lab concepts etc.</a:t>
            </a:r>
          </a:p>
          <a:p>
            <a:pPr algn="l"/>
            <a:r>
              <a:rPr lang="en-US" dirty="0"/>
              <a:t>Meeting 20.10.2022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D2541-64BB-9285-64DF-1C73DA9D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207"/>
          <a:stretch/>
        </p:blipFill>
        <p:spPr>
          <a:xfrm>
            <a:off x="522439" y="1524000"/>
            <a:ext cx="5112034" cy="5238506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8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BBBE-2422-5ADA-D643-8218EF51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473"/>
            <a:ext cx="10668000" cy="992909"/>
          </a:xfrm>
        </p:spPr>
        <p:txBody>
          <a:bodyPr/>
          <a:lstStyle/>
          <a:p>
            <a:r>
              <a:rPr lang="en-US" dirty="0"/>
              <a:t>Problem Domain</a:t>
            </a:r>
            <a:endParaRPr lang="de-CH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97C6485D-FEBF-E877-A629-B9DCF793E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4" y="1032917"/>
            <a:ext cx="11274900" cy="5107966"/>
          </a:xfrm>
        </p:spPr>
      </p:pic>
    </p:spTree>
    <p:extLst>
      <p:ext uri="{BB962C8B-B14F-4D97-AF65-F5344CB8AC3E}">
        <p14:creationId xmlns:p14="http://schemas.microsoft.com/office/powerpoint/2010/main" val="42268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1B48F-ACAB-32A0-95A2-C42DE83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4" y="542348"/>
            <a:ext cx="10668000" cy="1524000"/>
          </a:xfrm>
        </p:spPr>
        <p:txBody>
          <a:bodyPr/>
          <a:lstStyle/>
          <a:p>
            <a:r>
              <a:rPr lang="en-US" dirty="0"/>
              <a:t>GANTT Diagram #1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8AB1C6-A530-4BA1-53F9-84A02C9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466" y="1686502"/>
            <a:ext cx="11777067" cy="4695825"/>
          </a:xfrm>
        </p:spPr>
      </p:pic>
    </p:spTree>
    <p:extLst>
      <p:ext uri="{BB962C8B-B14F-4D97-AF65-F5344CB8AC3E}">
        <p14:creationId xmlns:p14="http://schemas.microsoft.com/office/powerpoint/2010/main" val="37293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570ED-81C5-BDC2-45DD-6AB8C1D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8" y="506267"/>
            <a:ext cx="10668000" cy="1103745"/>
          </a:xfrm>
        </p:spPr>
        <p:txBody>
          <a:bodyPr/>
          <a:lstStyle/>
          <a:p>
            <a:r>
              <a:rPr lang="en-US" dirty="0"/>
              <a:t>GANTT Diagram #2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CCCA9AC-561A-AF39-A228-8E0EA7009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55" y="1431682"/>
            <a:ext cx="11008489" cy="5328037"/>
          </a:xfrm>
        </p:spPr>
      </p:pic>
    </p:spTree>
    <p:extLst>
      <p:ext uri="{BB962C8B-B14F-4D97-AF65-F5344CB8AC3E}">
        <p14:creationId xmlns:p14="http://schemas.microsoft.com/office/powerpoint/2010/main" val="11766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Refresher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8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#1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concept: Intro #2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AE3A-FE4C-F535-0C9A-1908CA5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89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8154"/>
            <a:ext cx="10668000" cy="771525"/>
          </a:xfrm>
        </p:spPr>
        <p:txBody>
          <a:bodyPr/>
          <a:lstStyle/>
          <a:p>
            <a:r>
              <a:rPr lang="en-US" dirty="0"/>
              <a:t>Lab concept: Intro #3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C85B47E-D825-D0F9-9997-A81F9979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3500"/>
            <a:ext cx="10668000" cy="4943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A file like the one before but the key gets encrypted with simple XOR.</a:t>
            </a:r>
          </a:p>
          <a:p>
            <a:pPr lvl="1"/>
            <a:r>
              <a:rPr lang="en-US" dirty="0"/>
              <a:t>Basic writeup on GDB and x64dbg (showcase on how to solve the prev. exercise without entering the right key.)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Key of newly given file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Recap on what XOR does</a:t>
            </a:r>
          </a:p>
          <a:p>
            <a:pPr lvl="1"/>
            <a:r>
              <a:rPr lang="en-US" dirty="0"/>
              <a:t>Recap on how to find Main function</a:t>
            </a:r>
          </a:p>
          <a:p>
            <a:pPr lvl="1"/>
            <a:r>
              <a:rPr lang="en-US"/>
              <a:t>Show which </a:t>
            </a:r>
            <a:r>
              <a:rPr lang="en-US" dirty="0"/>
              <a:t>function the </a:t>
            </a:r>
            <a:r>
              <a:rPr lang="en-US"/>
              <a:t>decryption happens in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B5C3A-FDDD-A340-F679-C5273903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3488"/>
            <a:ext cx="10668000" cy="409575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concepts</a:t>
            </a:r>
            <a:endParaRPr lang="de-CH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C66A112-87A7-8731-E50B-08937F350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2113"/>
              </p:ext>
            </p:extLst>
          </p:nvPr>
        </p:nvGraphicFramePr>
        <p:xfrm>
          <a:off x="762000" y="1386696"/>
          <a:ext cx="10668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into RE #2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Prev</a:t>
                      </a:r>
                      <a:r>
                        <a:rPr lang="en-US" dirty="0"/>
                        <a:t> slides.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6213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SA  Reverse Engineering</vt:lpstr>
      <vt:lpstr>Problem Domain</vt:lpstr>
      <vt:lpstr>GANTT Diagram #1</vt:lpstr>
      <vt:lpstr>GANTT Diagram #2</vt:lpstr>
      <vt:lpstr>Lab concept: Refresher</vt:lpstr>
      <vt:lpstr>Lab concept: Intro #1</vt:lpstr>
      <vt:lpstr>Lab concept: Intro #2</vt:lpstr>
      <vt:lpstr>Lab concept: Intro #3</vt:lpstr>
      <vt:lpstr>Further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 Reverse Engineering</dc:title>
  <dc:creator>Gianluca Nenz</dc:creator>
  <cp:lastModifiedBy>Gianluca Nenz</cp:lastModifiedBy>
  <cp:revision>2</cp:revision>
  <dcterms:created xsi:type="dcterms:W3CDTF">2022-10-19T13:04:33Z</dcterms:created>
  <dcterms:modified xsi:type="dcterms:W3CDTF">2022-10-19T17:30:46Z</dcterms:modified>
</cp:coreProperties>
</file>