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69D"/>
    <a:srgbClr val="225A89"/>
    <a:srgbClr val="8C83CF"/>
    <a:srgbClr val="5B4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B3702E0-004D-7356-FCC1-4C715C5E9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79"/>
          <a:stretch/>
        </p:blipFill>
        <p:spPr>
          <a:xfrm>
            <a:off x="0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A7AA8-B17B-3002-06FD-0E8D9AB6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SA- Reverse Engineering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775A4-D7F5-6CD8-BAD7-D7D4C07B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Advisor Meeting 10.11.2022</a:t>
            </a:r>
          </a:p>
          <a:p>
            <a:r>
              <a:rPr lang="en-US" dirty="0">
                <a:solidFill>
                  <a:srgbClr val="FFFFFF"/>
                </a:solidFill>
              </a:rPr>
              <a:t>Construction Phase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Deliverables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</a:p>
          <a:p>
            <a:pPr marL="617220" lvl="1" indent="-342900"/>
            <a:r>
              <a:rPr lang="de-DE" sz="2000" dirty="0"/>
              <a:t>Finish Remote Login Lab </a:t>
            </a:r>
          </a:p>
          <a:p>
            <a:pPr marL="617220" lvl="1" indent="-342900"/>
            <a:r>
              <a:rPr lang="de-DE" sz="2000" dirty="0"/>
              <a:t>Finish RE </a:t>
            </a:r>
            <a:r>
              <a:rPr lang="de-DE" sz="2000" dirty="0" err="1"/>
              <a:t>Attempts</a:t>
            </a:r>
            <a:r>
              <a:rPr lang="de-DE" sz="2000" dirty="0"/>
              <a:t> Lab</a:t>
            </a:r>
          </a:p>
          <a:p>
            <a:pPr marL="617220" lvl="1" indent="-342900"/>
            <a:r>
              <a:rPr lang="de-DE" sz="2000" dirty="0"/>
              <a:t>Check out </a:t>
            </a:r>
            <a:r>
              <a:rPr lang="de-DE" sz="2000" dirty="0" err="1"/>
              <a:t>sent</a:t>
            </a:r>
            <a:r>
              <a:rPr lang="de-DE" sz="2000" dirty="0"/>
              <a:t> Links</a:t>
            </a:r>
          </a:p>
          <a:p>
            <a:pPr marL="617220" lvl="1" indent="-342900"/>
            <a:r>
              <a:rPr lang="de-DE" sz="2000" dirty="0"/>
              <a:t>POC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pwntools</a:t>
            </a:r>
            <a:r>
              <a:rPr lang="de-DE" sz="2000" dirty="0"/>
              <a:t> Lab</a:t>
            </a:r>
          </a:p>
          <a:p>
            <a:pPr marL="617220" lvl="1" indent="-342900"/>
            <a:r>
              <a:rPr lang="de-DE" sz="2000" dirty="0"/>
              <a:t>IDA </a:t>
            </a:r>
            <a:r>
              <a:rPr lang="de-DE" sz="2000" dirty="0" err="1"/>
              <a:t>installation</a:t>
            </a:r>
            <a:r>
              <a:rPr lang="de-DE" sz="2000" dirty="0"/>
              <a:t>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/>
              <a:t>Advisor</a:t>
            </a:r>
            <a:endParaRPr lang="de-DE" sz="2400" b="1" dirty="0"/>
          </a:p>
          <a:p>
            <a:pPr marL="617220" lvl="1" indent="-342900"/>
            <a:r>
              <a:rPr lang="de-DE" sz="2000" dirty="0"/>
              <a:t>Upload </a:t>
            </a:r>
            <a:r>
              <a:rPr lang="de-DE" sz="2000" dirty="0" err="1"/>
              <a:t>finished</a:t>
            </a:r>
            <a:r>
              <a:rPr lang="de-DE" sz="2000" dirty="0"/>
              <a:t> Labs </a:t>
            </a:r>
            <a:r>
              <a:rPr lang="de-DE" sz="2000" dirty="0" err="1"/>
              <a:t>to</a:t>
            </a:r>
            <a:r>
              <a:rPr lang="de-DE" sz="2000" dirty="0"/>
              <a:t> Hacking-Lab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12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Decisions from Sprint Meeting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/ Quick Guide for Tools used in all Labs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additional Notes on guided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CICD </a:t>
            </a:r>
            <a:r>
              <a:rPr lang="en-US" dirty="0">
                <a:sym typeface="Wingdings" panose="05000000000000000000" pitchFamily="2" charset="2"/>
              </a:rPr>
              <a:t> Not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All Categories, Level and Modes to better specify the Labs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73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Labs Updated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1" y="1995055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Updated Labs based on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Updated RE Attempts Lab</a:t>
            </a:r>
          </a:p>
          <a:p>
            <a:pPr marL="617220" lvl="1" indent="-342900"/>
            <a:r>
              <a:rPr lang="en-US" dirty="0"/>
              <a:t>Edited Files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Updated Remote Login Lab</a:t>
            </a:r>
          </a:p>
          <a:p>
            <a:pPr marL="617220" lvl="1" indent="-342900"/>
            <a:r>
              <a:rPr lang="en-US" dirty="0"/>
              <a:t>More Pictures as guide</a:t>
            </a:r>
          </a:p>
          <a:p>
            <a:pPr marL="617220" lvl="1" indent="-342900"/>
            <a:r>
              <a:rPr lang="en-US" dirty="0"/>
              <a:t>Changed Mode</a:t>
            </a:r>
          </a:p>
          <a:p>
            <a:pPr marL="617220" lvl="1" indent="-342900"/>
            <a:r>
              <a:rPr lang="en-US" dirty="0"/>
              <a:t>Added docker-compose </a:t>
            </a:r>
          </a:p>
          <a:p>
            <a:pPr marL="617220" lvl="1" indent="-342900"/>
            <a:r>
              <a:rPr lang="en-US" dirty="0"/>
              <a:t>Fixed Markdown problems</a:t>
            </a:r>
          </a:p>
        </p:txBody>
      </p:sp>
    </p:spTree>
    <p:extLst>
      <p:ext uri="{BB962C8B-B14F-4D97-AF65-F5344CB8AC3E}">
        <p14:creationId xmlns:p14="http://schemas.microsoft.com/office/powerpoint/2010/main" val="365437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Lab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Walkthrough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Vulnerability </a:t>
            </a:r>
            <a:r>
              <a:rPr lang="en-US" dirty="0">
                <a:sym typeface="Wingdings" panose="05000000000000000000" pitchFamily="2" charset="2"/>
              </a:rPr>
              <a:t> Exploit it with </a:t>
            </a:r>
            <a:r>
              <a:rPr lang="en-US" dirty="0" err="1">
                <a:sym typeface="Wingdings" panose="05000000000000000000" pitchFamily="2" charset="2"/>
              </a:rPr>
              <a:t>pwntools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Local or Remote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Idea: First Introduction to </a:t>
            </a:r>
            <a:r>
              <a:rPr lang="en-US" dirty="0" err="1">
                <a:sym typeface="Wingdings" panose="05000000000000000000" pitchFamily="2" charset="2"/>
              </a:rPr>
              <a:t>pwntools</a:t>
            </a:r>
            <a:r>
              <a:rPr lang="en-US" dirty="0">
                <a:sym typeface="Wingdings" panose="05000000000000000000" pitchFamily="2" charset="2"/>
              </a:rPr>
              <a:t>, next labs won’t be as guided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9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69D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FDCA-E762-B87E-1296-760617A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65479" cy="1016647"/>
          </a:xfrm>
        </p:spPr>
        <p:txBody>
          <a:bodyPr/>
          <a:lstStyle/>
          <a:p>
            <a:r>
              <a:rPr lang="en-US" dirty="0"/>
              <a:t>Plan for Labs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F7C-4E55-1BE6-A9C2-1783109A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5891"/>
            <a:ext cx="11165480" cy="373383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AADF049-EB7C-7F05-7457-DD11F5E5A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26433"/>
              </p:ext>
            </p:extLst>
          </p:nvPr>
        </p:nvGraphicFramePr>
        <p:xfrm>
          <a:off x="764875" y="1745668"/>
          <a:ext cx="10662249" cy="502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9849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Refreshing Knowledge of previous modules and lectures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Introducing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different </a:t>
                      </a:r>
                      <a:r>
                        <a:rPr lang="de-CH" dirty="0" err="1"/>
                        <a:t>tools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student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#2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Static analysis of a given Program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Introduction into 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Dynamic analysis of a given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First RE attempts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Given simple files compiled in several languages (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py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c#, 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c++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…) get flag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Client Server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Application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Using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Docker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to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give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students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a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downloadable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with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changing</a:t>
                      </a:r>
                      <a:r>
                        <a:rPr lang="de-CH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flag</a:t>
                      </a:r>
                      <a:endParaRPr lang="de-CH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59021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rgbClr val="FFFF00"/>
                          </a:solidFill>
                        </a:rPr>
                        <a:t>Pwntools</a:t>
                      </a:r>
                      <a:endParaRPr lang="de-CH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rgbClr val="FFFF00"/>
                          </a:solidFill>
                        </a:rPr>
                        <a:t>Find </a:t>
                      </a:r>
                      <a:r>
                        <a:rPr lang="de-CH" dirty="0" err="1">
                          <a:solidFill>
                            <a:srgbClr val="FFFF00"/>
                          </a:solidFill>
                        </a:rPr>
                        <a:t>Vulnerability</a:t>
                      </a:r>
                      <a:r>
                        <a:rPr lang="de-CH" dirty="0">
                          <a:solidFill>
                            <a:srgbClr val="FFFF00"/>
                          </a:solidFill>
                        </a:rPr>
                        <a:t> and </a:t>
                      </a:r>
                      <a:r>
                        <a:rPr lang="de-CH" dirty="0" err="1">
                          <a:solidFill>
                            <a:srgbClr val="FFFF00"/>
                          </a:solidFill>
                        </a:rPr>
                        <a:t>exploit</a:t>
                      </a:r>
                      <a:r>
                        <a:rPr lang="de-CH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FFFF00"/>
                          </a:solidFill>
                        </a:rPr>
                        <a:t>with</a:t>
                      </a:r>
                      <a:r>
                        <a:rPr lang="de-CH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rgbClr val="FFFF00"/>
                          </a:solidFill>
                        </a:rPr>
                        <a:t>pwntools</a:t>
                      </a:r>
                      <a:endParaRPr lang="de-CH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35715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6171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526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  <a:alpha val="25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accent4">
                            <a:lumMod val="75000"/>
                            <a:alpha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26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SA- Reverse Engineering</vt:lpstr>
      <vt:lpstr>Deliverables</vt:lpstr>
      <vt:lpstr>Decisions from Sprint Meeting</vt:lpstr>
      <vt:lpstr>Labs Updated</vt:lpstr>
      <vt:lpstr>Pwntools Lab</vt:lpstr>
      <vt:lpstr>Plan for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SA- Reverse Engineering</dc:title>
  <dc:creator>Thomas Kleb</dc:creator>
  <cp:lastModifiedBy>Thomas Kleb</cp:lastModifiedBy>
  <cp:revision>1</cp:revision>
  <dcterms:created xsi:type="dcterms:W3CDTF">2022-11-09T12:47:43Z</dcterms:created>
  <dcterms:modified xsi:type="dcterms:W3CDTF">2022-11-09T13:10:46Z</dcterms:modified>
</cp:coreProperties>
</file>