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3" r:id="rId7"/>
    <p:sldId id="277" r:id="rId8"/>
    <p:sldId id="278" r:id="rId9"/>
    <p:sldId id="390" r:id="rId10"/>
    <p:sldId id="391" r:id="rId11"/>
    <p:sldId id="3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44102"/>
            <a:ext cx="3565525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SA Reverse Engineering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7281869" cy="685799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Lab 3 and 4 POC</a:t>
            </a:r>
          </a:p>
          <a:p>
            <a:r>
              <a:rPr lang="en-US" dirty="0"/>
              <a:t>Meeting 27.10.2022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AD2FD338-E79E-8C82-4183-D8DEFF12E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662" y="1410854"/>
            <a:ext cx="4315692" cy="4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06953"/>
            <a:ext cx="6173787" cy="1487587"/>
          </a:xfrm>
        </p:spPr>
        <p:txBody>
          <a:bodyPr/>
          <a:lstStyle/>
          <a:p>
            <a:r>
              <a:rPr lang="en-US" dirty="0"/>
              <a:t>Deliverables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38350"/>
            <a:ext cx="6258478" cy="4054475"/>
          </a:xfrm>
        </p:spPr>
        <p:txBody>
          <a:bodyPr/>
          <a:lstStyle/>
          <a:p>
            <a:r>
              <a:rPr lang="en-US" dirty="0"/>
              <a:t>Students:</a:t>
            </a:r>
            <a:br>
              <a:rPr lang="en-US" dirty="0"/>
            </a:br>
            <a:r>
              <a:rPr lang="en-US" dirty="0"/>
              <a:t>- Add Exploitation to Mind-Map</a:t>
            </a:r>
            <a:br>
              <a:rPr lang="en-US" dirty="0"/>
            </a:br>
            <a:r>
              <a:rPr lang="en-US" dirty="0"/>
              <a:t>- Update GANTT-Chart</a:t>
            </a:r>
            <a:br>
              <a:rPr lang="en-US" dirty="0"/>
            </a:br>
            <a:r>
              <a:rPr lang="en-US" dirty="0"/>
              <a:t>- POC for Lab 2 and 3</a:t>
            </a:r>
          </a:p>
          <a:p>
            <a:r>
              <a:rPr lang="en-US" dirty="0"/>
              <a:t>Advisor:</a:t>
            </a:r>
            <a:br>
              <a:rPr lang="en-US" dirty="0"/>
            </a:br>
            <a:r>
              <a:rPr lang="en-US" dirty="0"/>
              <a:t>- Sample Courses for RE</a:t>
            </a:r>
            <a:br>
              <a:rPr lang="en-US" dirty="0"/>
            </a:br>
            <a:r>
              <a:rPr lang="en-US" dirty="0"/>
              <a:t>- Upload and Unlock ECSC Hacking-Lab Examples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0584" y="1393280"/>
            <a:ext cx="2498199" cy="2498199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8184" y="406953"/>
            <a:ext cx="1704295" cy="1704295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4836" y="3283733"/>
            <a:ext cx="2050993" cy="2050993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October 27,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 Reverse Engineering Meeting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B49D-38BB-6F48-CCBA-2C029F11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28625"/>
            <a:ext cx="6439137" cy="1460500"/>
          </a:xfrm>
        </p:spPr>
        <p:txBody>
          <a:bodyPr/>
          <a:lstStyle/>
          <a:p>
            <a:r>
              <a:rPr lang="en-US" dirty="0"/>
              <a:t>Decisions from Sprint Meeting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8507-7A7D-4F7B-A048-F1067279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41526"/>
            <a:ext cx="6439137" cy="4203700"/>
          </a:xfrm>
        </p:spPr>
        <p:txBody>
          <a:bodyPr/>
          <a:lstStyle/>
          <a:p>
            <a:r>
              <a:rPr lang="en-US" dirty="0"/>
              <a:t>-    Show students multiple tools in the starting labs</a:t>
            </a:r>
          </a:p>
          <a:p>
            <a:pPr marL="342900" indent="-342900">
              <a:buFontTx/>
              <a:buChar char="-"/>
            </a:pPr>
            <a:r>
              <a:rPr lang="en-US" dirty="0"/>
              <a:t>Decide on the solution tools to have uniformity</a:t>
            </a:r>
          </a:p>
          <a:p>
            <a:pPr marL="342900" indent="-342900">
              <a:buFontTx/>
              <a:buChar char="-"/>
            </a:pPr>
            <a:r>
              <a:rPr lang="en-US" dirty="0"/>
              <a:t>VM or local? </a:t>
            </a:r>
            <a:r>
              <a:rPr lang="en-US" dirty="0">
                <a:sym typeface="Wingdings" panose="05000000000000000000" pitchFamily="2" charset="2"/>
              </a:rPr>
              <a:t> We hand out the programs, but the OS and way is for students to decide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153AE-4FB4-4931-0BD3-FEA48CA2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EEFF5-A3E9-A015-5B7A-01139377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E027-5E9D-27C0-B03C-F5DF627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54DD868-A1A2-0DBB-D49C-05F6F358A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7286163" y="1493421"/>
            <a:ext cx="2368859" cy="2367769"/>
          </a:xfrm>
        </p:spPr>
      </p:pic>
      <p:pic>
        <p:nvPicPr>
          <p:cNvPr id="11" name="Picture Placeholder 9" descr="Data Points ">
            <a:extLst>
              <a:ext uri="{FF2B5EF4-FFF2-40B4-BE49-F238E27FC236}">
                <a16:creationId xmlns:a16="http://schemas.microsoft.com/office/drawing/2014/main" id="{D8674310-F2F1-D3C3-27D0-0DE88F7C50A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951184" y="371475"/>
            <a:ext cx="1460500" cy="1460500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61BDE28C-B719-2F5D-EB80-0F46436F87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551" y="3441990"/>
            <a:ext cx="1886149" cy="1886149"/>
          </a:xfrm>
        </p:spPr>
      </p:pic>
    </p:spTree>
    <p:extLst>
      <p:ext uri="{BB962C8B-B14F-4D97-AF65-F5344CB8AC3E}">
        <p14:creationId xmlns:p14="http://schemas.microsoft.com/office/powerpoint/2010/main" val="161023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Updated Mind-Map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October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 Reverse Engineering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6" name="Content Placeholder 25" descr="Diagram&#10;&#10;Description automatically generated">
            <a:extLst>
              <a:ext uri="{FF2B5EF4-FFF2-40B4-BE49-F238E27FC236}">
                <a16:creationId xmlns:a16="http://schemas.microsoft.com/office/drawing/2014/main" id="{B2C76C32-FA7E-AB0B-C82B-6109682B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40" y="1397265"/>
            <a:ext cx="9822919" cy="491146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Updated GANTT-Chart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Thursday, October 27, 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 Reverse Engineering Meeting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8AAAFA7-9C1B-CDAB-C2F2-AA1F0C3F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38" y="1881275"/>
            <a:ext cx="11051701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FC4-E642-3C24-3335-ECB2C12C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Lab 3: Introduction #2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C55B-6E61-84FA-7587-88CB41E2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2 Programs with same Code but one with Symbols one without</a:t>
            </a:r>
          </a:p>
          <a:p>
            <a:pPr lvl="1"/>
            <a:r>
              <a:rPr lang="en-US" dirty="0"/>
              <a:t>Simple: if(input == “</a:t>
            </a:r>
            <a:r>
              <a:rPr lang="en-US" dirty="0" err="1"/>
              <a:t>SecretKey</a:t>
            </a:r>
            <a:r>
              <a:rPr lang="en-US" dirty="0"/>
              <a:t>”)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Combined Flag from both Programs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Finding Main Guide</a:t>
            </a:r>
          </a:p>
          <a:p>
            <a:pPr lvl="1"/>
            <a:r>
              <a:rPr lang="en-US" dirty="0"/>
              <a:t>Explanation Symbols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C3-CDA0-EFCD-F477-17D46EE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October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9570-35C1-7444-0FF6-429811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 Reverse Engineering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CEEF0-AFE0-FBE5-17B9-F68CECC2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6C1-ACD7-69D4-ADB2-07F221E2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Lab 4: Introduction #3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0365-2534-44C8-EBBE-CEFC8E20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get: </a:t>
            </a:r>
          </a:p>
          <a:p>
            <a:pPr lvl="1"/>
            <a:r>
              <a:rPr lang="en-US" dirty="0"/>
              <a:t>A file like the one before but the key gets encrypted with simple XOR.</a:t>
            </a:r>
          </a:p>
          <a:p>
            <a:pPr lvl="1"/>
            <a:r>
              <a:rPr lang="en-US" dirty="0"/>
              <a:t>Basic writeup on GDB and x64dbg (showcase on how to solve the prev. exercise without entering the right key.)</a:t>
            </a:r>
          </a:p>
          <a:p>
            <a:r>
              <a:rPr lang="en-US" dirty="0"/>
              <a:t>Students hand in:</a:t>
            </a:r>
          </a:p>
          <a:p>
            <a:pPr lvl="1"/>
            <a:r>
              <a:rPr lang="en-US" dirty="0"/>
              <a:t>Key of newly given file</a:t>
            </a:r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Recap on what XOR does</a:t>
            </a:r>
          </a:p>
          <a:p>
            <a:pPr lvl="1"/>
            <a:r>
              <a:rPr lang="en-US" dirty="0"/>
              <a:t>Recap on how to find Main function</a:t>
            </a:r>
          </a:p>
          <a:p>
            <a:pPr lvl="1"/>
            <a:r>
              <a:rPr lang="en-US" dirty="0"/>
              <a:t>Show which function the decryption happens in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CF86-A4CF-5B01-3B27-2A889E46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Thursday, October 27,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89AA-E9FD-A78B-A187-8121EEAF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 Reverse Engineering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2B7E-973C-421F-FEAA-9AE4F260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6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A440-5B54-FE3B-1742-7F15F109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2888-A4AB-9B3E-E1C5-DCB67EE7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48C7-0007-04FE-D2B2-4781FD7A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804C2B7A-EF38-5B18-8EAC-E99840131B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81" b="44781"/>
          <a:stretch/>
        </p:blipFill>
        <p:spPr>
          <a:xfrm>
            <a:off x="0" y="1"/>
            <a:ext cx="12192000" cy="1066800"/>
          </a:xfrm>
        </p:spPr>
      </p:pic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007D7676-E348-FA40-A0A5-967A6C43C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213194"/>
              </p:ext>
            </p:extLst>
          </p:nvPr>
        </p:nvGraphicFramePr>
        <p:xfrm>
          <a:off x="762000" y="1386696"/>
          <a:ext cx="10668000" cy="4348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73471216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311945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(Refresher)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Refreshing Knowledge of previous modules and lectures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6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/>
                        <a:t>Introducing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different </a:t>
                      </a:r>
                      <a:r>
                        <a:rPr lang="de-CH" dirty="0" err="1"/>
                        <a:t>tools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to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student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Introduction into RE #2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Static analysis of a given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 into RE #3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analysis of a given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RE attempts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Given simple files compiled in several languages (</a:t>
                      </a:r>
                      <a:r>
                        <a:rPr lang="en-US" dirty="0" err="1"/>
                        <a:t>py</a:t>
                      </a:r>
                      <a:r>
                        <a:rPr lang="en-US" dirty="0"/>
                        <a:t>, c#, </a:t>
                      </a:r>
                      <a:r>
                        <a:rPr lang="en-US" dirty="0" err="1"/>
                        <a:t>c++</a:t>
                      </a:r>
                      <a:r>
                        <a:rPr lang="en-US" dirty="0"/>
                        <a:t>…) get flag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2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keygen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only finding out the password but writing a keygen for the program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612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Harder </a:t>
                      </a:r>
                      <a:r>
                        <a:rPr lang="en-US" dirty="0" err="1"/>
                        <a:t>CrackMes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new native API </a:t>
                      </a:r>
                      <a:r>
                        <a:rPr lang="en-US" dirty="0" err="1"/>
                        <a:t>funcs</a:t>
                      </a:r>
                      <a:r>
                        <a:rPr lang="en-US" dirty="0"/>
                        <a:t> / techniques like stack strings 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some injection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5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Dump memory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Explain how to dump memory off a given executable which uses a previously explained injection technique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“Anti”- Techniques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Introduce “Anti”- Techniques and provide program for students to bypass</a:t>
                      </a:r>
                      <a:endParaRPr lang="de-CH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892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6CC92CE74C764BB08714EFF166AE15" ma:contentTypeVersion="13" ma:contentTypeDescription="Ein neues Dokument erstellen." ma:contentTypeScope="" ma:versionID="162744d195ccf1fd0026b85f9869747a">
  <xsd:schema xmlns:xsd="http://www.w3.org/2001/XMLSchema" xmlns:xs="http://www.w3.org/2001/XMLSchema" xmlns:p="http://schemas.microsoft.com/office/2006/metadata/properties" xmlns:ns3="3ffae5a7-bbdb-4456-9df2-94e60f19dcb8" xmlns:ns4="4ec31d23-0c97-44ee-8d81-46eecb7f063f" targetNamespace="http://schemas.microsoft.com/office/2006/metadata/properties" ma:root="true" ma:fieldsID="7730ee8dec67f4a5525bf1b990fe677a" ns3:_="" ns4:_="">
    <xsd:import namespace="3ffae5a7-bbdb-4456-9df2-94e60f19dcb8"/>
    <xsd:import namespace="4ec31d23-0c97-44ee-8d81-46eecb7f06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ae5a7-bbdb-4456-9df2-94e60f19d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c31d23-0c97-44ee-8d81-46eecb7f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ffae5a7-bbdb-4456-9df2-94e60f19dcb8" xsi:nil="true"/>
  </documentManagement>
</p:properties>
</file>

<file path=customXml/itemProps1.xml><?xml version="1.0" encoding="utf-8"?>
<ds:datastoreItem xmlns:ds="http://schemas.openxmlformats.org/officeDocument/2006/customXml" ds:itemID="{D0C14CC6-F8D1-4E90-B6B9-8F0C134D6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fae5a7-bbdb-4456-9df2-94e60f19dcb8"/>
    <ds:schemaRef ds:uri="4ec31d23-0c97-44ee-8d81-46eecb7f0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3ffae5a7-bbdb-4456-9df2-94e60f19dcb8"/>
    <ds:schemaRef ds:uri="4ec31d23-0c97-44ee-8d81-46eecb7f063f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0</TotalTime>
  <Words>427</Words>
  <Application>Microsoft Office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SA Reverse Engineering</vt:lpstr>
      <vt:lpstr>Deliverables for this meeting</vt:lpstr>
      <vt:lpstr>Decisions from Sprint Meeting</vt:lpstr>
      <vt:lpstr>Updated Mind-Map</vt:lpstr>
      <vt:lpstr>Updated GANTT-Chart</vt:lpstr>
      <vt:lpstr>POC Lab 3: Introduction #2</vt:lpstr>
      <vt:lpstr>POC Lab 4: Introduction #3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 Reverse Engineering</dc:title>
  <dc:creator>Thomas Kleb</dc:creator>
  <cp:lastModifiedBy>Thomas Kleb</cp:lastModifiedBy>
  <cp:revision>1</cp:revision>
  <dcterms:created xsi:type="dcterms:W3CDTF">2022-10-26T12:40:37Z</dcterms:created>
  <dcterms:modified xsi:type="dcterms:W3CDTF">2022-10-26T13:21:29Z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0x010100B96CC92CE74C764BB08714EFF166AE15</vt:lpwstr>
  </property>
</Properties>
</file>