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65" r:id="rId5"/>
    <p:sldId id="260" r:id="rId6"/>
    <p:sldId id="264" r:id="rId7"/>
    <p:sldId id="267" r:id="rId8"/>
    <p:sldId id="263" r:id="rId9"/>
    <p:sldId id="269" r:id="rId10"/>
    <p:sldId id="268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69D"/>
    <a:srgbClr val="225A89"/>
    <a:srgbClr val="8C83CF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13:38:13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1 407,'0'10950,"0"-22286,0 11315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B3702E0-004D-7356-FCC1-4C715C5E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79"/>
          <a:stretch/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A7AA8-B17B-3002-06FD-0E8D9AB6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SA-Reverse Engineering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775A4-D7F5-6CD8-BAD7-D7D4C07B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Advisor Meeting 25.11.2022</a:t>
            </a:r>
          </a:p>
          <a:p>
            <a:r>
              <a:rPr lang="en-US" dirty="0">
                <a:solidFill>
                  <a:srgbClr val="FFFFFF"/>
                </a:solidFill>
              </a:rPr>
              <a:t>Construction Phase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Concepts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51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Further Plan</a:t>
            </a:r>
            <a:endParaRPr lang="de-DE" dirty="0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89ADF12-23E0-10B8-2912-5739389B7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88" y="1995055"/>
            <a:ext cx="11145760" cy="4441969"/>
          </a:xfrm>
        </p:spPr>
      </p:pic>
    </p:spTree>
    <p:extLst>
      <p:ext uri="{BB962C8B-B14F-4D97-AF65-F5344CB8AC3E}">
        <p14:creationId xmlns:p14="http://schemas.microsoft.com/office/powerpoint/2010/main" val="33228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1" y="1995055"/>
            <a:ext cx="11165480" cy="37338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617220" lvl="1" indent="-342900"/>
            <a:r>
              <a:rPr lang="en-US" dirty="0" err="1"/>
              <a:t>Pwntools</a:t>
            </a:r>
            <a:r>
              <a:rPr lang="en-US" dirty="0"/>
              <a:t> Challenge</a:t>
            </a:r>
          </a:p>
          <a:p>
            <a:pPr marL="617220" lvl="1" indent="-342900"/>
            <a:r>
              <a:rPr lang="en-US" dirty="0"/>
              <a:t>Cryptographic Challenge</a:t>
            </a:r>
          </a:p>
          <a:p>
            <a:pPr marL="617220" lvl="1" indent="-342900"/>
            <a:r>
              <a:rPr lang="en-US" dirty="0"/>
              <a:t>Assembly Refresher Challenge</a:t>
            </a:r>
          </a:p>
          <a:p>
            <a:pPr marL="617220" lvl="1" indent="-342900"/>
            <a:r>
              <a:rPr lang="en-US" dirty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Concepts:</a:t>
            </a:r>
          </a:p>
          <a:p>
            <a:pPr marL="617220" lvl="1" indent="-342900"/>
            <a:r>
              <a:rPr lang="en-US" dirty="0"/>
              <a:t>Patching</a:t>
            </a:r>
          </a:p>
          <a:p>
            <a:pPr marL="617220" lvl="1" indent="-342900"/>
            <a:r>
              <a:rPr lang="en-US" dirty="0" err="1"/>
              <a:t>Pwntools</a:t>
            </a:r>
            <a:r>
              <a:rPr lang="en-US" dirty="0"/>
              <a:t> </a:t>
            </a:r>
            <a:r>
              <a:rPr lang="en-US" dirty="0" err="1"/>
              <a:t>Iter</a:t>
            </a: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Deliverables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</a:p>
          <a:p>
            <a:pPr marL="617220" lvl="1" indent="-342900"/>
            <a:r>
              <a:rPr lang="en-US" sz="2200" b="1" dirty="0"/>
              <a:t>Testing Labs / Feedback implementing</a:t>
            </a:r>
          </a:p>
          <a:p>
            <a:pPr marL="617220" lvl="1" indent="-342900"/>
            <a:r>
              <a:rPr lang="en-US" sz="2200" b="1" dirty="0"/>
              <a:t>GANTT-Diagram Update</a:t>
            </a:r>
          </a:p>
          <a:p>
            <a:pPr marL="617220" lvl="1" indent="-342900"/>
            <a:r>
              <a:rPr lang="en-US" sz="2200" b="1" dirty="0"/>
              <a:t>Assembly Refresher Challenge</a:t>
            </a:r>
          </a:p>
          <a:p>
            <a:pPr marL="617220" lvl="1" indent="-342900"/>
            <a:r>
              <a:rPr lang="en-US" sz="2200" b="1" dirty="0"/>
              <a:t>Concept of last 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/>
              <a:t>Advisor</a:t>
            </a:r>
            <a:endParaRPr lang="de-DE" sz="2400" b="1" dirty="0"/>
          </a:p>
          <a:p>
            <a:pPr marL="617220" lvl="1" indent="-342900"/>
            <a:r>
              <a:rPr lang="de-DE" sz="2200" b="1" dirty="0"/>
              <a:t>Change Challenge Modes</a:t>
            </a:r>
          </a:p>
        </p:txBody>
      </p:sp>
    </p:spTree>
    <p:extLst>
      <p:ext uri="{BB962C8B-B14F-4D97-AF65-F5344CB8AC3E}">
        <p14:creationId xmlns:p14="http://schemas.microsoft.com/office/powerpoint/2010/main" val="39261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GANTT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30B09F2-18C9-3A61-9D6D-6AF6C52A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995055"/>
            <a:ext cx="11076233" cy="44142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1438F30-7DE1-5FD1-D207-38F7FA91BDF1}"/>
                  </a:ext>
                </a:extLst>
              </p14:cNvPr>
              <p14:cNvContentPartPr/>
              <p14:nvPr/>
            </p14:nvContentPartPr>
            <p14:xfrm>
              <a:off x="5540004" y="2430196"/>
              <a:ext cx="360" cy="40888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1438F30-7DE1-5FD1-D207-38F7FA91B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1364" y="2421196"/>
                <a:ext cx="18000" cy="41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0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Challenge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Vulnerability </a:t>
            </a:r>
            <a:r>
              <a:rPr lang="en-US" dirty="0">
                <a:sym typeface="Wingdings" panose="05000000000000000000" pitchFamily="2" charset="2"/>
              </a:rPr>
              <a:t> Exploit it with </a:t>
            </a:r>
            <a:r>
              <a:rPr lang="en-US" dirty="0" err="1">
                <a:sym typeface="Wingdings" panose="05000000000000000000" pitchFamily="2" charset="2"/>
              </a:rPr>
              <a:t>pwntools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Local or Remote </a:t>
            </a:r>
          </a:p>
        </p:txBody>
      </p:sp>
    </p:spTree>
    <p:extLst>
      <p:ext uri="{BB962C8B-B14F-4D97-AF65-F5344CB8AC3E}">
        <p14:creationId xmlns:p14="http://schemas.microsoft.com/office/powerpoint/2010/main" val="7259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Cryptographic Challenge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AES-ECB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Remote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Idea: Learn about unsecure Cryptography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6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Assembly Refresher Challenge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„Hello World“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Help </a:t>
            </a:r>
            <a:r>
              <a:rPr lang="de-DE" dirty="0" err="1"/>
              <a:t>of</a:t>
            </a:r>
            <a:r>
              <a:rPr lang="de-DE" dirty="0"/>
              <a:t> John Hammond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Write Follow-Up </a:t>
            </a:r>
            <a:r>
              <a:rPr lang="de-DE" dirty="0" err="1"/>
              <a:t>Program</a:t>
            </a:r>
            <a:endParaRPr lang="de-DE" dirty="0"/>
          </a:p>
          <a:p>
            <a:pPr marL="617220" lvl="1" indent="-342900"/>
            <a:r>
              <a:rPr lang="de-DE" dirty="0"/>
              <a:t>Count </a:t>
            </a:r>
            <a:r>
              <a:rPr lang="de-DE" dirty="0" err="1"/>
              <a:t>from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25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Testing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1" y="1995055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 Testing of each 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Patching Challenge Concepts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Print 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 </a:t>
            </a:r>
            <a:r>
              <a:rPr lang="de-DE" dirty="0" err="1"/>
              <a:t>printFlag</a:t>
            </a:r>
            <a:r>
              <a:rPr lang="de-DE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Patch </a:t>
            </a:r>
            <a:r>
              <a:rPr lang="de-DE" dirty="0" err="1"/>
              <a:t>it</a:t>
            </a:r>
            <a:r>
              <a:rPr lang="de-DE" dirty="0"/>
              <a:t> and Upload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socat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Simple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patching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21936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SA-Reverse Engineering</vt:lpstr>
      <vt:lpstr>Agenda</vt:lpstr>
      <vt:lpstr>Deliverables</vt:lpstr>
      <vt:lpstr>GANTT</vt:lpstr>
      <vt:lpstr>Pwntools Challenge</vt:lpstr>
      <vt:lpstr>Cryptographic Challenge</vt:lpstr>
      <vt:lpstr>Assembly Refresher Challenge</vt:lpstr>
      <vt:lpstr>Testing</vt:lpstr>
      <vt:lpstr>Patching Challenge Concepts</vt:lpstr>
      <vt:lpstr>Pwntools Iter Concepts</vt:lpstr>
      <vt:lpstr>Further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SA- Reverse Engineering</dc:title>
  <dc:creator>Thomas Kleb</dc:creator>
  <cp:lastModifiedBy>Ronny Müller</cp:lastModifiedBy>
  <cp:revision>7</cp:revision>
  <dcterms:created xsi:type="dcterms:W3CDTF">2022-11-09T12:47:43Z</dcterms:created>
  <dcterms:modified xsi:type="dcterms:W3CDTF">2022-11-23T13:58:48Z</dcterms:modified>
</cp:coreProperties>
</file>