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71EC2-4E43-442F-A57A-0CAD550C7840}" v="23" dt="2022-10-12T19:13:18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Nenz" userId="d3973f64-3531-4e83-8993-0f059ef9c9fb" providerId="ADAL" clId="{29971EC2-4E43-442F-A57A-0CAD550C7840}"/>
    <pc:docChg chg="undo custSel addSld delSld modSld">
      <pc:chgData name="Gianluca Nenz" userId="d3973f64-3531-4e83-8993-0f059ef9c9fb" providerId="ADAL" clId="{29971EC2-4E43-442F-A57A-0CAD550C7840}" dt="2022-10-12T19:13:26.599" v="2127" actId="5793"/>
      <pc:docMkLst>
        <pc:docMk/>
      </pc:docMkLst>
      <pc:sldChg chg="modSp mod">
        <pc:chgData name="Gianluca Nenz" userId="d3973f64-3531-4e83-8993-0f059ef9c9fb" providerId="ADAL" clId="{29971EC2-4E43-442F-A57A-0CAD550C7840}" dt="2022-10-12T17:39:35.782" v="6" actId="1076"/>
        <pc:sldMkLst>
          <pc:docMk/>
          <pc:sldMk cId="890019340" sldId="257"/>
        </pc:sldMkLst>
        <pc:spChg chg="mod">
          <ac:chgData name="Gianluca Nenz" userId="d3973f64-3531-4e83-8993-0f059ef9c9fb" providerId="ADAL" clId="{29971EC2-4E43-442F-A57A-0CAD550C7840}" dt="2022-10-12T17:39:22.535" v="2" actId="1076"/>
          <ac:spMkLst>
            <pc:docMk/>
            <pc:sldMk cId="890019340" sldId="257"/>
            <ac:spMk id="2" creationId="{591DCD41-7E0B-E2E2-EC28-1EB22ED80DAB}"/>
          </ac:spMkLst>
        </pc:spChg>
        <pc:picChg chg="mod">
          <ac:chgData name="Gianluca Nenz" userId="d3973f64-3531-4e83-8993-0f059ef9c9fb" providerId="ADAL" clId="{29971EC2-4E43-442F-A57A-0CAD550C7840}" dt="2022-10-12T17:39:35.782" v="6" actId="1076"/>
          <ac:picMkLst>
            <pc:docMk/>
            <pc:sldMk cId="890019340" sldId="257"/>
            <ac:picMk id="7" creationId="{529AC5CB-ECDE-1F63-93E7-D8CC7A96F2A2}"/>
          </ac:picMkLst>
        </pc:picChg>
      </pc:sldChg>
      <pc:sldChg chg="addSp delSp modSp new mod setBg">
        <pc:chgData name="Gianluca Nenz" userId="d3973f64-3531-4e83-8993-0f059ef9c9fb" providerId="ADAL" clId="{29971EC2-4E43-442F-A57A-0CAD550C7840}" dt="2022-10-12T18:34:31.884" v="587" actId="20577"/>
        <pc:sldMkLst>
          <pc:docMk/>
          <pc:sldMk cId="3946849197" sldId="258"/>
        </pc:sldMkLst>
        <pc:spChg chg="mod">
          <ac:chgData name="Gianluca Nenz" userId="d3973f64-3531-4e83-8993-0f059ef9c9fb" providerId="ADAL" clId="{29971EC2-4E43-442F-A57A-0CAD550C7840}" dt="2022-10-12T17:48:52.515" v="535" actId="26606"/>
          <ac:spMkLst>
            <pc:docMk/>
            <pc:sldMk cId="3946849197" sldId="258"/>
            <ac:spMk id="2" creationId="{1670BCB7-C137-E888-1701-A291C2932901}"/>
          </ac:spMkLst>
        </pc:spChg>
        <pc:spChg chg="del">
          <ac:chgData name="Gianluca Nenz" userId="d3973f64-3531-4e83-8993-0f059ef9c9fb" providerId="ADAL" clId="{29971EC2-4E43-442F-A57A-0CAD550C7840}" dt="2022-10-12T17:40:06.318" v="25" actId="3680"/>
          <ac:spMkLst>
            <pc:docMk/>
            <pc:sldMk cId="3946849197" sldId="258"/>
            <ac:spMk id="3" creationId="{E4DFC96B-C63C-9097-5FC1-3EC1685E1B39}"/>
          </ac:spMkLst>
        </pc:spChg>
        <pc:spChg chg="add del mod">
          <ac:chgData name="Gianluca Nenz" userId="d3973f64-3531-4e83-8993-0f059ef9c9fb" providerId="ADAL" clId="{29971EC2-4E43-442F-A57A-0CAD550C7840}" dt="2022-10-12T17:48:52.515" v="535" actId="26606"/>
          <ac:spMkLst>
            <pc:docMk/>
            <pc:sldMk cId="3946849197" sldId="258"/>
            <ac:spMk id="6" creationId="{F146500E-6027-3D4F-7880-B7956F250CBC}"/>
          </ac:spMkLst>
        </pc:spChg>
        <pc:spChg chg="add del mod">
          <ac:chgData name="Gianluca Nenz" userId="d3973f64-3531-4e83-8993-0f059ef9c9fb" providerId="ADAL" clId="{29971EC2-4E43-442F-A57A-0CAD550C7840}" dt="2022-10-12T17:48:52.515" v="535" actId="26606"/>
          <ac:spMkLst>
            <pc:docMk/>
            <pc:sldMk cId="3946849197" sldId="258"/>
            <ac:spMk id="8" creationId="{EDCC9E4A-F4C4-AE0B-CA65-DF11D6BACFF2}"/>
          </ac:spMkLst>
        </pc:spChg>
        <pc:graphicFrameChg chg="add del mod ord modGraphic">
          <ac:chgData name="Gianluca Nenz" userId="d3973f64-3531-4e83-8993-0f059ef9c9fb" providerId="ADAL" clId="{29971EC2-4E43-442F-A57A-0CAD550C7840}" dt="2022-10-12T17:48:46.557" v="534" actId="478"/>
          <ac:graphicFrameMkLst>
            <pc:docMk/>
            <pc:sldMk cId="3946849197" sldId="258"/>
            <ac:graphicFrameMk id="4" creationId="{303D9C83-252F-5D7B-80F0-A9CB0AF6C51F}"/>
          </ac:graphicFrameMkLst>
        </pc:graphicFrameChg>
        <pc:graphicFrameChg chg="add del mod modGraphic">
          <ac:chgData name="Gianluca Nenz" userId="d3973f64-3531-4e83-8993-0f059ef9c9fb" providerId="ADAL" clId="{29971EC2-4E43-442F-A57A-0CAD550C7840}" dt="2022-10-12T17:48:45.343" v="533" actId="478"/>
          <ac:graphicFrameMkLst>
            <pc:docMk/>
            <pc:sldMk cId="3946849197" sldId="258"/>
            <ac:graphicFrameMk id="5" creationId="{82DB2175-4B8F-10C5-1F75-D2FAAF1EEBC6}"/>
          </ac:graphicFrameMkLst>
        </pc:graphicFrameChg>
        <pc:graphicFrameChg chg="add mod">
          <ac:chgData name="Gianluca Nenz" userId="d3973f64-3531-4e83-8993-0f059ef9c9fb" providerId="ADAL" clId="{29971EC2-4E43-442F-A57A-0CAD550C7840}" dt="2022-10-12T18:34:31.884" v="587" actId="20577"/>
          <ac:graphicFrameMkLst>
            <pc:docMk/>
            <pc:sldMk cId="3946849197" sldId="258"/>
            <ac:graphicFrameMk id="10" creationId="{B7110773-CFBF-12BA-031F-2BA24C24F652}"/>
          </ac:graphicFrameMkLst>
        </pc:graphicFrameChg>
      </pc:sldChg>
      <pc:sldChg chg="addSp delSp modSp new mod">
        <pc:chgData name="Gianluca Nenz" userId="d3973f64-3531-4e83-8993-0f059ef9c9fb" providerId="ADAL" clId="{29971EC2-4E43-442F-A57A-0CAD550C7840}" dt="2022-10-12T19:13:26.599" v="2127" actId="5793"/>
        <pc:sldMkLst>
          <pc:docMk/>
          <pc:sldMk cId="3858611926" sldId="259"/>
        </pc:sldMkLst>
        <pc:spChg chg="mod">
          <ac:chgData name="Gianluca Nenz" userId="d3973f64-3531-4e83-8993-0f059ef9c9fb" providerId="ADAL" clId="{29971EC2-4E43-442F-A57A-0CAD550C7840}" dt="2022-10-12T19:13:02.492" v="2113" actId="14100"/>
          <ac:spMkLst>
            <pc:docMk/>
            <pc:sldMk cId="3858611926" sldId="259"/>
            <ac:spMk id="2" creationId="{CC313463-B145-056F-20BF-E10D560E2C1D}"/>
          </ac:spMkLst>
        </pc:spChg>
        <pc:spChg chg="del">
          <ac:chgData name="Gianluca Nenz" userId="d3973f64-3531-4e83-8993-0f059ef9c9fb" providerId="ADAL" clId="{29971EC2-4E43-442F-A57A-0CAD550C7840}" dt="2022-10-12T17:50:11.348" v="554" actId="3680"/>
          <ac:spMkLst>
            <pc:docMk/>
            <pc:sldMk cId="3858611926" sldId="259"/>
            <ac:spMk id="3" creationId="{6795BFBE-36F7-0B2A-7143-B0504CD28BC1}"/>
          </ac:spMkLst>
        </pc:spChg>
        <pc:spChg chg="add del">
          <ac:chgData name="Gianluca Nenz" userId="d3973f64-3531-4e83-8993-0f059ef9c9fb" providerId="ADAL" clId="{29971EC2-4E43-442F-A57A-0CAD550C7840}" dt="2022-10-12T19:12:48.402" v="2095" actId="22"/>
          <ac:spMkLst>
            <pc:docMk/>
            <pc:sldMk cId="3858611926" sldId="259"/>
            <ac:spMk id="6" creationId="{C7D5CDE0-FE22-8354-B7CD-63FFFA73D1F1}"/>
          </ac:spMkLst>
        </pc:spChg>
        <pc:graphicFrameChg chg="add mod ord modGraphic">
          <ac:chgData name="Gianluca Nenz" userId="d3973f64-3531-4e83-8993-0f059ef9c9fb" providerId="ADAL" clId="{29971EC2-4E43-442F-A57A-0CAD550C7840}" dt="2022-10-12T19:13:26.599" v="2127" actId="5793"/>
          <ac:graphicFrameMkLst>
            <pc:docMk/>
            <pc:sldMk cId="3858611926" sldId="259"/>
            <ac:graphicFrameMk id="4" creationId="{031D7E23-7F81-D6E4-AF3A-B23A164561E5}"/>
          </ac:graphicFrameMkLst>
        </pc:graphicFrameChg>
      </pc:sldChg>
      <pc:sldChg chg="addSp delSp modSp new add del mod">
        <pc:chgData name="Gianluca Nenz" userId="d3973f64-3531-4e83-8993-0f059ef9c9fb" providerId="ADAL" clId="{29971EC2-4E43-442F-A57A-0CAD550C7840}" dt="2022-10-12T19:13:24.040" v="2123" actId="47"/>
        <pc:sldMkLst>
          <pc:docMk/>
          <pc:sldMk cId="3733323898" sldId="260"/>
        </pc:sldMkLst>
        <pc:spChg chg="mod">
          <ac:chgData name="Gianluca Nenz" userId="d3973f64-3531-4e83-8993-0f059ef9c9fb" providerId="ADAL" clId="{29971EC2-4E43-442F-A57A-0CAD550C7840}" dt="2022-10-12T19:04:09.783" v="2066" actId="20577"/>
          <ac:spMkLst>
            <pc:docMk/>
            <pc:sldMk cId="3733323898" sldId="260"/>
            <ac:spMk id="2" creationId="{F8818FB9-863D-885F-AF00-C712CC71058E}"/>
          </ac:spMkLst>
        </pc:spChg>
        <pc:spChg chg="del mod">
          <ac:chgData name="Gianluca Nenz" userId="d3973f64-3531-4e83-8993-0f059ef9c9fb" providerId="ADAL" clId="{29971EC2-4E43-442F-A57A-0CAD550C7840}" dt="2022-10-12T19:03:53.697" v="2046" actId="478"/>
          <ac:spMkLst>
            <pc:docMk/>
            <pc:sldMk cId="3733323898" sldId="260"/>
            <ac:spMk id="3" creationId="{E0F14DB8-3001-E40F-B9D0-61F6DA69F9ED}"/>
          </ac:spMkLst>
        </pc:spChg>
        <pc:spChg chg="add del mod">
          <ac:chgData name="Gianluca Nenz" userId="d3973f64-3531-4e83-8993-0f059ef9c9fb" providerId="ADAL" clId="{29971EC2-4E43-442F-A57A-0CAD550C7840}" dt="2022-10-12T19:03:55.584" v="2047" actId="478"/>
          <ac:spMkLst>
            <pc:docMk/>
            <pc:sldMk cId="3733323898" sldId="260"/>
            <ac:spMk id="6" creationId="{063D0C17-26BD-E1E3-CD0E-8F4FDD818BFE}"/>
          </ac:spMkLst>
        </pc:spChg>
        <pc:graphicFrameChg chg="add mod modGraphic">
          <ac:chgData name="Gianluca Nenz" userId="d3973f64-3531-4e83-8993-0f059ef9c9fb" providerId="ADAL" clId="{29971EC2-4E43-442F-A57A-0CAD550C7840}" dt="2022-10-12T19:13:15.290" v="2116" actId="1076"/>
          <ac:graphicFrameMkLst>
            <pc:docMk/>
            <pc:sldMk cId="3733323898" sldId="260"/>
            <ac:graphicFrameMk id="4" creationId="{4CE9824E-F492-DB99-1467-B7B850BD131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4B314-D12F-4158-8FAA-69473470588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66516D-5239-421D-B239-B9F5D3958221}">
      <dgm:prSet/>
      <dgm:spPr/>
      <dgm:t>
        <a:bodyPr/>
        <a:lstStyle/>
        <a:p>
          <a:r>
            <a:rPr lang="en-US" dirty="0"/>
            <a:t>Precondition</a:t>
          </a:r>
        </a:p>
      </dgm:t>
    </dgm:pt>
    <dgm:pt modelId="{6BF45BCD-1A7B-45E8-B5F7-F2CBA56CE515}" type="parTrans" cxnId="{2CF36BF7-475A-4947-A001-310E52FFD66F}">
      <dgm:prSet/>
      <dgm:spPr/>
      <dgm:t>
        <a:bodyPr/>
        <a:lstStyle/>
        <a:p>
          <a:endParaRPr lang="en-US"/>
        </a:p>
      </dgm:t>
    </dgm:pt>
    <dgm:pt modelId="{0121608D-75DC-44C6-AD9F-E7C65CD9AE96}" type="sibTrans" cxnId="{2CF36BF7-475A-4947-A001-310E52FFD66F}">
      <dgm:prSet/>
      <dgm:spPr/>
      <dgm:t>
        <a:bodyPr/>
        <a:lstStyle/>
        <a:p>
          <a:endParaRPr lang="en-US"/>
        </a:p>
      </dgm:t>
    </dgm:pt>
    <dgm:pt modelId="{05AA9C97-8CF7-4ACA-A233-37B94ABBE4C7}">
      <dgm:prSet/>
      <dgm:spPr/>
      <dgm:t>
        <a:bodyPr/>
        <a:lstStyle/>
        <a:p>
          <a:r>
            <a:rPr lang="en-US"/>
            <a:t>Assembler (Bsys)</a:t>
          </a:r>
        </a:p>
      </dgm:t>
    </dgm:pt>
    <dgm:pt modelId="{523E8338-C34C-4517-89A3-04C05C086AE6}" type="parTrans" cxnId="{71315D1B-C358-4873-94FC-C8220BAAA379}">
      <dgm:prSet/>
      <dgm:spPr/>
      <dgm:t>
        <a:bodyPr/>
        <a:lstStyle/>
        <a:p>
          <a:endParaRPr lang="en-US"/>
        </a:p>
      </dgm:t>
    </dgm:pt>
    <dgm:pt modelId="{2D7E2658-EED5-4510-AA76-11B43543447E}" type="sibTrans" cxnId="{71315D1B-C358-4873-94FC-C8220BAAA379}">
      <dgm:prSet/>
      <dgm:spPr/>
      <dgm:t>
        <a:bodyPr/>
        <a:lstStyle/>
        <a:p>
          <a:endParaRPr lang="en-US"/>
        </a:p>
      </dgm:t>
    </dgm:pt>
    <dgm:pt modelId="{B65FA80B-C50D-4995-9E23-A65637A30502}">
      <dgm:prSet/>
      <dgm:spPr/>
      <dgm:t>
        <a:bodyPr/>
        <a:lstStyle/>
        <a:p>
          <a:r>
            <a:rPr lang="en-US"/>
            <a:t>C (Bsys)</a:t>
          </a:r>
        </a:p>
      </dgm:t>
    </dgm:pt>
    <dgm:pt modelId="{644510F2-F774-47F6-A0C2-3892B87C4D16}" type="parTrans" cxnId="{74934058-BBDB-4171-8813-3CAFF8A44F78}">
      <dgm:prSet/>
      <dgm:spPr/>
      <dgm:t>
        <a:bodyPr/>
        <a:lstStyle/>
        <a:p>
          <a:endParaRPr lang="en-US"/>
        </a:p>
      </dgm:t>
    </dgm:pt>
    <dgm:pt modelId="{C2B02DCB-EA55-4A80-8154-6FEB842B422C}" type="sibTrans" cxnId="{74934058-BBDB-4171-8813-3CAFF8A44F78}">
      <dgm:prSet/>
      <dgm:spPr/>
      <dgm:t>
        <a:bodyPr/>
        <a:lstStyle/>
        <a:p>
          <a:endParaRPr lang="en-US"/>
        </a:p>
      </dgm:t>
    </dgm:pt>
    <dgm:pt modelId="{D853CE34-7F35-4B9A-929B-C144EF2AC2A3}">
      <dgm:prSet/>
      <dgm:spPr/>
      <dgm:t>
        <a:bodyPr/>
        <a:lstStyle/>
        <a:p>
          <a:r>
            <a:rPr lang="de-CH" dirty="0"/>
            <a:t>Python (OOP)</a:t>
          </a:r>
          <a:endParaRPr lang="en-US" dirty="0"/>
        </a:p>
      </dgm:t>
    </dgm:pt>
    <dgm:pt modelId="{BA76420D-0381-460A-8E09-5F7081813EDB}" type="parTrans" cxnId="{0A2A54C1-B08E-4014-A67A-2C7797E5718F}">
      <dgm:prSet/>
      <dgm:spPr/>
      <dgm:t>
        <a:bodyPr/>
        <a:lstStyle/>
        <a:p>
          <a:endParaRPr lang="en-US"/>
        </a:p>
      </dgm:t>
    </dgm:pt>
    <dgm:pt modelId="{26A2DD5F-0833-47CD-B9B1-84BC0450ED6D}" type="sibTrans" cxnId="{0A2A54C1-B08E-4014-A67A-2C7797E5718F}">
      <dgm:prSet/>
      <dgm:spPr/>
      <dgm:t>
        <a:bodyPr/>
        <a:lstStyle/>
        <a:p>
          <a:endParaRPr lang="en-US"/>
        </a:p>
      </dgm:t>
    </dgm:pt>
    <dgm:pt modelId="{7630BC1D-7D91-40B3-BBF0-9877BBFD7F43}">
      <dgm:prSet/>
      <dgm:spPr/>
      <dgm:t>
        <a:bodyPr/>
        <a:lstStyle/>
        <a:p>
          <a:r>
            <a:rPr lang="de-CH" dirty="0"/>
            <a:t>Fundamental </a:t>
          </a:r>
          <a:r>
            <a:rPr lang="de-CH" dirty="0" err="1"/>
            <a:t>knowledge</a:t>
          </a:r>
          <a:endParaRPr lang="en-US" dirty="0"/>
        </a:p>
      </dgm:t>
    </dgm:pt>
    <dgm:pt modelId="{3D2465E2-F9E4-46CF-98D1-3FE4E5D306DD}" type="parTrans" cxnId="{365544D8-3C03-4981-A2C0-26D7A010143A}">
      <dgm:prSet/>
      <dgm:spPr/>
      <dgm:t>
        <a:bodyPr/>
        <a:lstStyle/>
        <a:p>
          <a:endParaRPr lang="en-US"/>
        </a:p>
      </dgm:t>
    </dgm:pt>
    <dgm:pt modelId="{C82AC452-2B21-4B02-8C26-0F9D652B4191}" type="sibTrans" cxnId="{365544D8-3C03-4981-A2C0-26D7A010143A}">
      <dgm:prSet/>
      <dgm:spPr/>
      <dgm:t>
        <a:bodyPr/>
        <a:lstStyle/>
        <a:p>
          <a:endParaRPr lang="en-US"/>
        </a:p>
      </dgm:t>
    </dgm:pt>
    <dgm:pt modelId="{89DA275C-47FB-4EB7-8950-4C2F628F0444}">
      <dgm:prSet/>
      <dgm:spPr/>
      <dgm:t>
        <a:bodyPr/>
        <a:lstStyle/>
        <a:p>
          <a:r>
            <a:rPr lang="de-CH"/>
            <a:t>Analysis</a:t>
          </a:r>
          <a:endParaRPr lang="en-US"/>
        </a:p>
      </dgm:t>
    </dgm:pt>
    <dgm:pt modelId="{FEC2B3E7-C99E-400F-87D3-FEB1B1759BF9}" type="parTrans" cxnId="{138BDC02-52C7-457D-94AC-0878255AD106}">
      <dgm:prSet/>
      <dgm:spPr/>
      <dgm:t>
        <a:bodyPr/>
        <a:lstStyle/>
        <a:p>
          <a:endParaRPr lang="en-US"/>
        </a:p>
      </dgm:t>
    </dgm:pt>
    <dgm:pt modelId="{870B53CE-751E-4A7B-A92B-A66EAB5CC892}" type="sibTrans" cxnId="{138BDC02-52C7-457D-94AC-0878255AD106}">
      <dgm:prSet/>
      <dgm:spPr/>
      <dgm:t>
        <a:bodyPr/>
        <a:lstStyle/>
        <a:p>
          <a:endParaRPr lang="en-US"/>
        </a:p>
      </dgm:t>
    </dgm:pt>
    <dgm:pt modelId="{BC1D5527-EC7B-4E80-B4E3-24C18D96D0D0}">
      <dgm:prSet/>
      <dgm:spPr/>
      <dgm:t>
        <a:bodyPr/>
        <a:lstStyle/>
        <a:p>
          <a:r>
            <a:rPr lang="de-CH" dirty="0" err="1"/>
            <a:t>Programming</a:t>
          </a:r>
          <a:endParaRPr lang="en-US" dirty="0"/>
        </a:p>
      </dgm:t>
    </dgm:pt>
    <dgm:pt modelId="{C7C659B5-824D-47C7-BE40-8180E543DCE3}" type="parTrans" cxnId="{FF596E3E-18BA-452C-A8C6-BA94A9433010}">
      <dgm:prSet/>
      <dgm:spPr/>
      <dgm:t>
        <a:bodyPr/>
        <a:lstStyle/>
        <a:p>
          <a:endParaRPr lang="en-US"/>
        </a:p>
      </dgm:t>
    </dgm:pt>
    <dgm:pt modelId="{2D083B10-5C4A-4E39-B54F-F1B30AB579CB}" type="sibTrans" cxnId="{FF596E3E-18BA-452C-A8C6-BA94A9433010}">
      <dgm:prSet/>
      <dgm:spPr/>
      <dgm:t>
        <a:bodyPr/>
        <a:lstStyle/>
        <a:p>
          <a:endParaRPr lang="en-US"/>
        </a:p>
      </dgm:t>
    </dgm:pt>
    <dgm:pt modelId="{EE748AF3-D394-498A-A172-4EBB8BB41719}">
      <dgm:prSet/>
      <dgm:spPr/>
      <dgm:t>
        <a:bodyPr/>
        <a:lstStyle/>
        <a:p>
          <a:r>
            <a:rPr lang="de-CH"/>
            <a:t>OS Knowledge</a:t>
          </a:r>
          <a:endParaRPr lang="en-US"/>
        </a:p>
      </dgm:t>
    </dgm:pt>
    <dgm:pt modelId="{666C19DC-DF66-4B92-B4E6-87112A022B21}" type="parTrans" cxnId="{63D125C1-8FC6-4DE3-AAC3-EA547DABA9E3}">
      <dgm:prSet/>
      <dgm:spPr/>
      <dgm:t>
        <a:bodyPr/>
        <a:lstStyle/>
        <a:p>
          <a:endParaRPr lang="en-US"/>
        </a:p>
      </dgm:t>
    </dgm:pt>
    <dgm:pt modelId="{48B9EDA0-06D4-4B29-8C2A-9AF8ACD8D5C0}" type="sibTrans" cxnId="{63D125C1-8FC6-4DE3-AAC3-EA547DABA9E3}">
      <dgm:prSet/>
      <dgm:spPr/>
      <dgm:t>
        <a:bodyPr/>
        <a:lstStyle/>
        <a:p>
          <a:endParaRPr lang="en-US"/>
        </a:p>
      </dgm:t>
    </dgm:pt>
    <dgm:pt modelId="{13AC592F-3A0E-4864-8FDE-1C3309514E5F}">
      <dgm:prSet/>
      <dgm:spPr/>
      <dgm:t>
        <a:bodyPr/>
        <a:lstStyle/>
        <a:p>
          <a:r>
            <a:rPr lang="de-CH"/>
            <a:t>Nice to have </a:t>
          </a:r>
          <a:endParaRPr lang="en-US"/>
        </a:p>
      </dgm:t>
    </dgm:pt>
    <dgm:pt modelId="{5DC2AE04-DBE4-4F6F-829B-8594381E675A}" type="parTrans" cxnId="{6085642D-D49A-4E3F-95C1-DB7249C18DDD}">
      <dgm:prSet/>
      <dgm:spPr/>
      <dgm:t>
        <a:bodyPr/>
        <a:lstStyle/>
        <a:p>
          <a:endParaRPr lang="en-US"/>
        </a:p>
      </dgm:t>
    </dgm:pt>
    <dgm:pt modelId="{20211E4A-47DC-4333-BE81-A05B60FB5F4A}" type="sibTrans" cxnId="{6085642D-D49A-4E3F-95C1-DB7249C18DDD}">
      <dgm:prSet/>
      <dgm:spPr/>
      <dgm:t>
        <a:bodyPr/>
        <a:lstStyle/>
        <a:p>
          <a:endParaRPr lang="en-US"/>
        </a:p>
      </dgm:t>
    </dgm:pt>
    <dgm:pt modelId="{B328B18F-2988-4E0C-ABBB-597FBB76EEBB}">
      <dgm:prSet/>
      <dgm:spPr/>
      <dgm:t>
        <a:bodyPr/>
        <a:lstStyle/>
        <a:p>
          <a:r>
            <a:rPr lang="de-CH"/>
            <a:t>«Anti»-Techniques</a:t>
          </a:r>
          <a:endParaRPr lang="en-US"/>
        </a:p>
      </dgm:t>
    </dgm:pt>
    <dgm:pt modelId="{348FE974-CF3C-4555-9F1C-4D8A44682F98}" type="parTrans" cxnId="{49087270-74B7-4F6E-B6EF-747EA5B7AA14}">
      <dgm:prSet/>
      <dgm:spPr/>
      <dgm:t>
        <a:bodyPr/>
        <a:lstStyle/>
        <a:p>
          <a:endParaRPr lang="en-US"/>
        </a:p>
      </dgm:t>
    </dgm:pt>
    <dgm:pt modelId="{70904BBF-AF1E-4B84-B7D0-A552E8C92B0E}" type="sibTrans" cxnId="{49087270-74B7-4F6E-B6EF-747EA5B7AA14}">
      <dgm:prSet/>
      <dgm:spPr/>
      <dgm:t>
        <a:bodyPr/>
        <a:lstStyle/>
        <a:p>
          <a:endParaRPr lang="en-US"/>
        </a:p>
      </dgm:t>
    </dgm:pt>
    <dgm:pt modelId="{7409D81A-6A23-4F41-AB1F-7EC920F5371A}">
      <dgm:prSet/>
      <dgm:spPr/>
      <dgm:t>
        <a:bodyPr/>
        <a:lstStyle/>
        <a:p>
          <a:r>
            <a:rPr lang="de-CH"/>
            <a:t>Unpacking</a:t>
          </a:r>
          <a:endParaRPr lang="en-US"/>
        </a:p>
      </dgm:t>
    </dgm:pt>
    <dgm:pt modelId="{6B8A0EFC-C790-495E-BFD1-0D18F306DE5C}" type="parTrans" cxnId="{5772C832-AC98-4B60-B583-38CB7FE29978}">
      <dgm:prSet/>
      <dgm:spPr/>
      <dgm:t>
        <a:bodyPr/>
        <a:lstStyle/>
        <a:p>
          <a:endParaRPr lang="en-US"/>
        </a:p>
      </dgm:t>
    </dgm:pt>
    <dgm:pt modelId="{46D1A836-FEFB-4F95-99EC-ABAE287D408B}" type="sibTrans" cxnId="{5772C832-AC98-4B60-B583-38CB7FE29978}">
      <dgm:prSet/>
      <dgm:spPr/>
      <dgm:t>
        <a:bodyPr/>
        <a:lstStyle/>
        <a:p>
          <a:endParaRPr lang="en-US"/>
        </a:p>
      </dgm:t>
    </dgm:pt>
    <dgm:pt modelId="{7CA14EAB-A22B-44D6-B9E6-957028F43AA5}">
      <dgm:prSet/>
      <dgm:spPr/>
      <dgm:t>
        <a:bodyPr/>
        <a:lstStyle/>
        <a:p>
          <a:r>
            <a:rPr lang="de-CH"/>
            <a:t>Network</a:t>
          </a:r>
          <a:endParaRPr lang="en-US"/>
        </a:p>
      </dgm:t>
    </dgm:pt>
    <dgm:pt modelId="{08DA16D3-43F4-4A04-9C03-5E741A1AA5E8}" type="parTrans" cxnId="{748C04EB-AC42-48D6-BA8C-79889CB26476}">
      <dgm:prSet/>
      <dgm:spPr/>
      <dgm:t>
        <a:bodyPr/>
        <a:lstStyle/>
        <a:p>
          <a:endParaRPr lang="en-US"/>
        </a:p>
      </dgm:t>
    </dgm:pt>
    <dgm:pt modelId="{61B5676B-9C48-4BC7-B7B2-93843D465BE9}" type="sibTrans" cxnId="{748C04EB-AC42-48D6-BA8C-79889CB26476}">
      <dgm:prSet/>
      <dgm:spPr/>
      <dgm:t>
        <a:bodyPr/>
        <a:lstStyle/>
        <a:p>
          <a:endParaRPr lang="en-US"/>
        </a:p>
      </dgm:t>
    </dgm:pt>
    <dgm:pt modelId="{55BC6E70-7C76-4D08-89BF-E9D3D95F81FE}" type="pres">
      <dgm:prSet presAssocID="{C164B314-D12F-4158-8FAA-694734705888}" presName="diagram" presStyleCnt="0">
        <dgm:presLayoutVars>
          <dgm:dir/>
          <dgm:resizeHandles val="exact"/>
        </dgm:presLayoutVars>
      </dgm:prSet>
      <dgm:spPr/>
    </dgm:pt>
    <dgm:pt modelId="{1768A2E4-5AA0-497D-B9A1-081B8EBAEF62}" type="pres">
      <dgm:prSet presAssocID="{F566516D-5239-421D-B239-B9F5D3958221}" presName="node" presStyleLbl="node1" presStyleIdx="0" presStyleCnt="3">
        <dgm:presLayoutVars>
          <dgm:bulletEnabled val="1"/>
        </dgm:presLayoutVars>
      </dgm:prSet>
      <dgm:spPr/>
    </dgm:pt>
    <dgm:pt modelId="{9C244521-D186-477E-93FA-7600B70E68FF}" type="pres">
      <dgm:prSet presAssocID="{0121608D-75DC-44C6-AD9F-E7C65CD9AE96}" presName="sibTrans" presStyleCnt="0"/>
      <dgm:spPr/>
    </dgm:pt>
    <dgm:pt modelId="{AF4028FF-7672-4A3E-A118-355725A39A37}" type="pres">
      <dgm:prSet presAssocID="{7630BC1D-7D91-40B3-BBF0-9877BBFD7F43}" presName="node" presStyleLbl="node1" presStyleIdx="1" presStyleCnt="3" custScaleX="125726">
        <dgm:presLayoutVars>
          <dgm:bulletEnabled val="1"/>
        </dgm:presLayoutVars>
      </dgm:prSet>
      <dgm:spPr/>
    </dgm:pt>
    <dgm:pt modelId="{1095BCA5-544E-49F5-A35D-9C3A225892E5}" type="pres">
      <dgm:prSet presAssocID="{C82AC452-2B21-4B02-8C26-0F9D652B4191}" presName="sibTrans" presStyleCnt="0"/>
      <dgm:spPr/>
    </dgm:pt>
    <dgm:pt modelId="{90242394-B9A5-414E-9BEA-1E4487E5D476}" type="pres">
      <dgm:prSet presAssocID="{13AC592F-3A0E-4864-8FDE-1C3309514E5F}" presName="node" presStyleLbl="node1" presStyleIdx="2" presStyleCnt="3">
        <dgm:presLayoutVars>
          <dgm:bulletEnabled val="1"/>
        </dgm:presLayoutVars>
      </dgm:prSet>
      <dgm:spPr/>
    </dgm:pt>
  </dgm:ptLst>
  <dgm:cxnLst>
    <dgm:cxn modelId="{138BDC02-52C7-457D-94AC-0878255AD106}" srcId="{7630BC1D-7D91-40B3-BBF0-9877BBFD7F43}" destId="{89DA275C-47FB-4EB7-8950-4C2F628F0444}" srcOrd="0" destOrd="0" parTransId="{FEC2B3E7-C99E-400F-87D3-FEB1B1759BF9}" sibTransId="{870B53CE-751E-4A7B-A92B-A66EAB5CC892}"/>
    <dgm:cxn modelId="{71315D1B-C358-4873-94FC-C8220BAAA379}" srcId="{F566516D-5239-421D-B239-B9F5D3958221}" destId="{05AA9C97-8CF7-4ACA-A233-37B94ABBE4C7}" srcOrd="0" destOrd="0" parTransId="{523E8338-C34C-4517-89A3-04C05C086AE6}" sibTransId="{2D7E2658-EED5-4510-AA76-11B43543447E}"/>
    <dgm:cxn modelId="{DAE0671F-CF2E-482B-8D0D-AF2975F22963}" type="presOf" srcId="{89DA275C-47FB-4EB7-8950-4C2F628F0444}" destId="{AF4028FF-7672-4A3E-A118-355725A39A37}" srcOrd="0" destOrd="1" presId="urn:microsoft.com/office/officeart/2005/8/layout/default"/>
    <dgm:cxn modelId="{E18A1D25-623D-442C-82CF-C1D75FDBAF85}" type="presOf" srcId="{7CA14EAB-A22B-44D6-B9E6-957028F43AA5}" destId="{90242394-B9A5-414E-9BEA-1E4487E5D476}" srcOrd="0" destOrd="3" presId="urn:microsoft.com/office/officeart/2005/8/layout/default"/>
    <dgm:cxn modelId="{6085642D-D49A-4E3F-95C1-DB7249C18DDD}" srcId="{C164B314-D12F-4158-8FAA-694734705888}" destId="{13AC592F-3A0E-4864-8FDE-1C3309514E5F}" srcOrd="2" destOrd="0" parTransId="{5DC2AE04-DBE4-4F6F-829B-8594381E675A}" sibTransId="{20211E4A-47DC-4333-BE81-A05B60FB5F4A}"/>
    <dgm:cxn modelId="{5772C832-AC98-4B60-B583-38CB7FE29978}" srcId="{13AC592F-3A0E-4864-8FDE-1C3309514E5F}" destId="{7409D81A-6A23-4F41-AB1F-7EC920F5371A}" srcOrd="1" destOrd="0" parTransId="{6B8A0EFC-C790-495E-BFD1-0D18F306DE5C}" sibTransId="{46D1A836-FEFB-4F95-99EC-ABAE287D408B}"/>
    <dgm:cxn modelId="{6BB02D3B-EF25-4F7B-8558-A5E3895C5C93}" type="presOf" srcId="{05AA9C97-8CF7-4ACA-A233-37B94ABBE4C7}" destId="{1768A2E4-5AA0-497D-B9A1-081B8EBAEF62}" srcOrd="0" destOrd="1" presId="urn:microsoft.com/office/officeart/2005/8/layout/default"/>
    <dgm:cxn modelId="{FF596E3E-18BA-452C-A8C6-BA94A9433010}" srcId="{7630BC1D-7D91-40B3-BBF0-9877BBFD7F43}" destId="{BC1D5527-EC7B-4E80-B4E3-24C18D96D0D0}" srcOrd="1" destOrd="0" parTransId="{C7C659B5-824D-47C7-BE40-8180E543DCE3}" sibTransId="{2D083B10-5C4A-4E39-B54F-F1B30AB579CB}"/>
    <dgm:cxn modelId="{B2595149-BFF2-491F-AA50-E0C8DE4AC1F0}" type="presOf" srcId="{BC1D5527-EC7B-4E80-B4E3-24C18D96D0D0}" destId="{AF4028FF-7672-4A3E-A118-355725A39A37}" srcOrd="0" destOrd="2" presId="urn:microsoft.com/office/officeart/2005/8/layout/default"/>
    <dgm:cxn modelId="{63FCF14D-59FC-4CF5-BF18-2690DB12E2FA}" type="presOf" srcId="{C164B314-D12F-4158-8FAA-694734705888}" destId="{55BC6E70-7C76-4D08-89BF-E9D3D95F81FE}" srcOrd="0" destOrd="0" presId="urn:microsoft.com/office/officeart/2005/8/layout/default"/>
    <dgm:cxn modelId="{49087270-74B7-4F6E-B6EF-747EA5B7AA14}" srcId="{13AC592F-3A0E-4864-8FDE-1C3309514E5F}" destId="{B328B18F-2988-4E0C-ABBB-597FBB76EEBB}" srcOrd="0" destOrd="0" parTransId="{348FE974-CF3C-4555-9F1C-4D8A44682F98}" sibTransId="{70904BBF-AF1E-4B84-B7D0-A552E8C92B0E}"/>
    <dgm:cxn modelId="{74934058-BBDB-4171-8813-3CAFF8A44F78}" srcId="{F566516D-5239-421D-B239-B9F5D3958221}" destId="{B65FA80B-C50D-4995-9E23-A65637A30502}" srcOrd="1" destOrd="0" parTransId="{644510F2-F774-47F6-A0C2-3892B87C4D16}" sibTransId="{C2B02DCB-EA55-4A80-8154-6FEB842B422C}"/>
    <dgm:cxn modelId="{CFBBE3B8-3522-49B7-90A5-04AEB1984022}" type="presOf" srcId="{F566516D-5239-421D-B239-B9F5D3958221}" destId="{1768A2E4-5AA0-497D-B9A1-081B8EBAEF62}" srcOrd="0" destOrd="0" presId="urn:microsoft.com/office/officeart/2005/8/layout/default"/>
    <dgm:cxn modelId="{0C7CE5BD-F649-4E23-9AF1-8EC986E947B6}" type="presOf" srcId="{B328B18F-2988-4E0C-ABBB-597FBB76EEBB}" destId="{90242394-B9A5-414E-9BEA-1E4487E5D476}" srcOrd="0" destOrd="1" presId="urn:microsoft.com/office/officeart/2005/8/layout/default"/>
    <dgm:cxn modelId="{63D125C1-8FC6-4DE3-AAC3-EA547DABA9E3}" srcId="{7630BC1D-7D91-40B3-BBF0-9877BBFD7F43}" destId="{EE748AF3-D394-498A-A172-4EBB8BB41719}" srcOrd="2" destOrd="0" parTransId="{666C19DC-DF66-4B92-B4E6-87112A022B21}" sibTransId="{48B9EDA0-06D4-4B29-8C2A-9AF8ACD8D5C0}"/>
    <dgm:cxn modelId="{0A2A54C1-B08E-4014-A67A-2C7797E5718F}" srcId="{F566516D-5239-421D-B239-B9F5D3958221}" destId="{D853CE34-7F35-4B9A-929B-C144EF2AC2A3}" srcOrd="2" destOrd="0" parTransId="{BA76420D-0381-460A-8E09-5F7081813EDB}" sibTransId="{26A2DD5F-0833-47CD-B9B1-84BC0450ED6D}"/>
    <dgm:cxn modelId="{589FA2C3-A857-428B-B2D4-524306BE8DA2}" type="presOf" srcId="{13AC592F-3A0E-4864-8FDE-1C3309514E5F}" destId="{90242394-B9A5-414E-9BEA-1E4487E5D476}" srcOrd="0" destOrd="0" presId="urn:microsoft.com/office/officeart/2005/8/layout/default"/>
    <dgm:cxn modelId="{365544D8-3C03-4981-A2C0-26D7A010143A}" srcId="{C164B314-D12F-4158-8FAA-694734705888}" destId="{7630BC1D-7D91-40B3-BBF0-9877BBFD7F43}" srcOrd="1" destOrd="0" parTransId="{3D2465E2-F9E4-46CF-98D1-3FE4E5D306DD}" sibTransId="{C82AC452-2B21-4B02-8C26-0F9D652B4191}"/>
    <dgm:cxn modelId="{75B333E2-0728-4069-BF18-A0A08BA52B30}" type="presOf" srcId="{B65FA80B-C50D-4995-9E23-A65637A30502}" destId="{1768A2E4-5AA0-497D-B9A1-081B8EBAEF62}" srcOrd="0" destOrd="2" presId="urn:microsoft.com/office/officeart/2005/8/layout/default"/>
    <dgm:cxn modelId="{75AFC2E8-AC9E-474B-B51C-D9F3F9CFAA2A}" type="presOf" srcId="{7630BC1D-7D91-40B3-BBF0-9877BBFD7F43}" destId="{AF4028FF-7672-4A3E-A118-355725A39A37}" srcOrd="0" destOrd="0" presId="urn:microsoft.com/office/officeart/2005/8/layout/default"/>
    <dgm:cxn modelId="{57F6D5EA-31D1-4DA9-9638-45F943AC7659}" type="presOf" srcId="{D853CE34-7F35-4B9A-929B-C144EF2AC2A3}" destId="{1768A2E4-5AA0-497D-B9A1-081B8EBAEF62}" srcOrd="0" destOrd="3" presId="urn:microsoft.com/office/officeart/2005/8/layout/default"/>
    <dgm:cxn modelId="{748C04EB-AC42-48D6-BA8C-79889CB26476}" srcId="{13AC592F-3A0E-4864-8FDE-1C3309514E5F}" destId="{7CA14EAB-A22B-44D6-B9E6-957028F43AA5}" srcOrd="2" destOrd="0" parTransId="{08DA16D3-43F4-4A04-9C03-5E741A1AA5E8}" sibTransId="{61B5676B-9C48-4BC7-B7B2-93843D465BE9}"/>
    <dgm:cxn modelId="{08E010F5-F7D0-4B11-BC07-F80D61E87440}" type="presOf" srcId="{EE748AF3-D394-498A-A172-4EBB8BB41719}" destId="{AF4028FF-7672-4A3E-A118-355725A39A37}" srcOrd="0" destOrd="3" presId="urn:microsoft.com/office/officeart/2005/8/layout/default"/>
    <dgm:cxn modelId="{2CF36BF7-475A-4947-A001-310E52FFD66F}" srcId="{C164B314-D12F-4158-8FAA-694734705888}" destId="{F566516D-5239-421D-B239-B9F5D3958221}" srcOrd="0" destOrd="0" parTransId="{6BF45BCD-1A7B-45E8-B5F7-F2CBA56CE515}" sibTransId="{0121608D-75DC-44C6-AD9F-E7C65CD9AE96}"/>
    <dgm:cxn modelId="{0B5609F9-DD15-4916-9457-A444401838E4}" type="presOf" srcId="{7409D81A-6A23-4F41-AB1F-7EC920F5371A}" destId="{90242394-B9A5-414E-9BEA-1E4487E5D476}" srcOrd="0" destOrd="2" presId="urn:microsoft.com/office/officeart/2005/8/layout/default"/>
    <dgm:cxn modelId="{06BB88CE-8DFE-4903-96C1-78B635A618EB}" type="presParOf" srcId="{55BC6E70-7C76-4D08-89BF-E9D3D95F81FE}" destId="{1768A2E4-5AA0-497D-B9A1-081B8EBAEF62}" srcOrd="0" destOrd="0" presId="urn:microsoft.com/office/officeart/2005/8/layout/default"/>
    <dgm:cxn modelId="{F883F5B7-6B11-48EA-8484-9962AB5BBAC3}" type="presParOf" srcId="{55BC6E70-7C76-4D08-89BF-E9D3D95F81FE}" destId="{9C244521-D186-477E-93FA-7600B70E68FF}" srcOrd="1" destOrd="0" presId="urn:microsoft.com/office/officeart/2005/8/layout/default"/>
    <dgm:cxn modelId="{B00D9EB7-3FAE-4E4D-9BFF-D430A75657B7}" type="presParOf" srcId="{55BC6E70-7C76-4D08-89BF-E9D3D95F81FE}" destId="{AF4028FF-7672-4A3E-A118-355725A39A37}" srcOrd="2" destOrd="0" presId="urn:microsoft.com/office/officeart/2005/8/layout/default"/>
    <dgm:cxn modelId="{172D4E4A-074D-4DA1-A9A5-0D1385F67BAC}" type="presParOf" srcId="{55BC6E70-7C76-4D08-89BF-E9D3D95F81FE}" destId="{1095BCA5-544E-49F5-A35D-9C3A225892E5}" srcOrd="3" destOrd="0" presId="urn:microsoft.com/office/officeart/2005/8/layout/default"/>
    <dgm:cxn modelId="{29C2B8BD-1EDB-486E-9384-E4035CCAB85C}" type="presParOf" srcId="{55BC6E70-7C76-4D08-89BF-E9D3D95F81FE}" destId="{90242394-B9A5-414E-9BEA-1E4487E5D47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8A2E4-5AA0-497D-B9A1-081B8EBAEF62}">
      <dsp:nvSpPr>
        <dsp:cNvPr id="0" name=""/>
        <dsp:cNvSpPr/>
      </dsp:nvSpPr>
      <dsp:spPr>
        <a:xfrm>
          <a:off x="3506" y="950637"/>
          <a:ext cx="3188344" cy="19130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Precondition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Assembler (Bsys)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 (Bsys)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300" kern="1200" dirty="0"/>
            <a:t>Python (OOP)</a:t>
          </a:r>
          <a:endParaRPr lang="en-US" sz="2300" kern="1200" dirty="0"/>
        </a:p>
      </dsp:txBody>
      <dsp:txXfrm>
        <a:off x="3506" y="950637"/>
        <a:ext cx="3188344" cy="1913006"/>
      </dsp:txXfrm>
    </dsp:sp>
    <dsp:sp modelId="{AF4028FF-7672-4A3E-A118-355725A39A37}">
      <dsp:nvSpPr>
        <dsp:cNvPr id="0" name=""/>
        <dsp:cNvSpPr/>
      </dsp:nvSpPr>
      <dsp:spPr>
        <a:xfrm>
          <a:off x="3510685" y="950637"/>
          <a:ext cx="4008578" cy="1913006"/>
        </a:xfrm>
        <a:prstGeom prst="rect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Fundamental </a:t>
          </a:r>
          <a:r>
            <a:rPr lang="de-CH" sz="3000" kern="1200" dirty="0" err="1"/>
            <a:t>knowledge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300" kern="1200"/>
            <a:t>Analysis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300" kern="1200" dirty="0" err="1"/>
            <a:t>Programming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300" kern="1200"/>
            <a:t>OS Knowledge</a:t>
          </a:r>
          <a:endParaRPr lang="en-US" sz="2300" kern="1200"/>
        </a:p>
      </dsp:txBody>
      <dsp:txXfrm>
        <a:off x="3510685" y="950637"/>
        <a:ext cx="4008578" cy="1913006"/>
      </dsp:txXfrm>
    </dsp:sp>
    <dsp:sp modelId="{90242394-B9A5-414E-9BEA-1E4487E5D476}">
      <dsp:nvSpPr>
        <dsp:cNvPr id="0" name=""/>
        <dsp:cNvSpPr/>
      </dsp:nvSpPr>
      <dsp:spPr>
        <a:xfrm>
          <a:off x="7838098" y="950637"/>
          <a:ext cx="3188344" cy="1913006"/>
        </a:xfrm>
        <a:prstGeom prst="rec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Nice to have 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300" kern="1200"/>
            <a:t>«Anti»-Techniques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300" kern="1200"/>
            <a:t>Unpacking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300" kern="1200"/>
            <a:t>Network</a:t>
          </a:r>
          <a:endParaRPr lang="en-US" sz="2300" kern="1200"/>
        </a:p>
      </dsp:txBody>
      <dsp:txXfrm>
        <a:off x="7838098" y="950637"/>
        <a:ext cx="3188344" cy="191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3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56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046578-8AD3-FD8E-9E35-4E941107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solidFill>
                  <a:schemeClr val="tx1"/>
                </a:solidFill>
              </a:rPr>
              <a:t>Reverse Engineering</a:t>
            </a:r>
            <a:endParaRPr lang="de-CH" sz="3300" b="1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643792-7E23-B4EA-D9EA-0C99099A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Problem domain, Learning Concepts</a:t>
            </a:r>
            <a:endParaRPr lang="de-CH" sz="2200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ZEISS Reverse Engineering - Vom Scan zum Modell">
            <a:extLst>
              <a:ext uri="{FF2B5EF4-FFF2-40B4-BE49-F238E27FC236}">
                <a16:creationId xmlns:a16="http://schemas.microsoft.com/office/drawing/2014/main" id="{0B05C833-20C0-65A9-6B63-7C8804348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19051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DCD41-7E0B-E2E2-EC28-1EB22ED8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10" y="646981"/>
            <a:ext cx="11029616" cy="46751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Domain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9AC5CB-ECDE-1F63-93E7-D8CC7A96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" y="1276709"/>
            <a:ext cx="11992067" cy="5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0BCB7-C137-E888-1701-A291C293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Learning concepts</a:t>
            </a:r>
          </a:p>
        </p:txBody>
      </p:sp>
      <p:graphicFrame>
        <p:nvGraphicFramePr>
          <p:cNvPr id="10" name="Textfeld 5">
            <a:extLst>
              <a:ext uri="{FF2B5EF4-FFF2-40B4-BE49-F238E27FC236}">
                <a16:creationId xmlns:a16="http://schemas.microsoft.com/office/drawing/2014/main" id="{B7110773-CFBF-12BA-031F-2BA24C24F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63406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84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13463-B145-056F-20BF-E10D560E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302"/>
          </a:xfrm>
        </p:spPr>
        <p:txBody>
          <a:bodyPr>
            <a:normAutofit/>
          </a:bodyPr>
          <a:lstStyle/>
          <a:p>
            <a:r>
              <a:rPr lang="en-US" dirty="0"/>
              <a:t>Learning concepts</a:t>
            </a:r>
            <a:endParaRPr lang="de-CH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31D7E23-7F81-D6E4-AF3A-B23A16456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8197"/>
              </p:ext>
            </p:extLst>
          </p:nvPr>
        </p:nvGraphicFramePr>
        <p:xfrm>
          <a:off x="581192" y="1259458"/>
          <a:ext cx="1102995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832">
                  <a:extLst>
                    <a:ext uri="{9D8B030D-6E8A-4147-A177-3AD203B41FA5}">
                      <a16:colId xmlns:a16="http://schemas.microsoft.com/office/drawing/2014/main" val="90120802"/>
                    </a:ext>
                  </a:extLst>
                </a:gridCol>
                <a:gridCol w="7151118">
                  <a:extLst>
                    <a:ext uri="{9D8B030D-6E8A-4147-A177-3AD203B41FA5}">
                      <a16:colId xmlns:a16="http://schemas.microsoft.com/office/drawing/2014/main" val="2647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8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(Refresher)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the students some little refreshing on the key topics (Assembly)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8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analysis approaches (Dynamic / Static) and install tools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 into RE #2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Given a simple C file, students compile it and try to find a key (Static)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(Find Main function)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Given a simple C file, students compile it and try to find a key (Dynamic)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(learn GDB / x64)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5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 attempts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simple files compiled in several languages (</a:t>
                      </a:r>
                      <a:r>
                        <a:rPr lang="en-US" dirty="0" err="1"/>
                        <a:t>py</a:t>
                      </a:r>
                      <a:r>
                        <a:rPr lang="en-US" dirty="0"/>
                        <a:t>, c#, </a:t>
                      </a:r>
                      <a:r>
                        <a:rPr lang="en-US" dirty="0" err="1"/>
                        <a:t>c++</a:t>
                      </a:r>
                      <a:r>
                        <a:rPr lang="en-US" dirty="0"/>
                        <a:t>…) get flag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06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keygen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only finding out the password but writing a keygen for the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75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Harder </a:t>
                      </a:r>
                      <a:r>
                        <a:rPr lang="en-US" dirty="0" err="1"/>
                        <a:t>CrackMes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new native API </a:t>
                      </a:r>
                      <a:r>
                        <a:rPr lang="en-US" dirty="0" err="1"/>
                        <a:t>funcs</a:t>
                      </a:r>
                      <a:r>
                        <a:rPr lang="en-US" dirty="0"/>
                        <a:t> / techniques like stack strings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Injection techniques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some injection techniques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1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Dump memory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how to dump memory off a given executable which uses a previously explained injection technique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83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“Anti”- Techniques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“Anti”- Techniques and provide program for students to bypass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0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8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11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 2</vt:lpstr>
      <vt:lpstr>DividendVTI</vt:lpstr>
      <vt:lpstr>Reverse Engineering</vt:lpstr>
      <vt:lpstr>Problem Domain</vt:lpstr>
      <vt:lpstr>Learning concepts</vt:lpstr>
      <vt:lpstr>Learning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</dc:title>
  <dc:creator>Gianluca Nenz</dc:creator>
  <cp:lastModifiedBy>Gianluca Nenz</cp:lastModifiedBy>
  <cp:revision>1</cp:revision>
  <dcterms:created xsi:type="dcterms:W3CDTF">2022-10-12T17:34:04Z</dcterms:created>
  <dcterms:modified xsi:type="dcterms:W3CDTF">2022-10-12T19:13:26Z</dcterms:modified>
</cp:coreProperties>
</file>