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1" r:id="rId4"/>
    <p:sldId id="270" r:id="rId5"/>
    <p:sldId id="26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016A-38FF-4F3C-BDDB-8DA4E057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82320-AF5A-4927-BCBC-4C842707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ADFC-7BF4-4772-B13A-44DF1762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C2D6-C089-435D-8E07-A72F399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CEC5-D209-4FDA-BC07-044D0C84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41FB-3C4E-4CB8-8984-E3CD150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069-B8E6-440E-B15B-E87BD28C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F49A-1DA3-4A57-BBBB-7E1709EA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09F0-F306-4087-A578-BF764497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A6EB-1FDA-440F-895C-52F52F2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B1FF8-8C0C-4244-AFA8-1793E7431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1EDE5-F201-4C77-87AF-E1C5FF1F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A8BD-2E4C-440E-919C-E1BEE72B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6A5F-C500-4D37-9B41-6AC8F36A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752F-CEF1-4CF8-B6A2-279172F3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1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1440" y="6026234"/>
            <a:ext cx="1666261" cy="5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037"/>
          <p:cNvSpPr>
            <a:spLocks noChangeShapeType="1"/>
          </p:cNvSpPr>
          <p:nvPr userDrawn="1"/>
        </p:nvSpPr>
        <p:spPr bwMode="auto">
          <a:xfrm>
            <a:off x="3829769" y="3022200"/>
            <a:ext cx="836223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96160" y="1295400"/>
            <a:ext cx="7581440" cy="1726800"/>
          </a:xfrm>
        </p:spPr>
        <p:txBody>
          <a:bodyPr anchor="b"/>
          <a:lstStyle>
            <a:lvl1pPr marL="0" indent="0">
              <a:buFontTx/>
              <a:buNone/>
              <a:defRPr sz="28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96160" y="3146808"/>
            <a:ext cx="7621979" cy="134899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3" name="Rectangle 18"/>
          <p:cNvSpPr/>
          <p:nvPr userDrawn="1"/>
        </p:nvSpPr>
        <p:spPr bwMode="auto">
          <a:xfrm>
            <a:off x="0" y="2581664"/>
            <a:ext cx="3037003" cy="4276339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037002" y="6613526"/>
            <a:ext cx="7021399" cy="24447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894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46101" y="1339850"/>
            <a:ext cx="11104033" cy="483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  <p:pic>
        <p:nvPicPr>
          <p:cNvPr id="6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6400" y="6172201"/>
            <a:ext cx="1148101" cy="4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651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F2E2-AD05-4D7C-ABCA-4D52F745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715B-EA84-4CC0-BA90-30B550DA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D6E5-DDCD-4163-8837-39B2ADA0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CFE7-E38C-4A02-8B59-77C9C02B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98D4-0EC8-4754-8148-AA478A3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4447-8E15-43A5-8A9D-0D2367A3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7C36-0F9E-43CF-9D64-222CFE7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CF2F-F3EE-4BFC-AAC3-6A13ECB2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5846-3F5B-4E2F-87E0-7FE7AA74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1800-8037-4855-8DE2-3EE5FD1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2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D0C6-2D59-4F6B-973A-2BC1A547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0B0E-458A-4C35-8EEF-C72E778AA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5156-AA3B-455E-B279-C83515BB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D0CD-BD8E-4201-9691-567C30F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E3528-5447-4B73-A735-87FC9161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E2A8-8077-4CBE-81DF-CB09666B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CFAA-1CA2-4A34-B249-FE56E0C0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6E0F-C5E7-41C0-8574-67900B1F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579-3CA7-4B68-B52D-E257DA451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FA560-4C56-4F37-99E0-45EF30B32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180F6-8547-4BCB-A7E5-B1B287DB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97DEB-EE77-482C-A656-73EB258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C2B95-31CA-45BA-A71E-24563DB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D6505-5025-44A3-86ED-ADEDCFB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0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1C0-CCA9-4FFC-B84A-CAA29EF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72D52-7CD8-484C-B526-DBA722FD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979D3-9895-41EC-9294-9066D95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F1B-BE1F-4985-8A57-34665976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CFEDB-248D-4001-BD3A-B4CD531D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BEF9C-2A1E-47C6-B238-01FE1C9D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A1245-47EC-402A-8367-5D93E14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7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A3F-B864-4CFC-AE1A-D97796D6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1FA3-B8FB-4A0D-805A-0943E683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F9070-040F-45D7-A64D-B1BDF83F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DC30-BE1B-4DE5-B3B5-D1FD9216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813D-765D-4ADB-BADC-B7A6FD28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F603-FC2F-46AE-9AAC-502497A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5B6-7743-4492-A82F-A206A5FB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B77D-64E4-4A49-91BE-F4FB4392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E5FD-8FC7-4F5A-BDEC-8DA1A119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6100D-C17B-4894-AF7C-C6BCCB5F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CAC1-4838-4D6D-9BDA-1F1F66B0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BF7E-803D-411F-95E1-ED338E75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A914C-8F3F-40B4-A6A0-29CBFAAE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AFD9-3870-4CDC-8F5F-D2381F36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3C72-40D5-451D-8EF1-77AE38659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3B18-E7D5-4C1B-82A1-46825CA0B7F5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B533-9955-4919-9ADD-F5C03A2F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4552-A0A4-4E03-B6A9-130317BE0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1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err="1"/>
              <a:t>Status</a:t>
            </a:r>
            <a:r>
              <a:rPr lang="fr-BE" dirty="0"/>
              <a:t> </a:t>
            </a:r>
            <a:r>
              <a:rPr lang="fr-BE" dirty="0" err="1"/>
              <a:t>Review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29.01.2018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Emerson Confidential and Proprietary/For internal use only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11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4CCA-7EC0-4803-B5D3-58B06CC6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203200"/>
            <a:ext cx="10515600" cy="1325563"/>
          </a:xfrm>
        </p:spPr>
        <p:txBody>
          <a:bodyPr/>
          <a:lstStyle/>
          <a:p>
            <a:r>
              <a:rPr lang="en-GB" dirty="0"/>
              <a:t>Last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B3EE-E559-48A3-ABD6-8CB14D2E32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Finished most of the work on the EES </a:t>
            </a:r>
            <a:r>
              <a:rPr lang="en-GB" dirty="0" err="1"/>
              <a:t>modell</a:t>
            </a:r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Water measuring</a:t>
            </a:r>
          </a:p>
          <a:p>
            <a:r>
              <a:rPr lang="en-GB" dirty="0">
                <a:sym typeface="Wingdings" panose="05000000000000000000" pitchFamily="2" charset="2"/>
              </a:rPr>
              <a:t>Testing with dry air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0282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2855-EEAE-458C-B621-B67AE6FC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/>
          <a:lstStyle/>
          <a:p>
            <a:r>
              <a:rPr lang="en-GB" dirty="0"/>
              <a:t>Condensing water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DC6C77-8B43-4993-AE04-7233B0374F9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47655522"/>
              </p:ext>
            </p:extLst>
          </p:nvPr>
        </p:nvGraphicFramePr>
        <p:xfrm>
          <a:off x="3119926" y="1331744"/>
          <a:ext cx="5556544" cy="1036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068">
                  <a:extLst>
                    <a:ext uri="{9D8B030D-6E8A-4147-A177-3AD203B41FA5}">
                      <a16:colId xmlns:a16="http://schemas.microsoft.com/office/drawing/2014/main" val="3306464538"/>
                    </a:ext>
                  </a:extLst>
                </a:gridCol>
                <a:gridCol w="868068">
                  <a:extLst>
                    <a:ext uri="{9D8B030D-6E8A-4147-A177-3AD203B41FA5}">
                      <a16:colId xmlns:a16="http://schemas.microsoft.com/office/drawing/2014/main" val="2384519048"/>
                    </a:ext>
                  </a:extLst>
                </a:gridCol>
                <a:gridCol w="1446782">
                  <a:extLst>
                    <a:ext uri="{9D8B030D-6E8A-4147-A177-3AD203B41FA5}">
                      <a16:colId xmlns:a16="http://schemas.microsoft.com/office/drawing/2014/main" val="4177916810"/>
                    </a:ext>
                  </a:extLst>
                </a:gridCol>
                <a:gridCol w="1831083">
                  <a:extLst>
                    <a:ext uri="{9D8B030D-6E8A-4147-A177-3AD203B41FA5}">
                      <a16:colId xmlns:a16="http://schemas.microsoft.com/office/drawing/2014/main" val="1679905354"/>
                    </a:ext>
                  </a:extLst>
                </a:gridCol>
                <a:gridCol w="542543">
                  <a:extLst>
                    <a:ext uri="{9D8B030D-6E8A-4147-A177-3AD203B41FA5}">
                      <a16:colId xmlns:a16="http://schemas.microsoft.com/office/drawing/2014/main" val="698464552"/>
                    </a:ext>
                  </a:extLst>
                </a:gridCol>
              </a:tblGrid>
              <a:tr h="5182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Starttime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Stoptime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Mass water [kg]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Mass water [kg/day]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Cycle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364136"/>
                  </a:ext>
                </a:extLst>
              </a:tr>
              <a:tr h="5182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13:00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16:00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8.888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71.10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03:00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772279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5B92B2F-13E6-48FF-B9FC-5188DF92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85" y="2715536"/>
            <a:ext cx="7531427" cy="26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445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D2DF-EA95-4D26-8590-9A50E839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172620"/>
            <a:ext cx="10515600" cy="1325563"/>
          </a:xfrm>
        </p:spPr>
        <p:txBody>
          <a:bodyPr/>
          <a:lstStyle/>
          <a:p>
            <a:r>
              <a:rPr lang="en-GB" dirty="0"/>
              <a:t>Evaporator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E9AF-189E-47FC-9ABA-2C98BF02A9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Same dimensions but better heat transmission</a:t>
            </a:r>
          </a:p>
          <a:p>
            <a:r>
              <a:rPr lang="en-GB" dirty="0">
                <a:sym typeface="Wingdings" panose="05000000000000000000" pitchFamily="2" charset="2"/>
              </a:rPr>
              <a:t>8K Superheat not possible	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E-Valve fully open with 12K SH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Higher mass flow rate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Higher evaporating temperature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Lower condensing temperature</a:t>
            </a:r>
          </a:p>
          <a:p>
            <a:pPr lvl="1"/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Calculated T</a:t>
            </a:r>
            <a:r>
              <a:rPr lang="en-GB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COND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is lower than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GB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water,IN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 bubbles in front of a pressure sensor can lead to a great loss in accuracy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Changed Superheat setting to 13K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Similar performance like old evaporator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=&gt; Because of better heat transmission the charge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33331070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5"/>
          <p:cNvSpPr txBox="1"/>
          <p:nvPr/>
        </p:nvSpPr>
        <p:spPr>
          <a:xfrm>
            <a:off x="3893033" y="231347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Design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14350" y="161352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 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520423" y="191327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 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7516977" y="256219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9149345" y="257353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125656" y="3735513"/>
            <a:ext cx="556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3.8fIN</a:t>
            </a:r>
            <a:endParaRPr 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9123904" y="55367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9131379" y="610847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520423" y="313014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6523" y="37541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7503643" y="493796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IN 2.8</a:t>
            </a:r>
            <a:endParaRPr 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091258" y="494433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9729395" y="583408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117844" y="40386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054816" y="577534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9718443" y="465044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30172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30172" y="1496534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30172" y="6546287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84583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50"/>
          <p:cNvSpPr/>
          <p:nvPr/>
        </p:nvSpPr>
        <p:spPr>
          <a:xfrm>
            <a:off x="9652191" y="1730248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50"/>
          <p:cNvSpPr/>
          <p:nvPr/>
        </p:nvSpPr>
        <p:spPr>
          <a:xfrm>
            <a:off x="9053107" y="2028010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8406212" y="17264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7818271" y="20207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9661175" y="2327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9062091" y="262574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8415196" y="23241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7806538" y="2618616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9649774" y="292122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9050689" y="3218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8403795" y="29174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7795137" y="321185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9651039" y="35168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9051954" y="38145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8405060" y="351298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7796402" y="380744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9651039" y="4112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9051954" y="441015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8405060" y="410857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7796402" y="440302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9643428" y="471209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9044343" y="500986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8397449" y="470827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7788791" y="500272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9661175" y="53077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9062091" y="56055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8415196" y="53039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7806538" y="5598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9661060" y="589593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9061975" y="61936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8415081" y="589211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7806422" y="61865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8421867" y="2938031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8503020" y="301918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cxnSpLocks/>
            <a:stCxn id="250" idx="5"/>
          </p:cNvCxnSpPr>
          <p:nvPr/>
        </p:nvCxnSpPr>
        <p:spPr>
          <a:xfrm flipV="1">
            <a:off x="9142303" y="1781894"/>
            <a:ext cx="609120" cy="33259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cxnSpLocks/>
            <a:stCxn id="250" idx="2"/>
            <a:endCxn id="184" idx="1"/>
          </p:cNvCxnSpPr>
          <p:nvPr/>
        </p:nvCxnSpPr>
        <p:spPr>
          <a:xfrm flipV="1">
            <a:off x="9044343" y="1747055"/>
            <a:ext cx="624655" cy="3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2"/>
            <a:endCxn id="244" idx="1"/>
          </p:cNvCxnSpPr>
          <p:nvPr/>
        </p:nvCxnSpPr>
        <p:spPr>
          <a:xfrm flipH="1">
            <a:off x="7813209" y="2683132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7894362" y="2723708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cxnSpLocks/>
            <a:stCxn id="217" idx="2"/>
            <a:endCxn id="254" idx="2"/>
          </p:cNvCxnSpPr>
          <p:nvPr/>
        </p:nvCxnSpPr>
        <p:spPr>
          <a:xfrm>
            <a:off x="8406212" y="1783811"/>
            <a:ext cx="655879" cy="3879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cxnSpLocks/>
            <a:stCxn id="217" idx="6"/>
            <a:endCxn id="254" idx="6"/>
          </p:cNvCxnSpPr>
          <p:nvPr/>
        </p:nvCxnSpPr>
        <p:spPr>
          <a:xfrm>
            <a:off x="8520979" y="1783811"/>
            <a:ext cx="655879" cy="3879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7795137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7909904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cxnSpLocks/>
            <a:stCxn id="219" idx="2"/>
            <a:endCxn id="249" idx="2"/>
          </p:cNvCxnSpPr>
          <p:nvPr/>
        </p:nvCxnSpPr>
        <p:spPr>
          <a:xfrm>
            <a:off x="7818271" y="2078155"/>
            <a:ext cx="1825157" cy="26913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cxnSpLocks/>
            <a:stCxn id="219" idx="6"/>
            <a:endCxn id="249" idx="7"/>
          </p:cNvCxnSpPr>
          <p:nvPr/>
        </p:nvCxnSpPr>
        <p:spPr>
          <a:xfrm>
            <a:off x="7933038" y="2078155"/>
            <a:ext cx="1808350" cy="2650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9737702" y="286893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9759037" y="1666477"/>
            <a:ext cx="53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 </a:t>
            </a:r>
            <a:endParaRPr lang="en-US" sz="900" dirty="0"/>
          </a:p>
        </p:txBody>
      </p:sp>
      <p:sp>
        <p:nvSpPr>
          <p:cNvPr id="369" name="TextBox 86"/>
          <p:cNvSpPr txBox="1"/>
          <p:nvPr/>
        </p:nvSpPr>
        <p:spPr>
          <a:xfrm>
            <a:off x="8147722" y="4655633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IN 1.8</a:t>
            </a:r>
            <a:endParaRPr lang="en-US" sz="900" b="1" dirty="0"/>
          </a:p>
        </p:txBody>
      </p:sp>
      <p:cxnSp>
        <p:nvCxnSpPr>
          <p:cNvPr id="148" name="Gerader Verbinder 147"/>
          <p:cNvCxnSpPr>
            <a:stCxn id="217" idx="2"/>
            <a:endCxn id="232" idx="2"/>
          </p:cNvCxnSpPr>
          <p:nvPr/>
        </p:nvCxnSpPr>
        <p:spPr>
          <a:xfrm>
            <a:off x="8406212" y="1783811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217" idx="7"/>
            <a:endCxn id="232" idx="7"/>
          </p:cNvCxnSpPr>
          <p:nvPr/>
        </p:nvCxnSpPr>
        <p:spPr>
          <a:xfrm>
            <a:off x="8504172" y="174323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244" idx="6"/>
            <a:endCxn id="252" idx="6"/>
          </p:cNvCxnSpPr>
          <p:nvPr/>
        </p:nvCxnSpPr>
        <p:spPr>
          <a:xfrm flipH="1">
            <a:off x="7903558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244" idx="2"/>
            <a:endCxn id="252" idx="2"/>
          </p:cNvCxnSpPr>
          <p:nvPr/>
        </p:nvCxnSpPr>
        <p:spPr>
          <a:xfrm flipH="1">
            <a:off x="7788791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254" idx="6"/>
            <a:endCxn id="258" idx="6"/>
          </p:cNvCxnSpPr>
          <p:nvPr/>
        </p:nvCxnSpPr>
        <p:spPr>
          <a:xfrm flipH="1">
            <a:off x="9176742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>
            <a:stCxn id="254" idx="2"/>
            <a:endCxn id="258" idx="2"/>
          </p:cNvCxnSpPr>
          <p:nvPr/>
        </p:nvCxnSpPr>
        <p:spPr>
          <a:xfrm flipH="1">
            <a:off x="9061975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 flipH="1">
            <a:off x="7805598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/>
          <p:cNvCxnSpPr/>
          <p:nvPr/>
        </p:nvCxnSpPr>
        <p:spPr>
          <a:xfrm flipH="1">
            <a:off x="7920365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242" idx="3"/>
            <a:endCxn id="240" idx="3"/>
          </p:cNvCxnSpPr>
          <p:nvPr/>
        </p:nvCxnSpPr>
        <p:spPr>
          <a:xfrm flipH="1" flipV="1">
            <a:off x="7811944" y="330981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240" idx="7"/>
            <a:endCxn id="242" idx="7"/>
          </p:cNvCxnSpPr>
          <p:nvPr/>
        </p:nvCxnSpPr>
        <p:spPr>
          <a:xfrm>
            <a:off x="7893097" y="3228661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257" idx="6"/>
            <a:endCxn id="249" idx="6"/>
          </p:cNvCxnSpPr>
          <p:nvPr/>
        </p:nvCxnSpPr>
        <p:spPr>
          <a:xfrm flipH="1" flipV="1">
            <a:off x="9758195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257" idx="2"/>
            <a:endCxn id="249" idx="2"/>
          </p:cNvCxnSpPr>
          <p:nvPr/>
        </p:nvCxnSpPr>
        <p:spPr>
          <a:xfrm flipH="1" flipV="1">
            <a:off x="9643428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184" idx="2"/>
            <a:endCxn id="236" idx="2"/>
          </p:cNvCxnSpPr>
          <p:nvPr/>
        </p:nvCxnSpPr>
        <p:spPr>
          <a:xfrm flipH="1">
            <a:off x="9649774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84" idx="6"/>
            <a:endCxn id="236" idx="6"/>
          </p:cNvCxnSpPr>
          <p:nvPr/>
        </p:nvCxnSpPr>
        <p:spPr>
          <a:xfrm flipH="1">
            <a:off x="9764541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/>
          <p:cNvCxnSpPr>
            <a:stCxn id="247" idx="2"/>
          </p:cNvCxnSpPr>
          <p:nvPr/>
        </p:nvCxnSpPr>
        <p:spPr>
          <a:xfrm flipH="1">
            <a:off x="8400228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247" idx="6"/>
          </p:cNvCxnSpPr>
          <p:nvPr/>
        </p:nvCxnSpPr>
        <p:spPr>
          <a:xfrm flipH="1">
            <a:off x="8514995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250" idx="2"/>
            <a:endCxn id="259" idx="1"/>
          </p:cNvCxnSpPr>
          <p:nvPr/>
        </p:nvCxnSpPr>
        <p:spPr>
          <a:xfrm flipH="1">
            <a:off x="8431888" y="5067244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250" idx="5"/>
            <a:endCxn id="259" idx="5"/>
          </p:cNvCxnSpPr>
          <p:nvPr/>
        </p:nvCxnSpPr>
        <p:spPr>
          <a:xfrm flipH="1">
            <a:off x="8513041" y="5107820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54"/>
          <p:cNvSpPr txBox="1"/>
          <p:nvPr/>
        </p:nvSpPr>
        <p:spPr>
          <a:xfrm>
            <a:off x="7044819" y="165671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400" name="TextBox 54"/>
          <p:cNvSpPr txBox="1"/>
          <p:nvPr/>
        </p:nvSpPr>
        <p:spPr>
          <a:xfrm>
            <a:off x="7044819" y="193127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401" name="TextBox 54"/>
          <p:cNvSpPr txBox="1"/>
          <p:nvPr/>
        </p:nvSpPr>
        <p:spPr>
          <a:xfrm>
            <a:off x="7044819" y="222586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402" name="TextBox 54"/>
          <p:cNvSpPr txBox="1"/>
          <p:nvPr/>
        </p:nvSpPr>
        <p:spPr>
          <a:xfrm>
            <a:off x="7044819" y="256829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403" name="TextBox 54"/>
          <p:cNvSpPr txBox="1"/>
          <p:nvPr/>
        </p:nvSpPr>
        <p:spPr>
          <a:xfrm>
            <a:off x="6978572" y="611383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404" name="TextBox 54"/>
          <p:cNvSpPr txBox="1"/>
          <p:nvPr/>
        </p:nvSpPr>
        <p:spPr>
          <a:xfrm>
            <a:off x="7044819" y="28462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405" name="TextBox 54"/>
          <p:cNvSpPr txBox="1"/>
          <p:nvPr/>
        </p:nvSpPr>
        <p:spPr>
          <a:xfrm>
            <a:off x="7044819" y="31558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406" name="TextBox 54"/>
          <p:cNvSpPr txBox="1"/>
          <p:nvPr/>
        </p:nvSpPr>
        <p:spPr>
          <a:xfrm>
            <a:off x="7044819" y="34371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407" name="TextBox 54"/>
          <p:cNvSpPr txBox="1"/>
          <p:nvPr/>
        </p:nvSpPr>
        <p:spPr>
          <a:xfrm>
            <a:off x="7044819" y="375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408" name="TextBox 54"/>
          <p:cNvSpPr txBox="1"/>
          <p:nvPr/>
        </p:nvSpPr>
        <p:spPr>
          <a:xfrm>
            <a:off x="7044819" y="402742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409" name="TextBox 54"/>
          <p:cNvSpPr txBox="1"/>
          <p:nvPr/>
        </p:nvSpPr>
        <p:spPr>
          <a:xfrm>
            <a:off x="7000902" y="432683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410" name="TextBox 54"/>
          <p:cNvSpPr txBox="1"/>
          <p:nvPr/>
        </p:nvSpPr>
        <p:spPr>
          <a:xfrm>
            <a:off x="7000902" y="463784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411" name="TextBox 54"/>
          <p:cNvSpPr txBox="1"/>
          <p:nvPr/>
        </p:nvSpPr>
        <p:spPr>
          <a:xfrm>
            <a:off x="6986597" y="492369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412" name="TextBox 54"/>
          <p:cNvSpPr txBox="1"/>
          <p:nvPr/>
        </p:nvSpPr>
        <p:spPr>
          <a:xfrm>
            <a:off x="6944407" y="522033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413" name="TextBox 54"/>
          <p:cNvSpPr txBox="1"/>
          <p:nvPr/>
        </p:nvSpPr>
        <p:spPr>
          <a:xfrm>
            <a:off x="6944407" y="552218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414" name="TextBox 54"/>
          <p:cNvSpPr txBox="1"/>
          <p:nvPr/>
        </p:nvSpPr>
        <p:spPr>
          <a:xfrm>
            <a:off x="6930218" y="583293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41" name="Rechteck 40"/>
          <p:cNvSpPr/>
          <p:nvPr/>
        </p:nvSpPr>
        <p:spPr>
          <a:xfrm>
            <a:off x="7781474" y="927806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modified LIDL design</a:t>
            </a:r>
            <a:endParaRPr lang="en-GB" dirty="0"/>
          </a:p>
        </p:txBody>
      </p:sp>
      <p:sp>
        <p:nvSpPr>
          <p:cNvPr id="467" name="Rechteck 466"/>
          <p:cNvSpPr/>
          <p:nvPr/>
        </p:nvSpPr>
        <p:spPr>
          <a:xfrm>
            <a:off x="2436892" y="948463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Original LIDL design</a:t>
            </a:r>
            <a:endParaRPr lang="en-GB" dirty="0"/>
          </a:p>
        </p:txBody>
      </p:sp>
      <p:sp>
        <p:nvSpPr>
          <p:cNvPr id="272" name="Pfeil: nach unten 271"/>
          <p:cNvSpPr/>
          <p:nvPr/>
        </p:nvSpPr>
        <p:spPr>
          <a:xfrm rot="16200000">
            <a:off x="5921733" y="979618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A3F7055-0125-4E81-A673-E2955FF8557F}"/>
              </a:ext>
            </a:extLst>
          </p:cNvPr>
          <p:cNvSpPr txBox="1"/>
          <p:nvPr/>
        </p:nvSpPr>
        <p:spPr>
          <a:xfrm>
            <a:off x="2862522" y="16135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3E13D72-8354-467B-AA31-EF12C201816D}"/>
              </a:ext>
            </a:extLst>
          </p:cNvPr>
          <p:cNvSpPr txBox="1"/>
          <p:nvPr/>
        </p:nvSpPr>
        <p:spPr>
          <a:xfrm>
            <a:off x="2268595" y="1913272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9E38AE5-44AC-41B5-97A8-3EFC1CB5FB32}"/>
              </a:ext>
            </a:extLst>
          </p:cNvPr>
          <p:cNvSpPr txBox="1"/>
          <p:nvPr/>
        </p:nvSpPr>
        <p:spPr>
          <a:xfrm>
            <a:off x="2265149" y="256219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03D75AB-6261-4CBB-B464-E2DD81BA1D28}"/>
              </a:ext>
            </a:extLst>
          </p:cNvPr>
          <p:cNvSpPr txBox="1"/>
          <p:nvPr/>
        </p:nvSpPr>
        <p:spPr>
          <a:xfrm>
            <a:off x="3897517" y="257353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8265DAF-0458-4371-A5C6-4429E5AF62B0}"/>
              </a:ext>
            </a:extLst>
          </p:cNvPr>
          <p:cNvSpPr txBox="1"/>
          <p:nvPr/>
        </p:nvSpPr>
        <p:spPr>
          <a:xfrm>
            <a:off x="3873828" y="37355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3B26E47-7A27-4807-B5F8-4DA4D20401A9}"/>
              </a:ext>
            </a:extLst>
          </p:cNvPr>
          <p:cNvSpPr txBox="1"/>
          <p:nvPr/>
        </p:nvSpPr>
        <p:spPr>
          <a:xfrm>
            <a:off x="3872076" y="55367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CEF3E3E-8C79-44AA-8C3D-BFC70C061933}"/>
              </a:ext>
            </a:extLst>
          </p:cNvPr>
          <p:cNvSpPr txBox="1"/>
          <p:nvPr/>
        </p:nvSpPr>
        <p:spPr>
          <a:xfrm>
            <a:off x="3879551" y="610847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EC391F9-9077-46AA-ADD8-68CB38D20A47}"/>
              </a:ext>
            </a:extLst>
          </p:cNvPr>
          <p:cNvSpPr txBox="1"/>
          <p:nvPr/>
        </p:nvSpPr>
        <p:spPr>
          <a:xfrm>
            <a:off x="2268595" y="313014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42D3363-A21A-4F17-BB5E-8835D32B173F}"/>
              </a:ext>
            </a:extLst>
          </p:cNvPr>
          <p:cNvSpPr txBox="1"/>
          <p:nvPr/>
        </p:nvSpPr>
        <p:spPr>
          <a:xfrm>
            <a:off x="2274695" y="37541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BCC1DFF-9EE2-4138-A369-B501FFC81817}"/>
              </a:ext>
            </a:extLst>
          </p:cNvPr>
          <p:cNvSpPr txBox="1"/>
          <p:nvPr/>
        </p:nvSpPr>
        <p:spPr>
          <a:xfrm>
            <a:off x="2251815" y="49379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A001990-CA73-4992-B23B-9EF08863DE9A}"/>
              </a:ext>
            </a:extLst>
          </p:cNvPr>
          <p:cNvSpPr txBox="1"/>
          <p:nvPr/>
        </p:nvSpPr>
        <p:spPr>
          <a:xfrm>
            <a:off x="3849898" y="49513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A65EFE3-2510-4B24-B892-7757268F4AF9}"/>
              </a:ext>
            </a:extLst>
          </p:cNvPr>
          <p:cNvSpPr txBox="1"/>
          <p:nvPr/>
        </p:nvSpPr>
        <p:spPr>
          <a:xfrm>
            <a:off x="4477567" y="583408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080042BF-6DDC-40F7-B688-F774F7044F2F}"/>
              </a:ext>
            </a:extLst>
          </p:cNvPr>
          <p:cNvSpPr txBox="1"/>
          <p:nvPr/>
        </p:nvSpPr>
        <p:spPr>
          <a:xfrm>
            <a:off x="2866016" y="40386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731A470-3ED4-4B87-A1F4-AB6B33C59FB2}"/>
              </a:ext>
            </a:extLst>
          </p:cNvPr>
          <p:cNvSpPr txBox="1"/>
          <p:nvPr/>
        </p:nvSpPr>
        <p:spPr>
          <a:xfrm>
            <a:off x="2802988" y="577534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4C495CB-1400-4C04-92BD-AE514433F4EE}"/>
              </a:ext>
            </a:extLst>
          </p:cNvPr>
          <p:cNvSpPr txBox="1"/>
          <p:nvPr/>
        </p:nvSpPr>
        <p:spPr>
          <a:xfrm>
            <a:off x="4466615" y="465044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0CB5AAF-9A32-4556-A167-2C1AD541774C}"/>
              </a:ext>
            </a:extLst>
          </p:cNvPr>
          <p:cNvCxnSpPr/>
          <p:nvPr/>
        </p:nvCxnSpPr>
        <p:spPr>
          <a:xfrm>
            <a:off x="2178344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A4670A6D-2127-4CE1-AFA5-70145BF7C7D9}"/>
              </a:ext>
            </a:extLst>
          </p:cNvPr>
          <p:cNvCxnSpPr/>
          <p:nvPr/>
        </p:nvCxnSpPr>
        <p:spPr>
          <a:xfrm flipV="1">
            <a:off x="2178344" y="1496534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F9188B7-DE64-4365-9311-2C92C4801F76}"/>
              </a:ext>
            </a:extLst>
          </p:cNvPr>
          <p:cNvCxnSpPr/>
          <p:nvPr/>
        </p:nvCxnSpPr>
        <p:spPr>
          <a:xfrm flipV="1">
            <a:off x="2178344" y="6546287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02E875BC-2189-4D46-9320-45D8E454D743}"/>
              </a:ext>
            </a:extLst>
          </p:cNvPr>
          <p:cNvCxnSpPr/>
          <p:nvPr/>
        </p:nvCxnSpPr>
        <p:spPr>
          <a:xfrm>
            <a:off x="4932755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50">
            <a:extLst>
              <a:ext uri="{FF2B5EF4-FFF2-40B4-BE49-F238E27FC236}">
                <a16:creationId xmlns:a16="http://schemas.microsoft.com/office/drawing/2014/main" id="{1F404569-5FF2-4765-9358-165EFF2AE457}"/>
              </a:ext>
            </a:extLst>
          </p:cNvPr>
          <p:cNvSpPr/>
          <p:nvPr/>
        </p:nvSpPr>
        <p:spPr>
          <a:xfrm>
            <a:off x="4400363" y="1730248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50">
            <a:extLst>
              <a:ext uri="{FF2B5EF4-FFF2-40B4-BE49-F238E27FC236}">
                <a16:creationId xmlns:a16="http://schemas.microsoft.com/office/drawing/2014/main" id="{07F556BB-479A-4EBA-B547-E09B3B4B3FEE}"/>
              </a:ext>
            </a:extLst>
          </p:cNvPr>
          <p:cNvSpPr/>
          <p:nvPr/>
        </p:nvSpPr>
        <p:spPr>
          <a:xfrm>
            <a:off x="3801279" y="2028010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50">
            <a:extLst>
              <a:ext uri="{FF2B5EF4-FFF2-40B4-BE49-F238E27FC236}">
                <a16:creationId xmlns:a16="http://schemas.microsoft.com/office/drawing/2014/main" id="{01A029F0-3D6A-40C3-98C9-3D25C5BA4E1B}"/>
              </a:ext>
            </a:extLst>
          </p:cNvPr>
          <p:cNvSpPr/>
          <p:nvPr/>
        </p:nvSpPr>
        <p:spPr>
          <a:xfrm>
            <a:off x="3154384" y="17264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50">
            <a:extLst>
              <a:ext uri="{FF2B5EF4-FFF2-40B4-BE49-F238E27FC236}">
                <a16:creationId xmlns:a16="http://schemas.microsoft.com/office/drawing/2014/main" id="{7F9C929C-E311-445E-9035-05564E971573}"/>
              </a:ext>
            </a:extLst>
          </p:cNvPr>
          <p:cNvSpPr/>
          <p:nvPr/>
        </p:nvSpPr>
        <p:spPr>
          <a:xfrm>
            <a:off x="2566443" y="20207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50">
            <a:extLst>
              <a:ext uri="{FF2B5EF4-FFF2-40B4-BE49-F238E27FC236}">
                <a16:creationId xmlns:a16="http://schemas.microsoft.com/office/drawing/2014/main" id="{EC9DFDFA-8D41-4811-A36E-51046B95829F}"/>
              </a:ext>
            </a:extLst>
          </p:cNvPr>
          <p:cNvSpPr/>
          <p:nvPr/>
        </p:nvSpPr>
        <p:spPr>
          <a:xfrm>
            <a:off x="4409347" y="2327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50">
            <a:extLst>
              <a:ext uri="{FF2B5EF4-FFF2-40B4-BE49-F238E27FC236}">
                <a16:creationId xmlns:a16="http://schemas.microsoft.com/office/drawing/2014/main" id="{F999E23C-C7C9-4D78-86FC-D119A11A579B}"/>
              </a:ext>
            </a:extLst>
          </p:cNvPr>
          <p:cNvSpPr/>
          <p:nvPr/>
        </p:nvSpPr>
        <p:spPr>
          <a:xfrm>
            <a:off x="3810263" y="262574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50">
            <a:extLst>
              <a:ext uri="{FF2B5EF4-FFF2-40B4-BE49-F238E27FC236}">
                <a16:creationId xmlns:a16="http://schemas.microsoft.com/office/drawing/2014/main" id="{23A3BE99-67C9-4BA7-A327-E0B1762C8675}"/>
              </a:ext>
            </a:extLst>
          </p:cNvPr>
          <p:cNvSpPr/>
          <p:nvPr/>
        </p:nvSpPr>
        <p:spPr>
          <a:xfrm>
            <a:off x="3163368" y="23241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50">
            <a:extLst>
              <a:ext uri="{FF2B5EF4-FFF2-40B4-BE49-F238E27FC236}">
                <a16:creationId xmlns:a16="http://schemas.microsoft.com/office/drawing/2014/main" id="{47B3863F-BBEB-4774-978A-8EA493DBE091}"/>
              </a:ext>
            </a:extLst>
          </p:cNvPr>
          <p:cNvSpPr/>
          <p:nvPr/>
        </p:nvSpPr>
        <p:spPr>
          <a:xfrm>
            <a:off x="2554710" y="2618616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50">
            <a:extLst>
              <a:ext uri="{FF2B5EF4-FFF2-40B4-BE49-F238E27FC236}">
                <a16:creationId xmlns:a16="http://schemas.microsoft.com/office/drawing/2014/main" id="{D8737742-E5D8-4D4F-92CE-747D9F46B57D}"/>
              </a:ext>
            </a:extLst>
          </p:cNvPr>
          <p:cNvSpPr/>
          <p:nvPr/>
        </p:nvSpPr>
        <p:spPr>
          <a:xfrm>
            <a:off x="4397946" y="292122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50">
            <a:extLst>
              <a:ext uri="{FF2B5EF4-FFF2-40B4-BE49-F238E27FC236}">
                <a16:creationId xmlns:a16="http://schemas.microsoft.com/office/drawing/2014/main" id="{8689CC30-791A-4DE0-9F4C-05D6DA460008}"/>
              </a:ext>
            </a:extLst>
          </p:cNvPr>
          <p:cNvSpPr/>
          <p:nvPr/>
        </p:nvSpPr>
        <p:spPr>
          <a:xfrm>
            <a:off x="3798861" y="3218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50">
            <a:extLst>
              <a:ext uri="{FF2B5EF4-FFF2-40B4-BE49-F238E27FC236}">
                <a16:creationId xmlns:a16="http://schemas.microsoft.com/office/drawing/2014/main" id="{578C628F-9D41-4B39-9AF7-FC68C90142D4}"/>
              </a:ext>
            </a:extLst>
          </p:cNvPr>
          <p:cNvSpPr/>
          <p:nvPr/>
        </p:nvSpPr>
        <p:spPr>
          <a:xfrm>
            <a:off x="3151967" y="29174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50">
            <a:extLst>
              <a:ext uri="{FF2B5EF4-FFF2-40B4-BE49-F238E27FC236}">
                <a16:creationId xmlns:a16="http://schemas.microsoft.com/office/drawing/2014/main" id="{86D95BD3-B83D-421F-978E-68AA87799BCA}"/>
              </a:ext>
            </a:extLst>
          </p:cNvPr>
          <p:cNvSpPr/>
          <p:nvPr/>
        </p:nvSpPr>
        <p:spPr>
          <a:xfrm>
            <a:off x="2543309" y="321185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50">
            <a:extLst>
              <a:ext uri="{FF2B5EF4-FFF2-40B4-BE49-F238E27FC236}">
                <a16:creationId xmlns:a16="http://schemas.microsoft.com/office/drawing/2014/main" id="{F0B8B293-2A68-4D72-B6E6-DCC37CF8B457}"/>
              </a:ext>
            </a:extLst>
          </p:cNvPr>
          <p:cNvSpPr/>
          <p:nvPr/>
        </p:nvSpPr>
        <p:spPr>
          <a:xfrm>
            <a:off x="4399211" y="35168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50">
            <a:extLst>
              <a:ext uri="{FF2B5EF4-FFF2-40B4-BE49-F238E27FC236}">
                <a16:creationId xmlns:a16="http://schemas.microsoft.com/office/drawing/2014/main" id="{4786B237-0C12-4E9D-838E-1B6B8E2447FD}"/>
              </a:ext>
            </a:extLst>
          </p:cNvPr>
          <p:cNvSpPr/>
          <p:nvPr/>
        </p:nvSpPr>
        <p:spPr>
          <a:xfrm>
            <a:off x="3800126" y="38145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50">
            <a:extLst>
              <a:ext uri="{FF2B5EF4-FFF2-40B4-BE49-F238E27FC236}">
                <a16:creationId xmlns:a16="http://schemas.microsoft.com/office/drawing/2014/main" id="{F7E21F8F-5F61-400E-9CB7-EEFC5A0F4679}"/>
              </a:ext>
            </a:extLst>
          </p:cNvPr>
          <p:cNvSpPr/>
          <p:nvPr/>
        </p:nvSpPr>
        <p:spPr>
          <a:xfrm>
            <a:off x="3153232" y="351298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50">
            <a:extLst>
              <a:ext uri="{FF2B5EF4-FFF2-40B4-BE49-F238E27FC236}">
                <a16:creationId xmlns:a16="http://schemas.microsoft.com/office/drawing/2014/main" id="{69A1217C-E3F1-4639-BEB6-5969B0A82BB5}"/>
              </a:ext>
            </a:extLst>
          </p:cNvPr>
          <p:cNvSpPr/>
          <p:nvPr/>
        </p:nvSpPr>
        <p:spPr>
          <a:xfrm>
            <a:off x="2544574" y="380744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50">
            <a:extLst>
              <a:ext uri="{FF2B5EF4-FFF2-40B4-BE49-F238E27FC236}">
                <a16:creationId xmlns:a16="http://schemas.microsoft.com/office/drawing/2014/main" id="{5D93F6F8-BA0C-4EFD-9819-34A7006DC4C5}"/>
              </a:ext>
            </a:extLst>
          </p:cNvPr>
          <p:cNvSpPr/>
          <p:nvPr/>
        </p:nvSpPr>
        <p:spPr>
          <a:xfrm>
            <a:off x="4399211" y="4112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50">
            <a:extLst>
              <a:ext uri="{FF2B5EF4-FFF2-40B4-BE49-F238E27FC236}">
                <a16:creationId xmlns:a16="http://schemas.microsoft.com/office/drawing/2014/main" id="{68CF2C03-BFA9-4C4E-A2AC-4078C155A8FA}"/>
              </a:ext>
            </a:extLst>
          </p:cNvPr>
          <p:cNvSpPr/>
          <p:nvPr/>
        </p:nvSpPr>
        <p:spPr>
          <a:xfrm>
            <a:off x="3800126" y="441015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50">
            <a:extLst>
              <a:ext uri="{FF2B5EF4-FFF2-40B4-BE49-F238E27FC236}">
                <a16:creationId xmlns:a16="http://schemas.microsoft.com/office/drawing/2014/main" id="{21808AF7-F51B-4DB0-954B-DBB0A5A7C2FC}"/>
              </a:ext>
            </a:extLst>
          </p:cNvPr>
          <p:cNvSpPr/>
          <p:nvPr/>
        </p:nvSpPr>
        <p:spPr>
          <a:xfrm>
            <a:off x="3153232" y="410857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50">
            <a:extLst>
              <a:ext uri="{FF2B5EF4-FFF2-40B4-BE49-F238E27FC236}">
                <a16:creationId xmlns:a16="http://schemas.microsoft.com/office/drawing/2014/main" id="{900E4B6C-3F0E-49C9-8B43-013A49BF7B27}"/>
              </a:ext>
            </a:extLst>
          </p:cNvPr>
          <p:cNvSpPr/>
          <p:nvPr/>
        </p:nvSpPr>
        <p:spPr>
          <a:xfrm>
            <a:off x="2544574" y="440302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50">
            <a:extLst>
              <a:ext uri="{FF2B5EF4-FFF2-40B4-BE49-F238E27FC236}">
                <a16:creationId xmlns:a16="http://schemas.microsoft.com/office/drawing/2014/main" id="{D8726C86-A4D9-4159-B181-1E3931250A9B}"/>
              </a:ext>
            </a:extLst>
          </p:cNvPr>
          <p:cNvSpPr/>
          <p:nvPr/>
        </p:nvSpPr>
        <p:spPr>
          <a:xfrm>
            <a:off x="4391600" y="471209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50">
            <a:extLst>
              <a:ext uri="{FF2B5EF4-FFF2-40B4-BE49-F238E27FC236}">
                <a16:creationId xmlns:a16="http://schemas.microsoft.com/office/drawing/2014/main" id="{9088B9E2-A515-4B01-881F-E7C538F524DC}"/>
              </a:ext>
            </a:extLst>
          </p:cNvPr>
          <p:cNvSpPr/>
          <p:nvPr/>
        </p:nvSpPr>
        <p:spPr>
          <a:xfrm>
            <a:off x="3792515" y="500986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50">
            <a:extLst>
              <a:ext uri="{FF2B5EF4-FFF2-40B4-BE49-F238E27FC236}">
                <a16:creationId xmlns:a16="http://schemas.microsoft.com/office/drawing/2014/main" id="{E10C3AC0-D97E-4565-9A71-1F95B859A696}"/>
              </a:ext>
            </a:extLst>
          </p:cNvPr>
          <p:cNvSpPr/>
          <p:nvPr/>
        </p:nvSpPr>
        <p:spPr>
          <a:xfrm>
            <a:off x="3145621" y="470827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50">
            <a:extLst>
              <a:ext uri="{FF2B5EF4-FFF2-40B4-BE49-F238E27FC236}">
                <a16:creationId xmlns:a16="http://schemas.microsoft.com/office/drawing/2014/main" id="{691C3B72-A5AA-469B-9AF9-D189A0D452CC}"/>
              </a:ext>
            </a:extLst>
          </p:cNvPr>
          <p:cNvSpPr/>
          <p:nvPr/>
        </p:nvSpPr>
        <p:spPr>
          <a:xfrm>
            <a:off x="2536963" y="500272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50">
            <a:extLst>
              <a:ext uri="{FF2B5EF4-FFF2-40B4-BE49-F238E27FC236}">
                <a16:creationId xmlns:a16="http://schemas.microsoft.com/office/drawing/2014/main" id="{6654C64E-385F-41BE-80D0-6ADC3B99AB77}"/>
              </a:ext>
            </a:extLst>
          </p:cNvPr>
          <p:cNvSpPr/>
          <p:nvPr/>
        </p:nvSpPr>
        <p:spPr>
          <a:xfrm>
            <a:off x="4409347" y="53077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50">
            <a:extLst>
              <a:ext uri="{FF2B5EF4-FFF2-40B4-BE49-F238E27FC236}">
                <a16:creationId xmlns:a16="http://schemas.microsoft.com/office/drawing/2014/main" id="{96E143D8-3A5F-4352-B689-09B1AE0598CF}"/>
              </a:ext>
            </a:extLst>
          </p:cNvPr>
          <p:cNvSpPr/>
          <p:nvPr/>
        </p:nvSpPr>
        <p:spPr>
          <a:xfrm>
            <a:off x="3810263" y="56055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50">
            <a:extLst>
              <a:ext uri="{FF2B5EF4-FFF2-40B4-BE49-F238E27FC236}">
                <a16:creationId xmlns:a16="http://schemas.microsoft.com/office/drawing/2014/main" id="{5C99C336-B744-4A45-8B84-111BFBB0354A}"/>
              </a:ext>
            </a:extLst>
          </p:cNvPr>
          <p:cNvSpPr/>
          <p:nvPr/>
        </p:nvSpPr>
        <p:spPr>
          <a:xfrm>
            <a:off x="3163368" y="53039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50">
            <a:extLst>
              <a:ext uri="{FF2B5EF4-FFF2-40B4-BE49-F238E27FC236}">
                <a16:creationId xmlns:a16="http://schemas.microsoft.com/office/drawing/2014/main" id="{CDE4D4FB-CE7F-448F-8D74-1388F5E49139}"/>
              </a:ext>
            </a:extLst>
          </p:cNvPr>
          <p:cNvSpPr/>
          <p:nvPr/>
        </p:nvSpPr>
        <p:spPr>
          <a:xfrm>
            <a:off x="2554710" y="5598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50">
            <a:extLst>
              <a:ext uri="{FF2B5EF4-FFF2-40B4-BE49-F238E27FC236}">
                <a16:creationId xmlns:a16="http://schemas.microsoft.com/office/drawing/2014/main" id="{F9141530-3434-4949-8500-DEAE1CD74108}"/>
              </a:ext>
            </a:extLst>
          </p:cNvPr>
          <p:cNvSpPr/>
          <p:nvPr/>
        </p:nvSpPr>
        <p:spPr>
          <a:xfrm>
            <a:off x="4409232" y="589593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50">
            <a:extLst>
              <a:ext uri="{FF2B5EF4-FFF2-40B4-BE49-F238E27FC236}">
                <a16:creationId xmlns:a16="http://schemas.microsoft.com/office/drawing/2014/main" id="{0C3E6AB6-4379-47CD-8597-0DFCE30AF8DD}"/>
              </a:ext>
            </a:extLst>
          </p:cNvPr>
          <p:cNvSpPr/>
          <p:nvPr/>
        </p:nvSpPr>
        <p:spPr>
          <a:xfrm>
            <a:off x="3810147" y="61936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50">
            <a:extLst>
              <a:ext uri="{FF2B5EF4-FFF2-40B4-BE49-F238E27FC236}">
                <a16:creationId xmlns:a16="http://schemas.microsoft.com/office/drawing/2014/main" id="{81D5380D-91A0-4732-84CF-BF3E23E5AEFC}"/>
              </a:ext>
            </a:extLst>
          </p:cNvPr>
          <p:cNvSpPr/>
          <p:nvPr/>
        </p:nvSpPr>
        <p:spPr>
          <a:xfrm>
            <a:off x="3163253" y="589211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50">
            <a:extLst>
              <a:ext uri="{FF2B5EF4-FFF2-40B4-BE49-F238E27FC236}">
                <a16:creationId xmlns:a16="http://schemas.microsoft.com/office/drawing/2014/main" id="{B2A97526-C16B-4A51-A82A-D93522511A2A}"/>
              </a:ext>
            </a:extLst>
          </p:cNvPr>
          <p:cNvSpPr/>
          <p:nvPr/>
        </p:nvSpPr>
        <p:spPr>
          <a:xfrm>
            <a:off x="2554594" y="61865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3" name="Gerader Verbinder 301">
            <a:extLst>
              <a:ext uri="{FF2B5EF4-FFF2-40B4-BE49-F238E27FC236}">
                <a16:creationId xmlns:a16="http://schemas.microsoft.com/office/drawing/2014/main" id="{6DCEF2BE-1EA9-4472-B5E6-E35EBF6E48E6}"/>
              </a:ext>
            </a:extLst>
          </p:cNvPr>
          <p:cNvCxnSpPr>
            <a:stCxn id="314" idx="1"/>
            <a:endCxn id="332" idx="1"/>
          </p:cNvCxnSpPr>
          <p:nvPr/>
        </p:nvCxnSpPr>
        <p:spPr>
          <a:xfrm flipH="1">
            <a:off x="3170039" y="2938031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302">
            <a:extLst>
              <a:ext uri="{FF2B5EF4-FFF2-40B4-BE49-F238E27FC236}">
                <a16:creationId xmlns:a16="http://schemas.microsoft.com/office/drawing/2014/main" id="{49C0C081-42C2-46FF-A465-7245B000BCBF}"/>
              </a:ext>
            </a:extLst>
          </p:cNvPr>
          <p:cNvCxnSpPr>
            <a:stCxn id="314" idx="5"/>
            <a:endCxn id="332" idx="5"/>
          </p:cNvCxnSpPr>
          <p:nvPr/>
        </p:nvCxnSpPr>
        <p:spPr>
          <a:xfrm flipH="1">
            <a:off x="3251192" y="301918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Gerader Verbinder 305">
            <a:extLst>
              <a:ext uri="{FF2B5EF4-FFF2-40B4-BE49-F238E27FC236}">
                <a16:creationId xmlns:a16="http://schemas.microsoft.com/office/drawing/2014/main" id="{BB4CBD62-6B0A-479D-9212-3B6365164A89}"/>
              </a:ext>
            </a:extLst>
          </p:cNvPr>
          <p:cNvCxnSpPr>
            <a:stCxn id="342" idx="7"/>
            <a:endCxn id="346" idx="7"/>
          </p:cNvCxnSpPr>
          <p:nvPr/>
        </p:nvCxnSpPr>
        <p:spPr>
          <a:xfrm flipH="1" flipV="1">
            <a:off x="3243581" y="4725084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Gerader Verbinder 309">
            <a:extLst>
              <a:ext uri="{FF2B5EF4-FFF2-40B4-BE49-F238E27FC236}">
                <a16:creationId xmlns:a16="http://schemas.microsoft.com/office/drawing/2014/main" id="{126EA73D-10A2-42F6-B775-BAE2459926AF}"/>
              </a:ext>
            </a:extLst>
          </p:cNvPr>
          <p:cNvCxnSpPr>
            <a:stCxn id="342" idx="3"/>
            <a:endCxn id="346" idx="3"/>
          </p:cNvCxnSpPr>
          <p:nvPr/>
        </p:nvCxnSpPr>
        <p:spPr>
          <a:xfrm flipH="1" flipV="1">
            <a:off x="3162428" y="4806237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Gerader Verbinder 323">
            <a:extLst>
              <a:ext uri="{FF2B5EF4-FFF2-40B4-BE49-F238E27FC236}">
                <a16:creationId xmlns:a16="http://schemas.microsoft.com/office/drawing/2014/main" id="{B8C7DE4D-3C3A-44C8-A59C-D7C6140ABE22}"/>
              </a:ext>
            </a:extLst>
          </p:cNvPr>
          <p:cNvCxnSpPr>
            <a:stCxn id="297" idx="2"/>
            <a:endCxn id="326" idx="1"/>
          </p:cNvCxnSpPr>
          <p:nvPr/>
        </p:nvCxnSpPr>
        <p:spPr>
          <a:xfrm flipH="1">
            <a:off x="2561381" y="2683132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Gerader Verbinder 324">
            <a:extLst>
              <a:ext uri="{FF2B5EF4-FFF2-40B4-BE49-F238E27FC236}">
                <a16:creationId xmlns:a16="http://schemas.microsoft.com/office/drawing/2014/main" id="{12027CC1-8E46-4B18-AD14-30DC5C0678B3}"/>
              </a:ext>
            </a:extLst>
          </p:cNvPr>
          <p:cNvCxnSpPr>
            <a:stCxn id="297" idx="5"/>
            <a:endCxn id="326" idx="5"/>
          </p:cNvCxnSpPr>
          <p:nvPr/>
        </p:nvCxnSpPr>
        <p:spPr>
          <a:xfrm flipH="1">
            <a:off x="2642534" y="2723708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Gerader Verbinder 327">
            <a:extLst>
              <a:ext uri="{FF2B5EF4-FFF2-40B4-BE49-F238E27FC236}">
                <a16:creationId xmlns:a16="http://schemas.microsoft.com/office/drawing/2014/main" id="{2BE13AB1-00EA-4271-B063-074F60925622}"/>
              </a:ext>
            </a:extLst>
          </p:cNvPr>
          <p:cNvCxnSpPr>
            <a:stCxn id="347" idx="3"/>
            <a:endCxn id="352" idx="3"/>
          </p:cNvCxnSpPr>
          <p:nvPr/>
        </p:nvCxnSpPr>
        <p:spPr>
          <a:xfrm>
            <a:off x="2553770" y="5100688"/>
            <a:ext cx="1273300" cy="60279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Gerader Verbinder 328">
            <a:extLst>
              <a:ext uri="{FF2B5EF4-FFF2-40B4-BE49-F238E27FC236}">
                <a16:creationId xmlns:a16="http://schemas.microsoft.com/office/drawing/2014/main" id="{025E432E-DA06-442E-8D5E-71182B23DA18}"/>
              </a:ext>
            </a:extLst>
          </p:cNvPr>
          <p:cNvCxnSpPr>
            <a:stCxn id="347" idx="7"/>
            <a:endCxn id="352" idx="0"/>
          </p:cNvCxnSpPr>
          <p:nvPr/>
        </p:nvCxnSpPr>
        <p:spPr>
          <a:xfrm>
            <a:off x="2634923" y="5019535"/>
            <a:ext cx="1232724" cy="5859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Gerader Verbinder 339">
            <a:extLst>
              <a:ext uri="{FF2B5EF4-FFF2-40B4-BE49-F238E27FC236}">
                <a16:creationId xmlns:a16="http://schemas.microsoft.com/office/drawing/2014/main" id="{A0A70EC8-0984-4172-9347-47F99B0334E9}"/>
              </a:ext>
            </a:extLst>
          </p:cNvPr>
          <p:cNvCxnSpPr>
            <a:stCxn id="313" idx="2"/>
            <a:endCxn id="320" idx="2"/>
          </p:cNvCxnSpPr>
          <p:nvPr/>
        </p:nvCxnSpPr>
        <p:spPr>
          <a:xfrm flipH="1">
            <a:off x="2543309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Gerader Verbinder 340">
            <a:extLst>
              <a:ext uri="{FF2B5EF4-FFF2-40B4-BE49-F238E27FC236}">
                <a16:creationId xmlns:a16="http://schemas.microsoft.com/office/drawing/2014/main" id="{D02F4C3B-397E-4C02-8A05-567C716BC43E}"/>
              </a:ext>
            </a:extLst>
          </p:cNvPr>
          <p:cNvCxnSpPr>
            <a:stCxn id="313" idx="6"/>
            <a:endCxn id="320" idx="6"/>
          </p:cNvCxnSpPr>
          <p:nvPr/>
        </p:nvCxnSpPr>
        <p:spPr>
          <a:xfrm flipH="1">
            <a:off x="2658076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Gerader Verbinder 359">
            <a:extLst>
              <a:ext uri="{FF2B5EF4-FFF2-40B4-BE49-F238E27FC236}">
                <a16:creationId xmlns:a16="http://schemas.microsoft.com/office/drawing/2014/main" id="{43AEFD27-244A-4628-921D-A94AE6048E38}"/>
              </a:ext>
            </a:extLst>
          </p:cNvPr>
          <p:cNvCxnSpPr>
            <a:stCxn id="322" idx="3"/>
            <a:endCxn id="337" idx="2"/>
          </p:cNvCxnSpPr>
          <p:nvPr/>
        </p:nvCxnSpPr>
        <p:spPr>
          <a:xfrm>
            <a:off x="3816933" y="3912531"/>
            <a:ext cx="574667" cy="8569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Gerader Verbinder 360">
            <a:extLst>
              <a:ext uri="{FF2B5EF4-FFF2-40B4-BE49-F238E27FC236}">
                <a16:creationId xmlns:a16="http://schemas.microsoft.com/office/drawing/2014/main" id="{78482CAB-DDC8-4B62-BD39-A05E442A7879}"/>
              </a:ext>
            </a:extLst>
          </p:cNvPr>
          <p:cNvCxnSpPr>
            <a:stCxn id="322" idx="7"/>
            <a:endCxn id="337" idx="7"/>
          </p:cNvCxnSpPr>
          <p:nvPr/>
        </p:nvCxnSpPr>
        <p:spPr>
          <a:xfrm>
            <a:off x="3898086" y="3831378"/>
            <a:ext cx="591474" cy="8975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80">
            <a:extLst>
              <a:ext uri="{FF2B5EF4-FFF2-40B4-BE49-F238E27FC236}">
                <a16:creationId xmlns:a16="http://schemas.microsoft.com/office/drawing/2014/main" id="{EDDCAC32-5CFE-44F9-BA40-67E28C42003C}"/>
              </a:ext>
            </a:extLst>
          </p:cNvPr>
          <p:cNvSpPr txBox="1"/>
          <p:nvPr/>
        </p:nvSpPr>
        <p:spPr>
          <a:xfrm>
            <a:off x="4485874" y="286893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486" name="TextBox 80">
            <a:extLst>
              <a:ext uri="{FF2B5EF4-FFF2-40B4-BE49-F238E27FC236}">
                <a16:creationId xmlns:a16="http://schemas.microsoft.com/office/drawing/2014/main" id="{8C3365DB-3BBF-40C8-9076-B6DE8E2C92B2}"/>
              </a:ext>
            </a:extLst>
          </p:cNvPr>
          <p:cNvSpPr txBox="1"/>
          <p:nvPr/>
        </p:nvSpPr>
        <p:spPr>
          <a:xfrm>
            <a:off x="4507209" y="1666477"/>
            <a:ext cx="53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487" name="TextBox 86">
            <a:extLst>
              <a:ext uri="{FF2B5EF4-FFF2-40B4-BE49-F238E27FC236}">
                <a16:creationId xmlns:a16="http://schemas.microsoft.com/office/drawing/2014/main" id="{790D7F73-DF9D-470C-ACEC-76C3799B5EEF}"/>
              </a:ext>
            </a:extLst>
          </p:cNvPr>
          <p:cNvSpPr txBox="1"/>
          <p:nvPr/>
        </p:nvSpPr>
        <p:spPr>
          <a:xfrm>
            <a:off x="2889576" y="464038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cxnSp>
        <p:nvCxnSpPr>
          <p:cNvPr id="488" name="Gerader Verbinder 147">
            <a:extLst>
              <a:ext uri="{FF2B5EF4-FFF2-40B4-BE49-F238E27FC236}">
                <a16:creationId xmlns:a16="http://schemas.microsoft.com/office/drawing/2014/main" id="{CF215E4B-E55F-4EC0-9689-602FDD249ECD}"/>
              </a:ext>
            </a:extLst>
          </p:cNvPr>
          <p:cNvCxnSpPr>
            <a:stCxn id="294" idx="2"/>
            <a:endCxn id="297" idx="2"/>
          </p:cNvCxnSpPr>
          <p:nvPr/>
        </p:nvCxnSpPr>
        <p:spPr>
          <a:xfrm>
            <a:off x="3154384" y="1783811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Gerader Verbinder 150">
            <a:extLst>
              <a:ext uri="{FF2B5EF4-FFF2-40B4-BE49-F238E27FC236}">
                <a16:creationId xmlns:a16="http://schemas.microsoft.com/office/drawing/2014/main" id="{E4B6423C-DC50-4777-BB35-8671B7CC8006}"/>
              </a:ext>
            </a:extLst>
          </p:cNvPr>
          <p:cNvCxnSpPr>
            <a:stCxn id="294" idx="7"/>
            <a:endCxn id="297" idx="7"/>
          </p:cNvCxnSpPr>
          <p:nvPr/>
        </p:nvCxnSpPr>
        <p:spPr>
          <a:xfrm>
            <a:off x="3252344" y="174323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Gerader Verbinder 155">
            <a:extLst>
              <a:ext uri="{FF2B5EF4-FFF2-40B4-BE49-F238E27FC236}">
                <a16:creationId xmlns:a16="http://schemas.microsoft.com/office/drawing/2014/main" id="{AEF9CD80-7313-4AA9-8797-CA3EBACE55DC}"/>
              </a:ext>
            </a:extLst>
          </p:cNvPr>
          <p:cNvCxnSpPr>
            <a:stCxn id="326" idx="6"/>
            <a:endCxn id="347" idx="6"/>
          </p:cNvCxnSpPr>
          <p:nvPr/>
        </p:nvCxnSpPr>
        <p:spPr>
          <a:xfrm flipH="1">
            <a:off x="2651730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Gerader Verbinder 156">
            <a:extLst>
              <a:ext uri="{FF2B5EF4-FFF2-40B4-BE49-F238E27FC236}">
                <a16:creationId xmlns:a16="http://schemas.microsoft.com/office/drawing/2014/main" id="{E6A957D0-B4B0-4312-A9BE-23763862DB2C}"/>
              </a:ext>
            </a:extLst>
          </p:cNvPr>
          <p:cNvCxnSpPr>
            <a:stCxn id="326" idx="2"/>
            <a:endCxn id="347" idx="2"/>
          </p:cNvCxnSpPr>
          <p:nvPr/>
        </p:nvCxnSpPr>
        <p:spPr>
          <a:xfrm flipH="1">
            <a:off x="2536963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Gerader Verbinder 162">
            <a:extLst>
              <a:ext uri="{FF2B5EF4-FFF2-40B4-BE49-F238E27FC236}">
                <a16:creationId xmlns:a16="http://schemas.microsoft.com/office/drawing/2014/main" id="{80A7A1CA-64C2-4CE3-8AA6-7F109B9E06C1}"/>
              </a:ext>
            </a:extLst>
          </p:cNvPr>
          <p:cNvCxnSpPr>
            <a:stCxn id="352" idx="6"/>
            <a:endCxn id="370" idx="6"/>
          </p:cNvCxnSpPr>
          <p:nvPr/>
        </p:nvCxnSpPr>
        <p:spPr>
          <a:xfrm flipH="1">
            <a:off x="3924914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r Verbinder 163">
            <a:extLst>
              <a:ext uri="{FF2B5EF4-FFF2-40B4-BE49-F238E27FC236}">
                <a16:creationId xmlns:a16="http://schemas.microsoft.com/office/drawing/2014/main" id="{EE5B68BA-309D-42D6-BC4E-36FD98986EF4}"/>
              </a:ext>
            </a:extLst>
          </p:cNvPr>
          <p:cNvCxnSpPr>
            <a:stCxn id="352" idx="2"/>
            <a:endCxn id="370" idx="2"/>
          </p:cNvCxnSpPr>
          <p:nvPr/>
        </p:nvCxnSpPr>
        <p:spPr>
          <a:xfrm flipH="1">
            <a:off x="3810147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Gerader Verbinder 171">
            <a:extLst>
              <a:ext uri="{FF2B5EF4-FFF2-40B4-BE49-F238E27FC236}">
                <a16:creationId xmlns:a16="http://schemas.microsoft.com/office/drawing/2014/main" id="{E603CE77-2175-4669-A89F-521B3B422C2F}"/>
              </a:ext>
            </a:extLst>
          </p:cNvPr>
          <p:cNvCxnSpPr/>
          <p:nvPr/>
        </p:nvCxnSpPr>
        <p:spPr>
          <a:xfrm flipH="1">
            <a:off x="2553770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Gerader Verbinder 172">
            <a:extLst>
              <a:ext uri="{FF2B5EF4-FFF2-40B4-BE49-F238E27FC236}">
                <a16:creationId xmlns:a16="http://schemas.microsoft.com/office/drawing/2014/main" id="{51FDFBD1-3721-4DAF-8820-89030C526041}"/>
              </a:ext>
            </a:extLst>
          </p:cNvPr>
          <p:cNvCxnSpPr/>
          <p:nvPr/>
        </p:nvCxnSpPr>
        <p:spPr>
          <a:xfrm flipH="1">
            <a:off x="2668537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Gerader Verbinder 173">
            <a:extLst>
              <a:ext uri="{FF2B5EF4-FFF2-40B4-BE49-F238E27FC236}">
                <a16:creationId xmlns:a16="http://schemas.microsoft.com/office/drawing/2014/main" id="{A9719D02-3370-49CD-8C4E-FEA138AE15CA}"/>
              </a:ext>
            </a:extLst>
          </p:cNvPr>
          <p:cNvCxnSpPr>
            <a:stCxn id="322" idx="3"/>
            <a:endCxn id="320" idx="3"/>
          </p:cNvCxnSpPr>
          <p:nvPr/>
        </p:nvCxnSpPr>
        <p:spPr>
          <a:xfrm flipH="1" flipV="1">
            <a:off x="2560116" y="330981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Gerader Verbinder 174">
            <a:extLst>
              <a:ext uri="{FF2B5EF4-FFF2-40B4-BE49-F238E27FC236}">
                <a16:creationId xmlns:a16="http://schemas.microsoft.com/office/drawing/2014/main" id="{332337E0-FF80-4EE5-850B-AA01D93E6C97}"/>
              </a:ext>
            </a:extLst>
          </p:cNvPr>
          <p:cNvCxnSpPr>
            <a:stCxn id="320" idx="7"/>
            <a:endCxn id="322" idx="7"/>
          </p:cNvCxnSpPr>
          <p:nvPr/>
        </p:nvCxnSpPr>
        <p:spPr>
          <a:xfrm>
            <a:off x="2641269" y="3228661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Gerader Verbinder 181">
            <a:extLst>
              <a:ext uri="{FF2B5EF4-FFF2-40B4-BE49-F238E27FC236}">
                <a16:creationId xmlns:a16="http://schemas.microsoft.com/office/drawing/2014/main" id="{5B58A7C8-8BDB-451A-B4DB-39FF98A94B7A}"/>
              </a:ext>
            </a:extLst>
          </p:cNvPr>
          <p:cNvCxnSpPr>
            <a:stCxn id="368" idx="6"/>
            <a:endCxn id="337" idx="6"/>
          </p:cNvCxnSpPr>
          <p:nvPr/>
        </p:nvCxnSpPr>
        <p:spPr>
          <a:xfrm flipH="1" flipV="1">
            <a:off x="4506367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Gerader Verbinder 182">
            <a:extLst>
              <a:ext uri="{FF2B5EF4-FFF2-40B4-BE49-F238E27FC236}">
                <a16:creationId xmlns:a16="http://schemas.microsoft.com/office/drawing/2014/main" id="{24DFC43A-D53A-4B30-89E8-5D10001B9BA8}"/>
              </a:ext>
            </a:extLst>
          </p:cNvPr>
          <p:cNvCxnSpPr>
            <a:stCxn id="368" idx="2"/>
            <a:endCxn id="337" idx="2"/>
          </p:cNvCxnSpPr>
          <p:nvPr/>
        </p:nvCxnSpPr>
        <p:spPr>
          <a:xfrm flipH="1" flipV="1">
            <a:off x="4391600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Gerader Verbinder 187">
            <a:extLst>
              <a:ext uri="{FF2B5EF4-FFF2-40B4-BE49-F238E27FC236}">
                <a16:creationId xmlns:a16="http://schemas.microsoft.com/office/drawing/2014/main" id="{C4F74ED9-34F5-492E-B50C-567F48356BFB}"/>
              </a:ext>
            </a:extLst>
          </p:cNvPr>
          <p:cNvCxnSpPr>
            <a:stCxn id="292" idx="2"/>
            <a:endCxn id="314" idx="2"/>
          </p:cNvCxnSpPr>
          <p:nvPr/>
        </p:nvCxnSpPr>
        <p:spPr>
          <a:xfrm flipH="1">
            <a:off x="4397946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Gerader Verbinder 190">
            <a:extLst>
              <a:ext uri="{FF2B5EF4-FFF2-40B4-BE49-F238E27FC236}">
                <a16:creationId xmlns:a16="http://schemas.microsoft.com/office/drawing/2014/main" id="{94AD0CD4-BE80-4A03-8798-A92215C1868B}"/>
              </a:ext>
            </a:extLst>
          </p:cNvPr>
          <p:cNvCxnSpPr>
            <a:stCxn id="292" idx="6"/>
            <a:endCxn id="314" idx="6"/>
          </p:cNvCxnSpPr>
          <p:nvPr/>
        </p:nvCxnSpPr>
        <p:spPr>
          <a:xfrm flipH="1">
            <a:off x="4512713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Gerader Verbinder 204">
            <a:extLst>
              <a:ext uri="{FF2B5EF4-FFF2-40B4-BE49-F238E27FC236}">
                <a16:creationId xmlns:a16="http://schemas.microsoft.com/office/drawing/2014/main" id="{69F1EDB7-40EC-49ED-A856-B7A6BBEE693A}"/>
              </a:ext>
            </a:extLst>
          </p:cNvPr>
          <p:cNvCxnSpPr>
            <a:stCxn id="332" idx="2"/>
          </p:cNvCxnSpPr>
          <p:nvPr/>
        </p:nvCxnSpPr>
        <p:spPr>
          <a:xfrm flipH="1">
            <a:off x="3148400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r Verbinder 208">
            <a:extLst>
              <a:ext uri="{FF2B5EF4-FFF2-40B4-BE49-F238E27FC236}">
                <a16:creationId xmlns:a16="http://schemas.microsoft.com/office/drawing/2014/main" id="{4EFF03FC-0D2E-479D-9571-4D114C1DD95A}"/>
              </a:ext>
            </a:extLst>
          </p:cNvPr>
          <p:cNvCxnSpPr>
            <a:stCxn id="332" idx="6"/>
          </p:cNvCxnSpPr>
          <p:nvPr/>
        </p:nvCxnSpPr>
        <p:spPr>
          <a:xfrm flipH="1">
            <a:off x="3263167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Gerader Verbinder 209">
            <a:extLst>
              <a:ext uri="{FF2B5EF4-FFF2-40B4-BE49-F238E27FC236}">
                <a16:creationId xmlns:a16="http://schemas.microsoft.com/office/drawing/2014/main" id="{554E96F0-7DBA-400F-8DB0-FC4503A0468B}"/>
              </a:ext>
            </a:extLst>
          </p:cNvPr>
          <p:cNvCxnSpPr>
            <a:stCxn id="342" idx="2"/>
            <a:endCxn id="371" idx="1"/>
          </p:cNvCxnSpPr>
          <p:nvPr/>
        </p:nvCxnSpPr>
        <p:spPr>
          <a:xfrm flipH="1">
            <a:off x="3180060" y="5067244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Gerader Verbinder 211">
            <a:extLst>
              <a:ext uri="{FF2B5EF4-FFF2-40B4-BE49-F238E27FC236}">
                <a16:creationId xmlns:a16="http://schemas.microsoft.com/office/drawing/2014/main" id="{47E2C3DB-DD07-4C24-84E2-BA0D117DF135}"/>
              </a:ext>
            </a:extLst>
          </p:cNvPr>
          <p:cNvCxnSpPr>
            <a:stCxn id="342" idx="5"/>
            <a:endCxn id="371" idx="5"/>
          </p:cNvCxnSpPr>
          <p:nvPr/>
        </p:nvCxnSpPr>
        <p:spPr>
          <a:xfrm flipH="1">
            <a:off x="3261213" y="5107820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54">
            <a:extLst>
              <a:ext uri="{FF2B5EF4-FFF2-40B4-BE49-F238E27FC236}">
                <a16:creationId xmlns:a16="http://schemas.microsoft.com/office/drawing/2014/main" id="{7804B22E-D123-4CA8-AB98-BF2B3365E623}"/>
              </a:ext>
            </a:extLst>
          </p:cNvPr>
          <p:cNvSpPr txBox="1"/>
          <p:nvPr/>
        </p:nvSpPr>
        <p:spPr>
          <a:xfrm>
            <a:off x="1792991" y="165671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546" name="TextBox 54">
            <a:extLst>
              <a:ext uri="{FF2B5EF4-FFF2-40B4-BE49-F238E27FC236}">
                <a16:creationId xmlns:a16="http://schemas.microsoft.com/office/drawing/2014/main" id="{A7971E69-10E6-4870-B550-A4DBED076765}"/>
              </a:ext>
            </a:extLst>
          </p:cNvPr>
          <p:cNvSpPr txBox="1"/>
          <p:nvPr/>
        </p:nvSpPr>
        <p:spPr>
          <a:xfrm>
            <a:off x="1792991" y="193127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547" name="TextBox 54">
            <a:extLst>
              <a:ext uri="{FF2B5EF4-FFF2-40B4-BE49-F238E27FC236}">
                <a16:creationId xmlns:a16="http://schemas.microsoft.com/office/drawing/2014/main" id="{238E171D-1FAA-4315-8A09-FA20696C1027}"/>
              </a:ext>
            </a:extLst>
          </p:cNvPr>
          <p:cNvSpPr txBox="1"/>
          <p:nvPr/>
        </p:nvSpPr>
        <p:spPr>
          <a:xfrm>
            <a:off x="1792991" y="222586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548" name="TextBox 54">
            <a:extLst>
              <a:ext uri="{FF2B5EF4-FFF2-40B4-BE49-F238E27FC236}">
                <a16:creationId xmlns:a16="http://schemas.microsoft.com/office/drawing/2014/main" id="{0CF2B4E7-4989-4863-9345-3F9E5B0D498C}"/>
              </a:ext>
            </a:extLst>
          </p:cNvPr>
          <p:cNvSpPr txBox="1"/>
          <p:nvPr/>
        </p:nvSpPr>
        <p:spPr>
          <a:xfrm>
            <a:off x="1792991" y="256829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549" name="TextBox 54">
            <a:extLst>
              <a:ext uri="{FF2B5EF4-FFF2-40B4-BE49-F238E27FC236}">
                <a16:creationId xmlns:a16="http://schemas.microsoft.com/office/drawing/2014/main" id="{D65D4313-56D6-4FBF-91B0-E53B289AD491}"/>
              </a:ext>
            </a:extLst>
          </p:cNvPr>
          <p:cNvSpPr txBox="1"/>
          <p:nvPr/>
        </p:nvSpPr>
        <p:spPr>
          <a:xfrm>
            <a:off x="1726744" y="611383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550" name="TextBox 54">
            <a:extLst>
              <a:ext uri="{FF2B5EF4-FFF2-40B4-BE49-F238E27FC236}">
                <a16:creationId xmlns:a16="http://schemas.microsoft.com/office/drawing/2014/main" id="{67B3FDA4-EB51-420C-A0DA-3C76C8293F22}"/>
              </a:ext>
            </a:extLst>
          </p:cNvPr>
          <p:cNvSpPr txBox="1"/>
          <p:nvPr/>
        </p:nvSpPr>
        <p:spPr>
          <a:xfrm>
            <a:off x="1792991" y="28462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551" name="TextBox 54">
            <a:extLst>
              <a:ext uri="{FF2B5EF4-FFF2-40B4-BE49-F238E27FC236}">
                <a16:creationId xmlns:a16="http://schemas.microsoft.com/office/drawing/2014/main" id="{0901026F-521F-475B-89CE-5D1EFEE076C9}"/>
              </a:ext>
            </a:extLst>
          </p:cNvPr>
          <p:cNvSpPr txBox="1"/>
          <p:nvPr/>
        </p:nvSpPr>
        <p:spPr>
          <a:xfrm>
            <a:off x="1792991" y="31558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552" name="TextBox 54">
            <a:extLst>
              <a:ext uri="{FF2B5EF4-FFF2-40B4-BE49-F238E27FC236}">
                <a16:creationId xmlns:a16="http://schemas.microsoft.com/office/drawing/2014/main" id="{813CE796-9F0B-44E8-AF3E-C6644F2032B8}"/>
              </a:ext>
            </a:extLst>
          </p:cNvPr>
          <p:cNvSpPr txBox="1"/>
          <p:nvPr/>
        </p:nvSpPr>
        <p:spPr>
          <a:xfrm>
            <a:off x="1792991" y="34371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553" name="TextBox 54">
            <a:extLst>
              <a:ext uri="{FF2B5EF4-FFF2-40B4-BE49-F238E27FC236}">
                <a16:creationId xmlns:a16="http://schemas.microsoft.com/office/drawing/2014/main" id="{B595504B-B121-49D2-B036-33A1E2C9B660}"/>
              </a:ext>
            </a:extLst>
          </p:cNvPr>
          <p:cNvSpPr txBox="1"/>
          <p:nvPr/>
        </p:nvSpPr>
        <p:spPr>
          <a:xfrm>
            <a:off x="1792991" y="375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554" name="TextBox 54">
            <a:extLst>
              <a:ext uri="{FF2B5EF4-FFF2-40B4-BE49-F238E27FC236}">
                <a16:creationId xmlns:a16="http://schemas.microsoft.com/office/drawing/2014/main" id="{EA592020-3473-41A3-9FA8-7C7DFACE4487}"/>
              </a:ext>
            </a:extLst>
          </p:cNvPr>
          <p:cNvSpPr txBox="1"/>
          <p:nvPr/>
        </p:nvSpPr>
        <p:spPr>
          <a:xfrm>
            <a:off x="1792991" y="402742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555" name="TextBox 54">
            <a:extLst>
              <a:ext uri="{FF2B5EF4-FFF2-40B4-BE49-F238E27FC236}">
                <a16:creationId xmlns:a16="http://schemas.microsoft.com/office/drawing/2014/main" id="{CA392D5C-7E4D-4F62-8B5D-7C51D6CB99E2}"/>
              </a:ext>
            </a:extLst>
          </p:cNvPr>
          <p:cNvSpPr txBox="1"/>
          <p:nvPr/>
        </p:nvSpPr>
        <p:spPr>
          <a:xfrm>
            <a:off x="1749074" y="432683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556" name="TextBox 54">
            <a:extLst>
              <a:ext uri="{FF2B5EF4-FFF2-40B4-BE49-F238E27FC236}">
                <a16:creationId xmlns:a16="http://schemas.microsoft.com/office/drawing/2014/main" id="{B2CCCCFC-3FE4-4923-91AD-AE7F6F4FE37A}"/>
              </a:ext>
            </a:extLst>
          </p:cNvPr>
          <p:cNvSpPr txBox="1"/>
          <p:nvPr/>
        </p:nvSpPr>
        <p:spPr>
          <a:xfrm>
            <a:off x="1749074" y="463784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557" name="TextBox 54">
            <a:extLst>
              <a:ext uri="{FF2B5EF4-FFF2-40B4-BE49-F238E27FC236}">
                <a16:creationId xmlns:a16="http://schemas.microsoft.com/office/drawing/2014/main" id="{722FC0DD-2BB6-4041-B517-8FFD47A04D1C}"/>
              </a:ext>
            </a:extLst>
          </p:cNvPr>
          <p:cNvSpPr txBox="1"/>
          <p:nvPr/>
        </p:nvSpPr>
        <p:spPr>
          <a:xfrm>
            <a:off x="1734769" y="492369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558" name="TextBox 54">
            <a:extLst>
              <a:ext uri="{FF2B5EF4-FFF2-40B4-BE49-F238E27FC236}">
                <a16:creationId xmlns:a16="http://schemas.microsoft.com/office/drawing/2014/main" id="{7151F151-9344-4F64-A7FF-AE4ECDC19CE2}"/>
              </a:ext>
            </a:extLst>
          </p:cNvPr>
          <p:cNvSpPr txBox="1"/>
          <p:nvPr/>
        </p:nvSpPr>
        <p:spPr>
          <a:xfrm>
            <a:off x="1692579" y="522033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559" name="TextBox 54">
            <a:extLst>
              <a:ext uri="{FF2B5EF4-FFF2-40B4-BE49-F238E27FC236}">
                <a16:creationId xmlns:a16="http://schemas.microsoft.com/office/drawing/2014/main" id="{1E735C00-396A-4503-952F-3110C9E7ACB9}"/>
              </a:ext>
            </a:extLst>
          </p:cNvPr>
          <p:cNvSpPr txBox="1"/>
          <p:nvPr/>
        </p:nvSpPr>
        <p:spPr>
          <a:xfrm>
            <a:off x="1692579" y="552218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560" name="TextBox 54">
            <a:extLst>
              <a:ext uri="{FF2B5EF4-FFF2-40B4-BE49-F238E27FC236}">
                <a16:creationId xmlns:a16="http://schemas.microsoft.com/office/drawing/2014/main" id="{5CDC5A87-865A-4219-B6F1-EBA86D7A2027}"/>
              </a:ext>
            </a:extLst>
          </p:cNvPr>
          <p:cNvSpPr txBox="1"/>
          <p:nvPr/>
        </p:nvSpPr>
        <p:spPr>
          <a:xfrm>
            <a:off x="1678390" y="583293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617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9147" y="210127"/>
            <a:ext cx="10515600" cy="1325563"/>
          </a:xfrm>
        </p:spPr>
        <p:txBody>
          <a:bodyPr/>
          <a:lstStyle/>
          <a:p>
            <a:r>
              <a:rPr lang="en-US" dirty="0"/>
              <a:t>To-Do: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BF54-05BE-4BEF-93DD-FF73E2B48F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147" y="1339850"/>
            <a:ext cx="10820987" cy="4832350"/>
          </a:xfrm>
        </p:spPr>
        <p:txBody>
          <a:bodyPr/>
          <a:lstStyle/>
          <a:p>
            <a:r>
              <a:rPr lang="en-GB" dirty="0"/>
              <a:t>Change coil connections</a:t>
            </a:r>
          </a:p>
          <a:p>
            <a:r>
              <a:rPr lang="en-GB" dirty="0">
                <a:sym typeface="Wingdings" panose="05000000000000000000" pitchFamily="2" charset="2"/>
              </a:rPr>
              <a:t>Make corrections for condensing temperature (</a:t>
            </a:r>
            <a:r>
              <a:rPr lang="en-GB" dirty="0" err="1">
                <a:sym typeface="Wingdings" panose="05000000000000000000" pitchFamily="2" charset="2"/>
              </a:rPr>
              <a:t>p</a:t>
            </a:r>
            <a:r>
              <a:rPr lang="en-GB" baseline="-25000" dirty="0" err="1">
                <a:sym typeface="Wingdings" panose="05000000000000000000" pitchFamily="2" charset="2"/>
              </a:rPr>
              <a:t>disch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9592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165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Last week:</vt:lpstr>
      <vt:lpstr>Condensing water</vt:lpstr>
      <vt:lpstr>Evaporator change</vt:lpstr>
      <vt:lpstr>PowerPoint Presentation</vt:lpstr>
      <vt:lpstr>To-Do: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67</cp:revision>
  <dcterms:created xsi:type="dcterms:W3CDTF">2017-12-07T09:10:15Z</dcterms:created>
  <dcterms:modified xsi:type="dcterms:W3CDTF">2018-02-20T10:48:43Z</dcterms:modified>
</cp:coreProperties>
</file>