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0" r:id="rId3"/>
    <p:sldId id="261" r:id="rId4"/>
    <p:sldId id="266" r:id="rId5"/>
    <p:sldId id="267" r:id="rId6"/>
    <p:sldId id="263" r:id="rId7"/>
  </p:sldIdLst>
  <p:sldSz cx="12192000" cy="6858000"/>
  <p:notesSz cx="6799263" cy="9875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>
        <p:guide orient="horz" pos="2160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BE64-904C-44C1-8817-5532B07B34C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2975"/>
            <a:ext cx="5440363" cy="3887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80E5-B220-43B8-9D90-E7657014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4469-A1B0-45A0-82EA-568618996D3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49910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55983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5253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48490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461216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945946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46693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85598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6208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839203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9437286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6495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5340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39037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5400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76573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6573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6573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2014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98775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38866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74177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815383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99673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39765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75075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814209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98533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38624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73935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813069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98659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38751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74062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813196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98659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38751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74062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813196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97898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37990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73300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812435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99673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39765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75075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814209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99662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39753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75064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814198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75742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83858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8830969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8749816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814876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822992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3"/>
          </p:cNvCxnSpPr>
          <p:nvPr/>
        </p:nvCxnSpPr>
        <p:spPr>
          <a:xfrm>
            <a:off x="8141158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8222311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813069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824546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9404321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9485474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1007326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1009459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69" name="TextBox 86"/>
          <p:cNvSpPr txBox="1"/>
          <p:nvPr/>
        </p:nvSpPr>
        <p:spPr>
          <a:xfrm>
            <a:off x="8476964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74177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83973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823911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812435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51230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39753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814115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825592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814750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822865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1009375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97898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98533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1010010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73578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85055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76744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84860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3"/>
          <p:cNvCxnSpPr/>
          <p:nvPr/>
        </p:nvCxnSpPr>
        <p:spPr>
          <a:xfrm>
            <a:off x="4535917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4"/>
          <p:cNvCxnSpPr/>
          <p:nvPr/>
        </p:nvCxnSpPr>
        <p:spPr>
          <a:xfrm flipV="1">
            <a:off x="4535917" y="1496532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"/>
          <p:cNvCxnSpPr/>
          <p:nvPr/>
        </p:nvCxnSpPr>
        <p:spPr>
          <a:xfrm flipV="1">
            <a:off x="4535917" y="6540444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6"/>
          <p:cNvCxnSpPr/>
          <p:nvPr/>
        </p:nvCxnSpPr>
        <p:spPr>
          <a:xfrm>
            <a:off x="7287143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7"/>
          <p:cNvSpPr/>
          <p:nvPr/>
        </p:nvSpPr>
        <p:spPr>
          <a:xfrm>
            <a:off x="5153439" y="1747187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8"/>
          <p:cNvSpPr/>
          <p:nvPr/>
        </p:nvSpPr>
        <p:spPr>
          <a:xfrm>
            <a:off x="6548153" y="3374593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9"/>
          <p:cNvSpPr/>
          <p:nvPr/>
        </p:nvSpPr>
        <p:spPr>
          <a:xfrm>
            <a:off x="6548153" y="6155878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10"/>
          <p:cNvSpPr/>
          <p:nvPr/>
        </p:nvSpPr>
        <p:spPr>
          <a:xfrm>
            <a:off x="6548153" y="3779594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11"/>
          <p:cNvSpPr/>
          <p:nvPr/>
        </p:nvSpPr>
        <p:spPr>
          <a:xfrm>
            <a:off x="6548153" y="4454896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12"/>
          <p:cNvSpPr/>
          <p:nvPr/>
        </p:nvSpPr>
        <p:spPr>
          <a:xfrm>
            <a:off x="6548153" y="5059749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13"/>
          <p:cNvSpPr/>
          <p:nvPr/>
        </p:nvSpPr>
        <p:spPr>
          <a:xfrm>
            <a:off x="6548153" y="5464122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14"/>
          <p:cNvSpPr/>
          <p:nvPr/>
        </p:nvSpPr>
        <p:spPr>
          <a:xfrm>
            <a:off x="6548153" y="5813456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5"/>
          <p:cNvSpPr/>
          <p:nvPr/>
        </p:nvSpPr>
        <p:spPr>
          <a:xfrm>
            <a:off x="5158347" y="6155878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6"/>
          <p:cNvSpPr/>
          <p:nvPr/>
        </p:nvSpPr>
        <p:spPr>
          <a:xfrm>
            <a:off x="6551134" y="275409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17"/>
          <p:cNvSpPr/>
          <p:nvPr/>
        </p:nvSpPr>
        <p:spPr>
          <a:xfrm>
            <a:off x="5158347" y="546412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18"/>
          <p:cNvSpPr/>
          <p:nvPr/>
        </p:nvSpPr>
        <p:spPr>
          <a:xfrm>
            <a:off x="5158347" y="506237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19"/>
          <p:cNvSpPr/>
          <p:nvPr/>
        </p:nvSpPr>
        <p:spPr>
          <a:xfrm>
            <a:off x="5153439" y="275834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20"/>
          <p:cNvSpPr/>
          <p:nvPr/>
        </p:nvSpPr>
        <p:spPr>
          <a:xfrm>
            <a:off x="5158347" y="4461123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21"/>
          <p:cNvSpPr/>
          <p:nvPr/>
        </p:nvSpPr>
        <p:spPr>
          <a:xfrm>
            <a:off x="5158347" y="4033735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22"/>
          <p:cNvSpPr/>
          <p:nvPr/>
        </p:nvSpPr>
        <p:spPr>
          <a:xfrm>
            <a:off x="5158347" y="319234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3"/>
          <p:cNvSpPr/>
          <p:nvPr/>
        </p:nvSpPr>
        <p:spPr>
          <a:xfrm>
            <a:off x="5153439" y="211339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24"/>
          <p:cNvSpPr/>
          <p:nvPr/>
        </p:nvSpPr>
        <p:spPr>
          <a:xfrm>
            <a:off x="6550963" y="1750077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7"/>
          <p:cNvSpPr txBox="1"/>
          <p:nvPr/>
        </p:nvSpPr>
        <p:spPr>
          <a:xfrm>
            <a:off x="6730308" y="170352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33" name="TextBox 29"/>
          <p:cNvSpPr txBox="1"/>
          <p:nvPr/>
        </p:nvSpPr>
        <p:spPr>
          <a:xfrm>
            <a:off x="4791271" y="271803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335" name="TextBox 30"/>
          <p:cNvSpPr txBox="1"/>
          <p:nvPr/>
        </p:nvSpPr>
        <p:spPr>
          <a:xfrm>
            <a:off x="4791271" y="501641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36" name="TextBox 31"/>
          <p:cNvSpPr txBox="1"/>
          <p:nvPr/>
        </p:nvSpPr>
        <p:spPr>
          <a:xfrm>
            <a:off x="4794670" y="315204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338" name="TextBox 32"/>
          <p:cNvSpPr txBox="1"/>
          <p:nvPr/>
        </p:nvSpPr>
        <p:spPr>
          <a:xfrm>
            <a:off x="4791271" y="39967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339" name="TextBox 33"/>
          <p:cNvSpPr txBox="1"/>
          <p:nvPr/>
        </p:nvSpPr>
        <p:spPr>
          <a:xfrm>
            <a:off x="4791271" y="541650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343" name="TextBox 35"/>
          <p:cNvSpPr txBox="1"/>
          <p:nvPr/>
        </p:nvSpPr>
        <p:spPr>
          <a:xfrm>
            <a:off x="6727154" y="271566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44" name="TextBox 36"/>
          <p:cNvSpPr txBox="1"/>
          <p:nvPr/>
        </p:nvSpPr>
        <p:spPr>
          <a:xfrm>
            <a:off x="6736095" y="332399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345" name="TextBox 37"/>
          <p:cNvSpPr txBox="1"/>
          <p:nvPr/>
        </p:nvSpPr>
        <p:spPr>
          <a:xfrm>
            <a:off x="6736095" y="369265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348" name="TextBox 38"/>
          <p:cNvSpPr txBox="1"/>
          <p:nvPr/>
        </p:nvSpPr>
        <p:spPr>
          <a:xfrm>
            <a:off x="6736095" y="442534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349" name="TextBox 39"/>
          <p:cNvSpPr txBox="1"/>
          <p:nvPr/>
        </p:nvSpPr>
        <p:spPr>
          <a:xfrm>
            <a:off x="6722597" y="50222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351" name="TextBox 41"/>
          <p:cNvSpPr txBox="1"/>
          <p:nvPr/>
        </p:nvSpPr>
        <p:spPr>
          <a:xfrm>
            <a:off x="4791271" y="439871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353" name="TextBox 43"/>
          <p:cNvSpPr txBox="1"/>
          <p:nvPr/>
        </p:nvSpPr>
        <p:spPr>
          <a:xfrm>
            <a:off x="6722597" y="541982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356" name="Straight Connector 44"/>
          <p:cNvCxnSpPr>
            <a:stCxn id="317" idx="4"/>
            <a:endCxn id="223" idx="3"/>
          </p:cNvCxnSpPr>
          <p:nvPr/>
        </p:nvCxnSpPr>
        <p:spPr>
          <a:xfrm>
            <a:off x="5215664" y="3306977"/>
            <a:ext cx="1349277" cy="5704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45"/>
          <p:cNvCxnSpPr>
            <a:stCxn id="309" idx="3"/>
            <a:endCxn id="221" idx="3"/>
          </p:cNvCxnSpPr>
          <p:nvPr/>
        </p:nvCxnSpPr>
        <p:spPr>
          <a:xfrm>
            <a:off x="5170226" y="2856190"/>
            <a:ext cx="1394715" cy="6162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46"/>
          <p:cNvCxnSpPr>
            <a:stCxn id="309" idx="7"/>
            <a:endCxn id="221" idx="0"/>
          </p:cNvCxnSpPr>
          <p:nvPr/>
        </p:nvCxnSpPr>
        <p:spPr>
          <a:xfrm>
            <a:off x="5251285" y="2775131"/>
            <a:ext cx="1354185" cy="5994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47"/>
          <p:cNvCxnSpPr>
            <a:stCxn id="317" idx="0"/>
            <a:endCxn id="223" idx="0"/>
          </p:cNvCxnSpPr>
          <p:nvPr/>
        </p:nvCxnSpPr>
        <p:spPr>
          <a:xfrm>
            <a:off x="5215664" y="3192342"/>
            <a:ext cx="1389807" cy="58725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48"/>
          <p:cNvCxnSpPr>
            <a:stCxn id="312" idx="3"/>
            <a:endCxn id="300" idx="3"/>
          </p:cNvCxnSpPr>
          <p:nvPr/>
        </p:nvCxnSpPr>
        <p:spPr>
          <a:xfrm>
            <a:off x="5175134" y="4131582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49"/>
          <p:cNvCxnSpPr>
            <a:stCxn id="311" idx="1"/>
            <a:endCxn id="305" idx="1"/>
          </p:cNvCxnSpPr>
          <p:nvPr/>
        </p:nvCxnSpPr>
        <p:spPr>
          <a:xfrm flipV="1">
            <a:off x="5175135" y="2770883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50"/>
          <p:cNvCxnSpPr>
            <a:stCxn id="311" idx="5"/>
            <a:endCxn id="305" idx="5"/>
          </p:cNvCxnSpPr>
          <p:nvPr/>
        </p:nvCxnSpPr>
        <p:spPr>
          <a:xfrm flipV="1">
            <a:off x="5256193" y="2851942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51"/>
          <p:cNvCxnSpPr>
            <a:stCxn id="312" idx="7"/>
            <a:endCxn id="300" idx="7"/>
          </p:cNvCxnSpPr>
          <p:nvPr/>
        </p:nvCxnSpPr>
        <p:spPr>
          <a:xfrm>
            <a:off x="5256193" y="4050523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52"/>
          <p:cNvCxnSpPr>
            <a:stCxn id="308" idx="4"/>
            <a:endCxn id="299" idx="4"/>
          </p:cNvCxnSpPr>
          <p:nvPr/>
        </p:nvCxnSpPr>
        <p:spPr>
          <a:xfrm flipV="1">
            <a:off x="5215664" y="5174384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53"/>
          <p:cNvCxnSpPr>
            <a:stCxn id="261" idx="5"/>
            <a:endCxn id="307" idx="5"/>
          </p:cNvCxnSpPr>
          <p:nvPr/>
        </p:nvCxnSpPr>
        <p:spPr>
          <a:xfrm flipH="1">
            <a:off x="5256194" y="4552743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54"/>
          <p:cNvCxnSpPr>
            <a:stCxn id="261" idx="1"/>
            <a:endCxn id="307" idx="1"/>
          </p:cNvCxnSpPr>
          <p:nvPr/>
        </p:nvCxnSpPr>
        <p:spPr>
          <a:xfrm flipH="1">
            <a:off x="5175134" y="4471684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55"/>
          <p:cNvCxnSpPr>
            <a:stCxn id="308" idx="0"/>
            <a:endCxn id="299" idx="0"/>
          </p:cNvCxnSpPr>
          <p:nvPr/>
        </p:nvCxnSpPr>
        <p:spPr>
          <a:xfrm flipV="1">
            <a:off x="5215664" y="5059749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56"/>
          <p:cNvCxnSpPr/>
          <p:nvPr/>
        </p:nvCxnSpPr>
        <p:spPr>
          <a:xfrm>
            <a:off x="6662280" y="3835876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57"/>
          <p:cNvCxnSpPr/>
          <p:nvPr/>
        </p:nvCxnSpPr>
        <p:spPr>
          <a:xfrm>
            <a:off x="6550397" y="38265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58"/>
          <p:cNvCxnSpPr>
            <a:stCxn id="301" idx="6"/>
            <a:endCxn id="222" idx="6"/>
          </p:cNvCxnSpPr>
          <p:nvPr/>
        </p:nvCxnSpPr>
        <p:spPr>
          <a:xfrm>
            <a:off x="6662788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59"/>
          <p:cNvCxnSpPr>
            <a:stCxn id="301" idx="2"/>
            <a:endCxn id="222" idx="2"/>
          </p:cNvCxnSpPr>
          <p:nvPr/>
        </p:nvCxnSpPr>
        <p:spPr>
          <a:xfrm>
            <a:off x="6548153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60"/>
          <p:cNvCxnSpPr/>
          <p:nvPr/>
        </p:nvCxnSpPr>
        <p:spPr>
          <a:xfrm>
            <a:off x="5271101" y="4522548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61"/>
          <p:cNvCxnSpPr/>
          <p:nvPr/>
        </p:nvCxnSpPr>
        <p:spPr>
          <a:xfrm>
            <a:off x="5153439" y="4519611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62"/>
          <p:cNvCxnSpPr>
            <a:stCxn id="309" idx="6"/>
            <a:endCxn id="317" idx="6"/>
          </p:cNvCxnSpPr>
          <p:nvPr/>
        </p:nvCxnSpPr>
        <p:spPr>
          <a:xfrm>
            <a:off x="5268073" y="2815661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63"/>
          <p:cNvCxnSpPr/>
          <p:nvPr/>
        </p:nvCxnSpPr>
        <p:spPr>
          <a:xfrm>
            <a:off x="5153439" y="2781576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64"/>
          <p:cNvCxnSpPr/>
          <p:nvPr/>
        </p:nvCxnSpPr>
        <p:spPr>
          <a:xfrm>
            <a:off x="5273559" y="5544274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65"/>
          <p:cNvCxnSpPr/>
          <p:nvPr/>
        </p:nvCxnSpPr>
        <p:spPr>
          <a:xfrm>
            <a:off x="5158648" y="5532001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66"/>
          <p:cNvCxnSpPr>
            <a:endCxn id="318" idx="6"/>
          </p:cNvCxnSpPr>
          <p:nvPr/>
        </p:nvCxnSpPr>
        <p:spPr>
          <a:xfrm>
            <a:off x="5268073" y="1788380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67"/>
          <p:cNvCxnSpPr/>
          <p:nvPr/>
        </p:nvCxnSpPr>
        <p:spPr>
          <a:xfrm>
            <a:off x="5153439" y="1780004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68"/>
          <p:cNvCxnSpPr/>
          <p:nvPr/>
        </p:nvCxnSpPr>
        <p:spPr>
          <a:xfrm>
            <a:off x="5266929" y="2162336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69"/>
          <p:cNvCxnSpPr/>
          <p:nvPr/>
        </p:nvCxnSpPr>
        <p:spPr>
          <a:xfrm>
            <a:off x="5157292" y="215942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70"/>
          <p:cNvCxnSpPr>
            <a:stCxn id="319" idx="6"/>
            <a:endCxn id="305" idx="6"/>
          </p:cNvCxnSpPr>
          <p:nvPr/>
        </p:nvCxnSpPr>
        <p:spPr>
          <a:xfrm rot="16200000" flipH="1">
            <a:off x="6163673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71"/>
          <p:cNvCxnSpPr>
            <a:stCxn id="319" idx="2"/>
            <a:endCxn id="305" idx="2"/>
          </p:cNvCxnSpPr>
          <p:nvPr/>
        </p:nvCxnSpPr>
        <p:spPr>
          <a:xfrm rot="16200000" flipH="1">
            <a:off x="6049040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72"/>
          <p:cNvCxnSpPr>
            <a:stCxn id="312" idx="1"/>
          </p:cNvCxnSpPr>
          <p:nvPr/>
        </p:nvCxnSpPr>
        <p:spPr>
          <a:xfrm flipV="1">
            <a:off x="5175134" y="3435872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73"/>
          <p:cNvCxnSpPr/>
          <p:nvPr/>
        </p:nvCxnSpPr>
        <p:spPr>
          <a:xfrm flipV="1">
            <a:off x="5311313" y="3477550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74"/>
          <p:cNvCxnSpPr/>
          <p:nvPr/>
        </p:nvCxnSpPr>
        <p:spPr>
          <a:xfrm>
            <a:off x="6662442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75"/>
          <p:cNvCxnSpPr/>
          <p:nvPr/>
        </p:nvCxnSpPr>
        <p:spPr>
          <a:xfrm>
            <a:off x="6547807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76"/>
          <p:cNvCxnSpPr>
            <a:stCxn id="299" idx="6"/>
          </p:cNvCxnSpPr>
          <p:nvPr/>
        </p:nvCxnSpPr>
        <p:spPr>
          <a:xfrm flipH="1">
            <a:off x="6662442" y="5117066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77"/>
          <p:cNvCxnSpPr/>
          <p:nvPr/>
        </p:nvCxnSpPr>
        <p:spPr>
          <a:xfrm>
            <a:off x="6547807" y="5175965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38037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38037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38037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38037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731413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38037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38037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38037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38037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38037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33646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33646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732215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727996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727996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726577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82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5205273" y="945698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AHT</a:t>
            </a:r>
            <a:endParaRPr lang="en-GB" dirty="0"/>
          </a:p>
        </p:txBody>
      </p:sp>
      <p:cxnSp>
        <p:nvCxnSpPr>
          <p:cNvPr id="415" name="Straight Connector 6"/>
          <p:cNvCxnSpPr/>
          <p:nvPr/>
        </p:nvCxnSpPr>
        <p:spPr>
          <a:xfrm>
            <a:off x="1334459" y="1495711"/>
            <a:ext cx="0" cy="504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8"/>
          <p:cNvCxnSpPr/>
          <p:nvPr/>
        </p:nvCxnSpPr>
        <p:spPr>
          <a:xfrm flipV="1">
            <a:off x="1334459" y="1495711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9"/>
          <p:cNvCxnSpPr/>
          <p:nvPr/>
        </p:nvCxnSpPr>
        <p:spPr>
          <a:xfrm flipV="1">
            <a:off x="1334460" y="6540445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10"/>
          <p:cNvCxnSpPr/>
          <p:nvPr/>
        </p:nvCxnSpPr>
        <p:spPr>
          <a:xfrm>
            <a:off x="4086133" y="1495711"/>
            <a:ext cx="0" cy="50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15"/>
          <p:cNvSpPr/>
          <p:nvPr/>
        </p:nvSpPr>
        <p:spPr>
          <a:xfrm>
            <a:off x="1952082" y="174640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16"/>
          <p:cNvSpPr/>
          <p:nvPr/>
        </p:nvSpPr>
        <p:spPr>
          <a:xfrm>
            <a:off x="3347022" y="337407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17"/>
          <p:cNvSpPr/>
          <p:nvPr/>
        </p:nvSpPr>
        <p:spPr>
          <a:xfrm>
            <a:off x="3347022" y="615581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18"/>
          <p:cNvSpPr/>
          <p:nvPr/>
        </p:nvSpPr>
        <p:spPr>
          <a:xfrm>
            <a:off x="3347022" y="3779145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19"/>
          <p:cNvSpPr/>
          <p:nvPr/>
        </p:nvSpPr>
        <p:spPr>
          <a:xfrm>
            <a:off x="3347022" y="445455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20"/>
          <p:cNvSpPr/>
          <p:nvPr/>
        </p:nvSpPr>
        <p:spPr>
          <a:xfrm>
            <a:off x="3347022" y="5059510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21"/>
          <p:cNvSpPr/>
          <p:nvPr/>
        </p:nvSpPr>
        <p:spPr>
          <a:xfrm>
            <a:off x="3347022" y="546394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22"/>
          <p:cNvSpPr/>
          <p:nvPr/>
        </p:nvSpPr>
        <p:spPr>
          <a:xfrm>
            <a:off x="3347022" y="5813340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23"/>
          <p:cNvSpPr/>
          <p:nvPr/>
        </p:nvSpPr>
        <p:spPr>
          <a:xfrm>
            <a:off x="1956991" y="615581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24"/>
          <p:cNvSpPr/>
          <p:nvPr/>
        </p:nvSpPr>
        <p:spPr>
          <a:xfrm>
            <a:off x="3350004" y="2753479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25"/>
          <p:cNvSpPr/>
          <p:nvPr/>
        </p:nvSpPr>
        <p:spPr>
          <a:xfrm>
            <a:off x="1956991" y="546394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26"/>
          <p:cNvSpPr/>
          <p:nvPr/>
        </p:nvSpPr>
        <p:spPr>
          <a:xfrm>
            <a:off x="1956991" y="5062134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27"/>
          <p:cNvSpPr/>
          <p:nvPr/>
        </p:nvSpPr>
        <p:spPr>
          <a:xfrm>
            <a:off x="1952082" y="2757728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28"/>
          <p:cNvSpPr/>
          <p:nvPr/>
        </p:nvSpPr>
        <p:spPr>
          <a:xfrm>
            <a:off x="1956991" y="4460785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29"/>
          <p:cNvSpPr/>
          <p:nvPr/>
        </p:nvSpPr>
        <p:spPr>
          <a:xfrm>
            <a:off x="1956991" y="403332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30"/>
          <p:cNvSpPr/>
          <p:nvPr/>
        </p:nvSpPr>
        <p:spPr>
          <a:xfrm>
            <a:off x="1956991" y="319179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31"/>
          <p:cNvSpPr/>
          <p:nvPr/>
        </p:nvSpPr>
        <p:spPr>
          <a:xfrm>
            <a:off x="1952082" y="2112673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2"/>
          <p:cNvSpPr/>
          <p:nvPr/>
        </p:nvSpPr>
        <p:spPr>
          <a:xfrm>
            <a:off x="3349832" y="174929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53"/>
          <p:cNvSpPr txBox="1"/>
          <p:nvPr/>
        </p:nvSpPr>
        <p:spPr>
          <a:xfrm>
            <a:off x="1434733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438" name="TextBox 54"/>
          <p:cNvSpPr txBox="1"/>
          <p:nvPr/>
        </p:nvSpPr>
        <p:spPr>
          <a:xfrm>
            <a:off x="3564577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439" name="TextBox 55"/>
          <p:cNvSpPr txBox="1"/>
          <p:nvPr/>
        </p:nvSpPr>
        <p:spPr>
          <a:xfrm>
            <a:off x="1433694" y="2025284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440" name="TextBox 56"/>
          <p:cNvSpPr txBox="1"/>
          <p:nvPr/>
        </p:nvSpPr>
        <p:spPr>
          <a:xfrm>
            <a:off x="1428617" y="2673370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441" name="TextBox 57"/>
          <p:cNvSpPr txBox="1"/>
          <p:nvPr/>
        </p:nvSpPr>
        <p:spPr>
          <a:xfrm>
            <a:off x="1428617" y="497211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1.8 IN</a:t>
            </a:r>
            <a:endParaRPr lang="en-US" sz="900" b="1" dirty="0"/>
          </a:p>
        </p:txBody>
      </p:sp>
      <p:sp>
        <p:nvSpPr>
          <p:cNvPr id="442" name="TextBox 58"/>
          <p:cNvSpPr txBox="1"/>
          <p:nvPr/>
        </p:nvSpPr>
        <p:spPr>
          <a:xfrm>
            <a:off x="1432016" y="3107445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443" name="TextBox 59"/>
          <p:cNvSpPr txBox="1"/>
          <p:nvPr/>
        </p:nvSpPr>
        <p:spPr>
          <a:xfrm>
            <a:off x="1428617" y="3952243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 IN</a:t>
            </a:r>
            <a:endParaRPr lang="en-US" sz="900" b="1" dirty="0"/>
          </a:p>
        </p:txBody>
      </p:sp>
      <p:sp>
        <p:nvSpPr>
          <p:cNvPr id="444" name="TextBox 78"/>
          <p:cNvSpPr txBox="1"/>
          <p:nvPr/>
        </p:nvSpPr>
        <p:spPr>
          <a:xfrm>
            <a:off x="1428617" y="537228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445" name="TextBox 79"/>
          <p:cNvSpPr txBox="1"/>
          <p:nvPr/>
        </p:nvSpPr>
        <p:spPr>
          <a:xfrm>
            <a:off x="1433614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446" name="TextBox 80"/>
          <p:cNvSpPr txBox="1"/>
          <p:nvPr/>
        </p:nvSpPr>
        <p:spPr>
          <a:xfrm>
            <a:off x="3561424" y="266577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47" name="TextBox 81"/>
          <p:cNvSpPr txBox="1"/>
          <p:nvPr/>
        </p:nvSpPr>
        <p:spPr>
          <a:xfrm>
            <a:off x="3570365" y="327420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448" name="TextBox 82"/>
          <p:cNvSpPr txBox="1"/>
          <p:nvPr/>
        </p:nvSpPr>
        <p:spPr>
          <a:xfrm>
            <a:off x="3570365" y="364292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449" name="TextBox 83"/>
          <p:cNvSpPr txBox="1"/>
          <p:nvPr/>
        </p:nvSpPr>
        <p:spPr>
          <a:xfrm>
            <a:off x="3570365" y="437572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2.8 IN</a:t>
            </a:r>
            <a:endParaRPr lang="en-US" sz="900" b="1" dirty="0"/>
          </a:p>
        </p:txBody>
      </p:sp>
      <p:sp>
        <p:nvSpPr>
          <p:cNvPr id="450" name="TextBox 84"/>
          <p:cNvSpPr txBox="1"/>
          <p:nvPr/>
        </p:nvSpPr>
        <p:spPr>
          <a:xfrm>
            <a:off x="3556865" y="497268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451" name="TextBox 85"/>
          <p:cNvSpPr txBox="1"/>
          <p:nvPr/>
        </p:nvSpPr>
        <p:spPr>
          <a:xfrm>
            <a:off x="3556865" y="5725949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52" name="TextBox 86"/>
          <p:cNvSpPr txBox="1"/>
          <p:nvPr/>
        </p:nvSpPr>
        <p:spPr>
          <a:xfrm>
            <a:off x="1428616" y="435432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453" name="TextBox 87"/>
          <p:cNvSpPr txBox="1"/>
          <p:nvPr/>
        </p:nvSpPr>
        <p:spPr>
          <a:xfrm>
            <a:off x="3556333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54" name="TextBox 88"/>
          <p:cNvSpPr txBox="1"/>
          <p:nvPr/>
        </p:nvSpPr>
        <p:spPr>
          <a:xfrm>
            <a:off x="3556865" y="5370371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455" name="Straight Connector 94"/>
          <p:cNvCxnSpPr>
            <a:stCxn id="434" idx="4"/>
            <a:endCxn id="422" idx="3"/>
          </p:cNvCxnSpPr>
          <p:nvPr/>
        </p:nvCxnSpPr>
        <p:spPr>
          <a:xfrm>
            <a:off x="2014315" y="3306450"/>
            <a:ext cx="1349496" cy="570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95"/>
          <p:cNvCxnSpPr>
            <a:stCxn id="431" idx="3"/>
            <a:endCxn id="420" idx="3"/>
          </p:cNvCxnSpPr>
          <p:nvPr/>
        </p:nvCxnSpPr>
        <p:spPr>
          <a:xfrm>
            <a:off x="1968871" y="2855591"/>
            <a:ext cx="1394942" cy="6163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99"/>
          <p:cNvCxnSpPr>
            <a:stCxn id="431" idx="7"/>
            <a:endCxn id="420" idx="0"/>
          </p:cNvCxnSpPr>
          <p:nvPr/>
        </p:nvCxnSpPr>
        <p:spPr>
          <a:xfrm>
            <a:off x="2049943" y="2774519"/>
            <a:ext cx="1354405" cy="5995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107"/>
          <p:cNvCxnSpPr>
            <a:stCxn id="434" idx="0"/>
            <a:endCxn id="422" idx="0"/>
          </p:cNvCxnSpPr>
          <p:nvPr/>
        </p:nvCxnSpPr>
        <p:spPr>
          <a:xfrm>
            <a:off x="2014315" y="3191797"/>
            <a:ext cx="1390033" cy="5873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113"/>
          <p:cNvCxnSpPr>
            <a:stCxn id="432" idx="1"/>
            <a:endCxn id="428" idx="1"/>
          </p:cNvCxnSpPr>
          <p:nvPr/>
        </p:nvCxnSpPr>
        <p:spPr>
          <a:xfrm flipV="1">
            <a:off x="1973780" y="2770269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116"/>
          <p:cNvCxnSpPr>
            <a:stCxn id="432" idx="5"/>
            <a:endCxn id="428" idx="5"/>
          </p:cNvCxnSpPr>
          <p:nvPr/>
        </p:nvCxnSpPr>
        <p:spPr>
          <a:xfrm flipV="1">
            <a:off x="2054852" y="2851342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130"/>
          <p:cNvCxnSpPr>
            <a:stCxn id="435" idx="2"/>
            <a:endCxn id="425" idx="3"/>
          </p:cNvCxnSpPr>
          <p:nvPr/>
        </p:nvCxnSpPr>
        <p:spPr>
          <a:xfrm>
            <a:off x="1952081" y="2170000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134"/>
          <p:cNvCxnSpPr/>
          <p:nvPr/>
        </p:nvCxnSpPr>
        <p:spPr>
          <a:xfrm>
            <a:off x="2047893" y="2120465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135"/>
          <p:cNvCxnSpPr>
            <a:stCxn id="424" idx="2"/>
          </p:cNvCxnSpPr>
          <p:nvPr/>
        </p:nvCxnSpPr>
        <p:spPr>
          <a:xfrm flipV="1">
            <a:off x="3347021" y="1776745"/>
            <a:ext cx="9394" cy="3340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138"/>
          <p:cNvCxnSpPr/>
          <p:nvPr/>
        </p:nvCxnSpPr>
        <p:spPr>
          <a:xfrm flipV="1">
            <a:off x="3461451" y="1803603"/>
            <a:ext cx="9394" cy="334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139"/>
          <p:cNvCxnSpPr>
            <a:endCxn id="429" idx="2"/>
          </p:cNvCxnSpPr>
          <p:nvPr/>
        </p:nvCxnSpPr>
        <p:spPr>
          <a:xfrm>
            <a:off x="1946322" y="1805680"/>
            <a:ext cx="10669" cy="3715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140"/>
          <p:cNvCxnSpPr>
            <a:endCxn id="429" idx="6"/>
          </p:cNvCxnSpPr>
          <p:nvPr/>
        </p:nvCxnSpPr>
        <p:spPr>
          <a:xfrm>
            <a:off x="2060992" y="1815235"/>
            <a:ext cx="10652" cy="37060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hteck 466"/>
          <p:cNvSpPr/>
          <p:nvPr/>
        </p:nvSpPr>
        <p:spPr>
          <a:xfrm>
            <a:off x="1931447" y="97291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Modified</a:t>
            </a:r>
            <a:r>
              <a:rPr lang="de-DE" dirty="0"/>
              <a:t> AHT</a:t>
            </a:r>
            <a:endParaRPr lang="en-GB" dirty="0"/>
          </a:p>
        </p:txBody>
      </p:sp>
      <p:sp>
        <p:nvSpPr>
          <p:cNvPr id="468" name="TextBox 55"/>
          <p:cNvSpPr txBox="1"/>
          <p:nvPr/>
        </p:nvSpPr>
        <p:spPr>
          <a:xfrm>
            <a:off x="4819962" y="20046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469" name="TextBox 53"/>
          <p:cNvSpPr txBox="1"/>
          <p:nvPr/>
        </p:nvSpPr>
        <p:spPr>
          <a:xfrm>
            <a:off x="4833321" y="1620297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470" name="TextBox 87"/>
          <p:cNvSpPr txBox="1"/>
          <p:nvPr/>
        </p:nvSpPr>
        <p:spPr>
          <a:xfrm>
            <a:off x="6661102" y="605331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71" name="TextBox 85"/>
          <p:cNvSpPr txBox="1"/>
          <p:nvPr/>
        </p:nvSpPr>
        <p:spPr>
          <a:xfrm>
            <a:off x="6683808" y="569823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72" name="TextBox 79"/>
          <p:cNvSpPr txBox="1"/>
          <p:nvPr/>
        </p:nvSpPr>
        <p:spPr>
          <a:xfrm>
            <a:off x="4769868" y="60413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cxnSp>
        <p:nvCxnSpPr>
          <p:cNvPr id="496" name="Straight Connector 56"/>
          <p:cNvCxnSpPr/>
          <p:nvPr/>
        </p:nvCxnSpPr>
        <p:spPr>
          <a:xfrm>
            <a:off x="3459108" y="3821915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57"/>
          <p:cNvCxnSpPr/>
          <p:nvPr/>
        </p:nvCxnSpPr>
        <p:spPr>
          <a:xfrm>
            <a:off x="3347225" y="3812579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58"/>
          <p:cNvCxnSpPr/>
          <p:nvPr/>
        </p:nvCxnSpPr>
        <p:spPr>
          <a:xfrm>
            <a:off x="3459616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59"/>
          <p:cNvCxnSpPr/>
          <p:nvPr/>
        </p:nvCxnSpPr>
        <p:spPr>
          <a:xfrm>
            <a:off x="3344981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60"/>
          <p:cNvCxnSpPr/>
          <p:nvPr/>
        </p:nvCxnSpPr>
        <p:spPr>
          <a:xfrm>
            <a:off x="2067929" y="4508587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61"/>
          <p:cNvCxnSpPr/>
          <p:nvPr/>
        </p:nvCxnSpPr>
        <p:spPr>
          <a:xfrm>
            <a:off x="1950267" y="4505650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62"/>
          <p:cNvCxnSpPr/>
          <p:nvPr/>
        </p:nvCxnSpPr>
        <p:spPr>
          <a:xfrm>
            <a:off x="2064901" y="2801700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63"/>
          <p:cNvCxnSpPr/>
          <p:nvPr/>
        </p:nvCxnSpPr>
        <p:spPr>
          <a:xfrm>
            <a:off x="1950267" y="2767615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64"/>
          <p:cNvCxnSpPr/>
          <p:nvPr/>
        </p:nvCxnSpPr>
        <p:spPr>
          <a:xfrm>
            <a:off x="2070387" y="5530313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65"/>
          <p:cNvCxnSpPr/>
          <p:nvPr/>
        </p:nvCxnSpPr>
        <p:spPr>
          <a:xfrm>
            <a:off x="1955476" y="55180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66"/>
          <p:cNvCxnSpPr/>
          <p:nvPr/>
        </p:nvCxnSpPr>
        <p:spPr>
          <a:xfrm>
            <a:off x="2064901" y="1774419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67"/>
          <p:cNvCxnSpPr/>
          <p:nvPr/>
        </p:nvCxnSpPr>
        <p:spPr>
          <a:xfrm>
            <a:off x="1950267" y="1766043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68"/>
          <p:cNvCxnSpPr/>
          <p:nvPr/>
        </p:nvCxnSpPr>
        <p:spPr>
          <a:xfrm>
            <a:off x="2063757" y="214837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69"/>
          <p:cNvCxnSpPr/>
          <p:nvPr/>
        </p:nvCxnSpPr>
        <p:spPr>
          <a:xfrm>
            <a:off x="1954120" y="2145464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70"/>
          <p:cNvCxnSpPr/>
          <p:nvPr/>
        </p:nvCxnSpPr>
        <p:spPr>
          <a:xfrm rot="16200000" flipH="1">
            <a:off x="2960501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71"/>
          <p:cNvCxnSpPr/>
          <p:nvPr/>
        </p:nvCxnSpPr>
        <p:spPr>
          <a:xfrm rot="16200000" flipH="1">
            <a:off x="2845868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72"/>
          <p:cNvCxnSpPr/>
          <p:nvPr/>
        </p:nvCxnSpPr>
        <p:spPr>
          <a:xfrm flipV="1">
            <a:off x="1971962" y="3421911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73"/>
          <p:cNvCxnSpPr/>
          <p:nvPr/>
        </p:nvCxnSpPr>
        <p:spPr>
          <a:xfrm flipV="1">
            <a:off x="2108141" y="3463589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74"/>
          <p:cNvCxnSpPr/>
          <p:nvPr/>
        </p:nvCxnSpPr>
        <p:spPr>
          <a:xfrm>
            <a:off x="3459270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75"/>
          <p:cNvCxnSpPr/>
          <p:nvPr/>
        </p:nvCxnSpPr>
        <p:spPr>
          <a:xfrm>
            <a:off x="3344635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76"/>
          <p:cNvCxnSpPr/>
          <p:nvPr/>
        </p:nvCxnSpPr>
        <p:spPr>
          <a:xfrm flipH="1">
            <a:off x="3459270" y="5103105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77"/>
          <p:cNvCxnSpPr/>
          <p:nvPr/>
        </p:nvCxnSpPr>
        <p:spPr>
          <a:xfrm>
            <a:off x="3344635" y="516200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4"/>
          <p:cNvSpPr txBox="1"/>
          <p:nvPr/>
        </p:nvSpPr>
        <p:spPr>
          <a:xfrm>
            <a:off x="4175483" y="168260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20" name="TextBox 54"/>
          <p:cNvSpPr txBox="1"/>
          <p:nvPr/>
        </p:nvSpPr>
        <p:spPr>
          <a:xfrm>
            <a:off x="4175483" y="19571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21" name="TextBox 54"/>
          <p:cNvSpPr txBox="1"/>
          <p:nvPr/>
        </p:nvSpPr>
        <p:spPr>
          <a:xfrm>
            <a:off x="4175483" y="225175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22" name="TextBox 54"/>
          <p:cNvSpPr txBox="1"/>
          <p:nvPr/>
        </p:nvSpPr>
        <p:spPr>
          <a:xfrm>
            <a:off x="4175483" y="25941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23" name="TextBox 54"/>
          <p:cNvSpPr txBox="1"/>
          <p:nvPr/>
        </p:nvSpPr>
        <p:spPr>
          <a:xfrm>
            <a:off x="4109236" y="613972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24" name="TextBox 54"/>
          <p:cNvSpPr txBox="1"/>
          <p:nvPr/>
        </p:nvSpPr>
        <p:spPr>
          <a:xfrm>
            <a:off x="4175483" y="28721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25" name="TextBox 54"/>
          <p:cNvSpPr txBox="1"/>
          <p:nvPr/>
        </p:nvSpPr>
        <p:spPr>
          <a:xfrm>
            <a:off x="4175483" y="318177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26" name="TextBox 54"/>
          <p:cNvSpPr txBox="1"/>
          <p:nvPr/>
        </p:nvSpPr>
        <p:spPr>
          <a:xfrm>
            <a:off x="4175483" y="34630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27" name="TextBox 54"/>
          <p:cNvSpPr txBox="1"/>
          <p:nvPr/>
        </p:nvSpPr>
        <p:spPr>
          <a:xfrm>
            <a:off x="4175483" y="377632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28" name="TextBox 54"/>
          <p:cNvSpPr txBox="1"/>
          <p:nvPr/>
        </p:nvSpPr>
        <p:spPr>
          <a:xfrm>
            <a:off x="4175483" y="405331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29" name="TextBox 54"/>
          <p:cNvSpPr txBox="1"/>
          <p:nvPr/>
        </p:nvSpPr>
        <p:spPr>
          <a:xfrm>
            <a:off x="4131566" y="435272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30" name="TextBox 54"/>
          <p:cNvSpPr txBox="1"/>
          <p:nvPr/>
        </p:nvSpPr>
        <p:spPr>
          <a:xfrm>
            <a:off x="4131566" y="466373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31" name="TextBox 54"/>
          <p:cNvSpPr txBox="1"/>
          <p:nvPr/>
        </p:nvSpPr>
        <p:spPr>
          <a:xfrm>
            <a:off x="4117261" y="494958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32" name="TextBox 54"/>
          <p:cNvSpPr txBox="1"/>
          <p:nvPr/>
        </p:nvSpPr>
        <p:spPr>
          <a:xfrm>
            <a:off x="4075071" y="524622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33" name="TextBox 54"/>
          <p:cNvSpPr txBox="1"/>
          <p:nvPr/>
        </p:nvSpPr>
        <p:spPr>
          <a:xfrm>
            <a:off x="4075071" y="554807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34" name="TextBox 54"/>
          <p:cNvSpPr txBox="1"/>
          <p:nvPr/>
        </p:nvSpPr>
        <p:spPr>
          <a:xfrm>
            <a:off x="4060882" y="585882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71" name="Pfeil: nach unten 270"/>
          <p:cNvSpPr/>
          <p:nvPr/>
        </p:nvSpPr>
        <p:spPr>
          <a:xfrm rot="5400000">
            <a:off x="4237580" y="999044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7062901" y="975281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0" idx="3"/>
            <a:endCxn id="22" idx="3"/>
          </p:cNvCxnSpPr>
          <p:nvPr/>
        </p:nvCxnSpPr>
        <p:spPr>
          <a:xfrm>
            <a:off x="7432300" y="4021700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0" idx="7"/>
            <a:endCxn id="22" idx="7"/>
          </p:cNvCxnSpPr>
          <p:nvPr/>
        </p:nvCxnSpPr>
        <p:spPr>
          <a:xfrm>
            <a:off x="7496958" y="3957042"/>
            <a:ext cx="1108602" cy="1140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27" idx="4"/>
            <a:endCxn id="21" idx="4"/>
          </p:cNvCxnSpPr>
          <p:nvPr/>
        </p:nvCxnSpPr>
        <p:spPr>
          <a:xfrm flipV="1">
            <a:off x="7464629" y="485350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0" idx="5"/>
            <a:endCxn id="26" idx="5"/>
          </p:cNvCxnSpPr>
          <p:nvPr/>
        </p:nvCxnSpPr>
        <p:spPr>
          <a:xfrm flipH="1">
            <a:off x="7496958" y="4357646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0" idx="1"/>
            <a:endCxn id="26" idx="1"/>
          </p:cNvCxnSpPr>
          <p:nvPr/>
        </p:nvCxnSpPr>
        <p:spPr>
          <a:xfrm flipH="1">
            <a:off x="7432300" y="4292988"/>
            <a:ext cx="1108602" cy="8050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7" idx="0"/>
            <a:endCxn id="21" idx="0"/>
          </p:cNvCxnSpPr>
          <p:nvPr/>
        </p:nvCxnSpPr>
        <p:spPr>
          <a:xfrm flipV="1">
            <a:off x="7464629" y="4762068"/>
            <a:ext cx="1108602" cy="2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618546" y="3785825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8529301" y="3778378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3" idx="6"/>
            <a:endCxn id="18" idx="6"/>
          </p:cNvCxnSpPr>
          <p:nvPr/>
        </p:nvCxnSpPr>
        <p:spPr>
          <a:xfrm>
            <a:off x="861895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3" idx="2"/>
            <a:endCxn id="18" idx="2"/>
          </p:cNvCxnSpPr>
          <p:nvPr/>
        </p:nvCxnSpPr>
        <p:spPr>
          <a:xfrm>
            <a:off x="8527511" y="5408995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9" idx="6"/>
          </p:cNvCxnSpPr>
          <p:nvPr/>
        </p:nvCxnSpPr>
        <p:spPr>
          <a:xfrm>
            <a:off x="751034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9" idx="2"/>
          </p:cNvCxnSpPr>
          <p:nvPr/>
        </p:nvCxnSpPr>
        <p:spPr>
          <a:xfrm>
            <a:off x="7418909" y="4330284"/>
            <a:ext cx="1826" cy="4831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8" idx="6"/>
            <a:endCxn id="31" idx="6"/>
          </p:cNvCxnSpPr>
          <p:nvPr/>
        </p:nvCxnSpPr>
        <p:spPr>
          <a:xfrm>
            <a:off x="750643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28" idx="2"/>
            <a:endCxn id="31" idx="2"/>
          </p:cNvCxnSpPr>
          <p:nvPr/>
        </p:nvCxnSpPr>
        <p:spPr>
          <a:xfrm>
            <a:off x="7414994" y="2972034"/>
            <a:ext cx="3915" cy="346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512310" y="5145281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23065" y="5137834"/>
            <a:ext cx="0" cy="5243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32" idx="6"/>
          </p:cNvCxnSpPr>
          <p:nvPr/>
        </p:nvCxnSpPr>
        <p:spPr>
          <a:xfrm>
            <a:off x="7506434" y="2152606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414994" y="2161045"/>
            <a:ext cx="0" cy="30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28" idx="2"/>
          </p:cNvCxnSpPr>
          <p:nvPr/>
        </p:nvCxnSpPr>
        <p:spPr>
          <a:xfrm>
            <a:off x="741499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506434" y="2457579"/>
            <a:ext cx="0" cy="5144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3" idx="6"/>
          </p:cNvCxnSpPr>
          <p:nvPr/>
        </p:nvCxnSpPr>
        <p:spPr>
          <a:xfrm flipH="1">
            <a:off x="861867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3" idx="2"/>
          </p:cNvCxnSpPr>
          <p:nvPr/>
        </p:nvCxnSpPr>
        <p:spPr>
          <a:xfrm flipH="1">
            <a:off x="8527235" y="2167773"/>
            <a:ext cx="2517" cy="83937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0" idx="1"/>
          </p:cNvCxnSpPr>
          <p:nvPr/>
        </p:nvCxnSpPr>
        <p:spPr>
          <a:xfrm flipV="1">
            <a:off x="7432300" y="3466755"/>
            <a:ext cx="1044950" cy="4902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7540925" y="3500001"/>
            <a:ext cx="1064635" cy="4943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1867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527235" y="5134303"/>
            <a:ext cx="0" cy="2731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1" idx="6"/>
          </p:cNvCxnSpPr>
          <p:nvPr/>
        </p:nvCxnSpPr>
        <p:spPr>
          <a:xfrm flipH="1">
            <a:off x="8618675" y="4807788"/>
            <a:ext cx="276" cy="32012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527235" y="4854770"/>
            <a:ext cx="0" cy="2731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/>
          <p:nvPr/>
        </p:nvSpPr>
        <p:spPr>
          <a:xfrm>
            <a:off x="3761137" y="414442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4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 rot="5400000">
            <a:off x="10004964" y="3294516"/>
            <a:ext cx="3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AHT original design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386" y="376952"/>
            <a:ext cx="11190840" cy="6104096"/>
            <a:chOff x="108386" y="372208"/>
            <a:chExt cx="11190840" cy="6104096"/>
          </a:xfrm>
        </p:grpSpPr>
        <p:cxnSp>
          <p:nvCxnSpPr>
            <p:cNvPr id="4" name="Straight Connector 3"/>
            <p:cNvCxnSpPr/>
            <p:nvPr/>
          </p:nvCxnSpPr>
          <p:spPr>
            <a:xfrm rot="5400000">
              <a:off x="5703806" y="-5223212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 flipV="1">
              <a:off x="8247178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V="1">
              <a:off x="-2943662" y="3424256"/>
              <a:ext cx="6104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703806" y="880884"/>
              <a:ext cx="0" cy="11190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10488765" y="174229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6878068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707280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5979499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4481218" y="4836721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3139241" y="4836721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2242065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1467004" y="4836721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707280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8254755" y="4843335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5400000">
              <a:off x="2242065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133416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5400000">
              <a:off x="8245329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4467402" y="1753182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5415640" y="175318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7282424" y="1753182"/>
              <a:ext cx="254337" cy="2543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9676268" y="1742292"/>
              <a:ext cx="254337" cy="25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10482353" y="4842954"/>
              <a:ext cx="254337" cy="254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0056928" y="171359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0051657" y="5764807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9232128" y="171129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77944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3.4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2695101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1.8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6831548" y="1707570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2.4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957515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3.8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807413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2.9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268970" y="1711113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2.12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7806040" y="575780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1.4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645634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3.5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5638418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2.5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012815" y="5777646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2.8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2688570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1.9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017593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3.12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4065566" y="1700029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1.5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263699" y="5746521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1.12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806381" y="5747698"/>
              <a:ext cx="1124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3.9</a:t>
              </a:r>
              <a:endParaRPr lang="en-US" sz="1000" dirty="0"/>
            </a:p>
          </p:txBody>
        </p:sp>
        <p:cxnSp>
          <p:nvCxnSpPr>
            <p:cNvPr id="45" name="Straight Connector 44"/>
            <p:cNvCxnSpPr>
              <a:stCxn id="23" idx="4"/>
              <a:endCxn id="11" idx="3"/>
            </p:cNvCxnSpPr>
            <p:nvPr/>
          </p:nvCxnSpPr>
          <p:spPr>
            <a:xfrm rot="5400000">
              <a:off x="5152776" y="2744320"/>
              <a:ext cx="2993617" cy="126567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0" idx="3"/>
              <a:endCxn id="9" idx="3"/>
            </p:cNvCxnSpPr>
            <p:nvPr/>
          </p:nvCxnSpPr>
          <p:spPr>
            <a:xfrm rot="5400000">
              <a:off x="6051731" y="2643123"/>
              <a:ext cx="3094429" cy="136726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0" idx="7"/>
              <a:endCxn id="9" idx="0"/>
            </p:cNvCxnSpPr>
            <p:nvPr/>
          </p:nvCxnSpPr>
          <p:spPr>
            <a:xfrm rot="5400000">
              <a:off x="6295159" y="2796629"/>
              <a:ext cx="3004507" cy="1330014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3" idx="0"/>
              <a:endCxn id="11" idx="0"/>
            </p:cNvCxnSpPr>
            <p:nvPr/>
          </p:nvCxnSpPr>
          <p:spPr>
            <a:xfrm rot="5400000">
              <a:off x="5343529" y="2770657"/>
              <a:ext cx="3083539" cy="130292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2" idx="3"/>
              <a:endCxn id="14" idx="3"/>
            </p:cNvCxnSpPr>
            <p:nvPr/>
          </p:nvCxnSpPr>
          <p:spPr>
            <a:xfrm rot="5400000">
              <a:off x="2324329" y="1745410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1"/>
              <a:endCxn id="17" idx="1"/>
            </p:cNvCxnSpPr>
            <p:nvPr/>
          </p:nvCxnSpPr>
          <p:spPr>
            <a:xfrm rot="5400000" flipV="1">
              <a:off x="5033092" y="1441829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5"/>
              <a:endCxn id="17" idx="5"/>
            </p:cNvCxnSpPr>
            <p:nvPr/>
          </p:nvCxnSpPr>
          <p:spPr>
            <a:xfrm rot="5400000" flipV="1">
              <a:off x="4853248" y="1621673"/>
              <a:ext cx="3090154" cy="378735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2" idx="7"/>
              <a:endCxn id="14" idx="7"/>
            </p:cNvCxnSpPr>
            <p:nvPr/>
          </p:nvCxnSpPr>
          <p:spPr>
            <a:xfrm rot="5400000">
              <a:off x="2504174" y="1925254"/>
              <a:ext cx="3083539" cy="3173575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9" idx="4"/>
              <a:endCxn id="13" idx="4"/>
            </p:cNvCxnSpPr>
            <p:nvPr/>
          </p:nvCxnSpPr>
          <p:spPr>
            <a:xfrm rot="5400000" flipV="1">
              <a:off x="1594559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2" idx="5"/>
              <a:endCxn id="18" idx="5"/>
            </p:cNvCxnSpPr>
            <p:nvPr/>
          </p:nvCxnSpPr>
          <p:spPr>
            <a:xfrm rot="5400000" flipH="1">
              <a:off x="1857118" y="2392466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1"/>
              <a:endCxn id="18" idx="1"/>
            </p:cNvCxnSpPr>
            <p:nvPr/>
          </p:nvCxnSpPr>
          <p:spPr>
            <a:xfrm rot="5400000" flipH="1">
              <a:off x="2036962" y="2212621"/>
              <a:ext cx="3083539" cy="223915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9" idx="0"/>
              <a:endCxn id="13" idx="0"/>
            </p:cNvCxnSpPr>
            <p:nvPr/>
          </p:nvCxnSpPr>
          <p:spPr>
            <a:xfrm rot="5400000" flipV="1">
              <a:off x="1848896" y="3419208"/>
              <a:ext cx="3083539" cy="58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379776" y="436074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400489" y="4112510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5" idx="6"/>
              <a:endCxn id="10" idx="6"/>
            </p:cNvCxnSpPr>
            <p:nvPr/>
          </p:nvCxnSpPr>
          <p:spPr>
            <a:xfrm rot="5400000">
              <a:off x="1214310" y="4711196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5" idx="2"/>
              <a:endCxn id="10" idx="2"/>
            </p:cNvCxnSpPr>
            <p:nvPr/>
          </p:nvCxnSpPr>
          <p:spPr>
            <a:xfrm rot="5400000">
              <a:off x="1214310" y="4456859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910993" y="1333962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917510" y="1072907"/>
              <a:ext cx="5079" cy="1343849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0" idx="6"/>
              <a:endCxn id="23" idx="6"/>
            </p:cNvCxnSpPr>
            <p:nvPr/>
          </p:nvCxnSpPr>
          <p:spPr>
            <a:xfrm rot="5400000">
              <a:off x="7885600" y="1520622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961224" y="1266284"/>
              <a:ext cx="10889" cy="96290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589381" y="127961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616611" y="1024662"/>
              <a:ext cx="0" cy="14583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4" idx="6"/>
            </p:cNvCxnSpPr>
            <p:nvPr/>
          </p:nvCxnSpPr>
          <p:spPr>
            <a:xfrm rot="5400000">
              <a:off x="10227572" y="1572493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46155" y="1318156"/>
              <a:ext cx="0" cy="84827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9106549" y="1278621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9113007" y="1035372"/>
              <a:ext cx="0" cy="143093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5" idx="6"/>
              <a:endCxn id="17" idx="6"/>
            </p:cNvCxnSpPr>
            <p:nvPr/>
          </p:nvCxnSpPr>
          <p:spPr>
            <a:xfrm flipH="1">
              <a:off x="8381922" y="5097290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5" idx="2"/>
              <a:endCxn id="17" idx="2"/>
            </p:cNvCxnSpPr>
            <p:nvPr/>
          </p:nvCxnSpPr>
          <p:spPr>
            <a:xfrm flipH="1">
              <a:off x="8381922" y="4842955"/>
              <a:ext cx="2227598" cy="381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2" idx="1"/>
            </p:cNvCxnSpPr>
            <p:nvPr/>
          </p:nvCxnSpPr>
          <p:spPr>
            <a:xfrm rot="5400000" flipV="1">
              <a:off x="4861342" y="2561816"/>
              <a:ext cx="2906493" cy="136371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V="1">
              <a:off x="4735776" y="2885613"/>
              <a:ext cx="2961247" cy="137515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978357" y="4710428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978357" y="4456091"/>
              <a:ext cx="0" cy="75972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3" idx="6"/>
            </p:cNvCxnSpPr>
            <p:nvPr/>
          </p:nvCxnSpPr>
          <p:spPr>
            <a:xfrm rot="5400000" flipH="1">
              <a:off x="2820824" y="4645473"/>
              <a:ext cx="768" cy="890403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755869" y="4456091"/>
              <a:ext cx="0" cy="75972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25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92241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22418" y="191980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22418" y="5943169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978" y="1919809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719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7192" y="191662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77192" y="5939988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1752" y="1916628"/>
            <a:ext cx="0" cy="402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14994" y="2119748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27511" y="34178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511" y="56364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7511" y="3740931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27511" y="4279597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27511" y="47620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27511" y="5084623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27511" y="536327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18909" y="563641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29889" y="2922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18909" y="508462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18909" y="47641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14994" y="292631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8909" y="42845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8909" y="3943651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18909" y="3272500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4994" y="241185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9752" y="21220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71305" y="2116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3822" y="278640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83822" y="56332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83822" y="305492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3822" y="386839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83822" y="4204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83822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83822" y="4906353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71305" y="56332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83822" y="2388979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71305" y="4902525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71305" y="45565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71305" y="27821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1305" y="420105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71305" y="3676732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71305" y="3289804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71305" y="5324136"/>
            <a:ext cx="91440" cy="9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983822" y="2112144"/>
            <a:ext cx="91440" cy="91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94805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0347" y="986624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02390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8701019" y="20456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001561" y="234216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7512" y="28590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6997512" y="46923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 IN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000223" y="320522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6997512" y="387898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 IN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15075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151179" y="482730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2.10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157330" y="448479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150756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154404" y="379869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3.7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157623" y="29712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2.3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160972" y="2712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3.3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4404" y="231928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3.2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482826" y="556144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2476" y="5259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3.11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479886" y="48320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3.10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2479886" y="44868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482331" y="41240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2.7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82331" y="359958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2.6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482331" y="321831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3.6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479886" y="272274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57330" y="20465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2.2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479042" y="204244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997512" y="501151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001497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 OUT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8698503" y="285297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05635" y="33382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705635" y="363228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5635" y="42167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 IN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694868" y="469282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694868" y="529357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 OUT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997512" y="419965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694445" y="55646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 OUT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694868" y="500999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95" name="Straight Connector 94"/>
          <p:cNvCxnSpPr>
            <a:stCxn id="31" idx="4"/>
            <a:endCxn id="19" idx="3"/>
          </p:cNvCxnSpPr>
          <p:nvPr/>
        </p:nvCxnSpPr>
        <p:spPr>
          <a:xfrm>
            <a:off x="7464629" y="3363940"/>
            <a:ext cx="1076273" cy="455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3"/>
            <a:endCxn id="17" idx="3"/>
          </p:cNvCxnSpPr>
          <p:nvPr/>
        </p:nvCxnSpPr>
        <p:spPr>
          <a:xfrm>
            <a:off x="7428385" y="3004363"/>
            <a:ext cx="1112517" cy="4915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7"/>
            <a:endCxn id="17" idx="0"/>
          </p:cNvCxnSpPr>
          <p:nvPr/>
        </p:nvCxnSpPr>
        <p:spPr>
          <a:xfrm>
            <a:off x="7493043" y="2939705"/>
            <a:ext cx="1080188" cy="478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1" idx="0"/>
            <a:endCxn id="19" idx="0"/>
          </p:cNvCxnSpPr>
          <p:nvPr/>
        </p:nvCxnSpPr>
        <p:spPr>
          <a:xfrm>
            <a:off x="7464629" y="3272500"/>
            <a:ext cx="1108602" cy="4684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6"/>
            <a:endCxn id="46" idx="6"/>
          </p:cNvCxnSpPr>
          <p:nvPr/>
        </p:nvCxnSpPr>
        <p:spPr>
          <a:xfrm>
            <a:off x="296274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9" idx="1"/>
            <a:endCxn id="25" idx="1"/>
          </p:cNvCxnSpPr>
          <p:nvPr/>
        </p:nvCxnSpPr>
        <p:spPr>
          <a:xfrm flipV="1">
            <a:off x="7432300" y="2936316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9" idx="5"/>
            <a:endCxn id="25" idx="5"/>
          </p:cNvCxnSpPr>
          <p:nvPr/>
        </p:nvCxnSpPr>
        <p:spPr>
          <a:xfrm flipV="1">
            <a:off x="7496958" y="3000974"/>
            <a:ext cx="1110980" cy="13616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1" idx="6"/>
            <a:endCxn id="37" idx="6"/>
          </p:cNvCxnSpPr>
          <p:nvPr/>
        </p:nvCxnSpPr>
        <p:spPr>
          <a:xfrm>
            <a:off x="407526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7"/>
            <a:endCxn id="38" idx="7"/>
          </p:cNvCxnSpPr>
          <p:nvPr/>
        </p:nvCxnSpPr>
        <p:spPr>
          <a:xfrm>
            <a:off x="2949354" y="3303195"/>
            <a:ext cx="1112517" cy="578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34" idx="2"/>
            <a:endCxn id="46" idx="2"/>
          </p:cNvCxnSpPr>
          <p:nvPr/>
        </p:nvCxnSpPr>
        <p:spPr>
          <a:xfrm>
            <a:off x="2871305" y="2162287"/>
            <a:ext cx="0" cy="665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1" idx="2"/>
            <a:endCxn id="37" idx="2"/>
          </p:cNvCxnSpPr>
          <p:nvPr/>
        </p:nvCxnSpPr>
        <p:spPr>
          <a:xfrm>
            <a:off x="3983822" y="2157864"/>
            <a:ext cx="0" cy="9427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39" idx="6"/>
            <a:endCxn id="40" idx="6"/>
          </p:cNvCxnSpPr>
          <p:nvPr/>
        </p:nvCxnSpPr>
        <p:spPr>
          <a:xfrm>
            <a:off x="407526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9" idx="4"/>
            <a:endCxn id="38" idx="3"/>
          </p:cNvCxnSpPr>
          <p:nvPr/>
        </p:nvCxnSpPr>
        <p:spPr>
          <a:xfrm>
            <a:off x="2917025" y="3381244"/>
            <a:ext cx="1080188" cy="565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39" idx="2"/>
            <a:endCxn id="40" idx="2"/>
          </p:cNvCxnSpPr>
          <p:nvPr/>
        </p:nvCxnSpPr>
        <p:spPr>
          <a:xfrm>
            <a:off x="3983822" y="4250328"/>
            <a:ext cx="0" cy="3519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41" idx="2"/>
            <a:endCxn id="36" idx="2"/>
          </p:cNvCxnSpPr>
          <p:nvPr/>
        </p:nvCxnSpPr>
        <p:spPr>
          <a:xfrm>
            <a:off x="3983822" y="4952073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5" idx="6"/>
            <a:endCxn id="42" idx="6"/>
          </p:cNvCxnSpPr>
          <p:nvPr/>
        </p:nvCxnSpPr>
        <p:spPr>
          <a:xfrm>
            <a:off x="2962745" y="4602245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71305" y="4621137"/>
            <a:ext cx="0" cy="1076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75262" y="4942722"/>
            <a:ext cx="0" cy="7268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32" idx="2"/>
            <a:endCxn id="22" idx="3"/>
          </p:cNvCxnSpPr>
          <p:nvPr/>
        </p:nvCxnSpPr>
        <p:spPr>
          <a:xfrm>
            <a:off x="7414994" y="2457579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91408" y="2418073"/>
            <a:ext cx="1125908" cy="270509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1" idx="2"/>
          </p:cNvCxnSpPr>
          <p:nvPr/>
        </p:nvCxnSpPr>
        <p:spPr>
          <a:xfrm flipV="1">
            <a:off x="8527511" y="2143944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618771" y="2165363"/>
            <a:ext cx="7492" cy="2663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10405" y="216702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501837" y="2174641"/>
            <a:ext cx="29515" cy="29880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77729" y="335606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AHT original </a:t>
            </a:r>
            <a:r>
              <a:rPr lang="de-DE" dirty="0" err="1"/>
              <a:t>evaporator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piping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6450071" y="1128123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48122" y="1063456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Evaporator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80925" y="171543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6287242" y="200472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3796" y="26209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075943" y="472108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1.7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916164" y="26322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7892475" y="379423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890723" y="559542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8198" y="616719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2.12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833451" y="17238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1.2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287242" y="318887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293342" y="38128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270462" y="499668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8545" y="501009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96214" y="58928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3.12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884663" y="409740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849391" y="588425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1.12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485262" y="470917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sp>
        <p:nvSpPr>
          <p:cNvPr id="131" name="TextBox 25"/>
          <p:cNvSpPr txBox="1"/>
          <p:nvPr/>
        </p:nvSpPr>
        <p:spPr>
          <a:xfrm>
            <a:off x="3761137" y="414442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– </a:t>
            </a:r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96991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96991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96991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5140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51821" y="17012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184" name="Oval 50"/>
          <p:cNvSpPr/>
          <p:nvPr/>
        </p:nvSpPr>
        <p:spPr>
          <a:xfrm>
            <a:off x="8419010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54"/>
          <p:cNvSpPr txBox="1"/>
          <p:nvPr/>
        </p:nvSpPr>
        <p:spPr>
          <a:xfrm>
            <a:off x="5651821" y="197582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194" name="TextBox 54"/>
          <p:cNvSpPr txBox="1"/>
          <p:nvPr/>
        </p:nvSpPr>
        <p:spPr>
          <a:xfrm>
            <a:off x="5651821" y="227040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195" name="TextBox 54"/>
          <p:cNvSpPr txBox="1"/>
          <p:nvPr/>
        </p:nvSpPr>
        <p:spPr>
          <a:xfrm>
            <a:off x="5651821" y="26128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196" name="TextBox 54"/>
          <p:cNvSpPr txBox="1"/>
          <p:nvPr/>
        </p:nvSpPr>
        <p:spPr>
          <a:xfrm>
            <a:off x="5585574" y="6158386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197" name="TextBox 54"/>
          <p:cNvSpPr txBox="1"/>
          <p:nvPr/>
        </p:nvSpPr>
        <p:spPr>
          <a:xfrm>
            <a:off x="5651821" y="28907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198" name="TextBox 54"/>
          <p:cNvSpPr txBox="1"/>
          <p:nvPr/>
        </p:nvSpPr>
        <p:spPr>
          <a:xfrm>
            <a:off x="5651821" y="320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199" name="TextBox 54"/>
          <p:cNvSpPr txBox="1"/>
          <p:nvPr/>
        </p:nvSpPr>
        <p:spPr>
          <a:xfrm>
            <a:off x="5651821" y="348169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200" name="TextBox 54"/>
          <p:cNvSpPr txBox="1"/>
          <p:nvPr/>
        </p:nvSpPr>
        <p:spPr>
          <a:xfrm>
            <a:off x="5651821" y="379498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201" name="TextBox 54"/>
          <p:cNvSpPr txBox="1"/>
          <p:nvPr/>
        </p:nvSpPr>
        <p:spPr>
          <a:xfrm>
            <a:off x="5651821" y="4071978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202" name="TextBox 54"/>
          <p:cNvSpPr txBox="1"/>
          <p:nvPr/>
        </p:nvSpPr>
        <p:spPr>
          <a:xfrm>
            <a:off x="5607904" y="437138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203" name="TextBox 54"/>
          <p:cNvSpPr txBox="1"/>
          <p:nvPr/>
        </p:nvSpPr>
        <p:spPr>
          <a:xfrm>
            <a:off x="5607904" y="4682397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204" name="TextBox 54"/>
          <p:cNvSpPr txBox="1"/>
          <p:nvPr/>
        </p:nvSpPr>
        <p:spPr>
          <a:xfrm>
            <a:off x="5593599" y="4968239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206" name="TextBox 54"/>
          <p:cNvSpPr txBox="1"/>
          <p:nvPr/>
        </p:nvSpPr>
        <p:spPr>
          <a:xfrm>
            <a:off x="5551409" y="5264887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207" name="TextBox 54"/>
          <p:cNvSpPr txBox="1"/>
          <p:nvPr/>
        </p:nvSpPr>
        <p:spPr>
          <a:xfrm>
            <a:off x="5551409" y="5566733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208" name="TextBox 54"/>
          <p:cNvSpPr txBox="1"/>
          <p:nvPr/>
        </p:nvSpPr>
        <p:spPr>
          <a:xfrm>
            <a:off x="5537220" y="5877479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11" name="Oval 50"/>
          <p:cNvSpPr/>
          <p:nvPr/>
        </p:nvSpPr>
        <p:spPr>
          <a:xfrm>
            <a:off x="7819926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7173031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6564373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8427994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7828910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7182015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6573357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8416593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7817508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7170614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6561956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8417858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7818773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7171879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6563221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8417858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7818773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7171879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6563221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8410247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7811162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7164268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6555610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8427994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7828910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7182015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6573357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8427879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7828794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7181900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6573241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6"/>
          <p:cNvCxnSpPr/>
          <p:nvPr/>
        </p:nvCxnSpPr>
        <p:spPr>
          <a:xfrm flipH="1">
            <a:off x="5449453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8"/>
          <p:cNvCxnSpPr/>
          <p:nvPr/>
        </p:nvCxnSpPr>
        <p:spPr>
          <a:xfrm flipH="1" flipV="1">
            <a:off x="2695042" y="1555257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"/>
          <p:cNvCxnSpPr/>
          <p:nvPr/>
        </p:nvCxnSpPr>
        <p:spPr>
          <a:xfrm flipH="1" flipV="1">
            <a:off x="2695042" y="6605010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0"/>
          <p:cNvCxnSpPr/>
          <p:nvPr/>
        </p:nvCxnSpPr>
        <p:spPr>
          <a:xfrm flipH="1">
            <a:off x="2695042" y="1555257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50"/>
          <p:cNvSpPr/>
          <p:nvPr/>
        </p:nvSpPr>
        <p:spPr>
          <a:xfrm flipH="1">
            <a:off x="3112667" y="178897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50"/>
          <p:cNvSpPr/>
          <p:nvPr/>
        </p:nvSpPr>
        <p:spPr>
          <a:xfrm flipH="1">
            <a:off x="3711751" y="208673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50"/>
          <p:cNvSpPr/>
          <p:nvPr/>
        </p:nvSpPr>
        <p:spPr>
          <a:xfrm flipH="1">
            <a:off x="4358645" y="17851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50"/>
          <p:cNvSpPr/>
          <p:nvPr/>
        </p:nvSpPr>
        <p:spPr>
          <a:xfrm flipH="1">
            <a:off x="4967304" y="207960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50"/>
          <p:cNvSpPr/>
          <p:nvPr/>
        </p:nvSpPr>
        <p:spPr>
          <a:xfrm flipH="1">
            <a:off x="3103683" y="2386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50"/>
          <p:cNvSpPr/>
          <p:nvPr/>
        </p:nvSpPr>
        <p:spPr>
          <a:xfrm flipH="1">
            <a:off x="3702767" y="268447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50"/>
          <p:cNvSpPr/>
          <p:nvPr/>
        </p:nvSpPr>
        <p:spPr>
          <a:xfrm flipH="1">
            <a:off x="4349661" y="23828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50"/>
          <p:cNvSpPr/>
          <p:nvPr/>
        </p:nvSpPr>
        <p:spPr>
          <a:xfrm flipH="1">
            <a:off x="4958320" y="2677339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50"/>
          <p:cNvSpPr/>
          <p:nvPr/>
        </p:nvSpPr>
        <p:spPr>
          <a:xfrm flipH="1">
            <a:off x="3115084" y="297994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50"/>
          <p:cNvSpPr/>
          <p:nvPr/>
        </p:nvSpPr>
        <p:spPr>
          <a:xfrm flipH="1">
            <a:off x="3714169" y="32777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50"/>
          <p:cNvSpPr/>
          <p:nvPr/>
        </p:nvSpPr>
        <p:spPr>
          <a:xfrm flipH="1">
            <a:off x="4361063" y="297612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50"/>
          <p:cNvSpPr/>
          <p:nvPr/>
        </p:nvSpPr>
        <p:spPr>
          <a:xfrm flipH="1">
            <a:off x="4969721" y="3270577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50"/>
          <p:cNvSpPr/>
          <p:nvPr/>
        </p:nvSpPr>
        <p:spPr>
          <a:xfrm flipH="1">
            <a:off x="3113819" y="357553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50"/>
          <p:cNvSpPr/>
          <p:nvPr/>
        </p:nvSpPr>
        <p:spPr>
          <a:xfrm flipH="1">
            <a:off x="3712904" y="3873294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50"/>
          <p:cNvSpPr/>
          <p:nvPr/>
        </p:nvSpPr>
        <p:spPr>
          <a:xfrm flipH="1">
            <a:off x="4359798" y="357171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50"/>
          <p:cNvSpPr/>
          <p:nvPr/>
        </p:nvSpPr>
        <p:spPr>
          <a:xfrm flipH="1">
            <a:off x="4968456" y="3866163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50"/>
          <p:cNvSpPr/>
          <p:nvPr/>
        </p:nvSpPr>
        <p:spPr>
          <a:xfrm flipH="1">
            <a:off x="3113819" y="4171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50"/>
          <p:cNvSpPr/>
          <p:nvPr/>
        </p:nvSpPr>
        <p:spPr>
          <a:xfrm flipH="1">
            <a:off x="3712904" y="44688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50"/>
          <p:cNvSpPr/>
          <p:nvPr/>
        </p:nvSpPr>
        <p:spPr>
          <a:xfrm flipH="1">
            <a:off x="4359798" y="41672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50"/>
          <p:cNvSpPr/>
          <p:nvPr/>
        </p:nvSpPr>
        <p:spPr>
          <a:xfrm flipH="1">
            <a:off x="4968456" y="446174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50"/>
          <p:cNvSpPr/>
          <p:nvPr/>
        </p:nvSpPr>
        <p:spPr>
          <a:xfrm flipH="1">
            <a:off x="3121430" y="4770821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50"/>
          <p:cNvSpPr/>
          <p:nvPr/>
        </p:nvSpPr>
        <p:spPr>
          <a:xfrm flipH="1">
            <a:off x="3720514" y="506858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50"/>
          <p:cNvSpPr/>
          <p:nvPr/>
        </p:nvSpPr>
        <p:spPr>
          <a:xfrm flipH="1">
            <a:off x="4367409" y="476700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50"/>
          <p:cNvSpPr/>
          <p:nvPr/>
        </p:nvSpPr>
        <p:spPr>
          <a:xfrm flipH="1">
            <a:off x="4976067" y="5061451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50"/>
          <p:cNvSpPr/>
          <p:nvPr/>
        </p:nvSpPr>
        <p:spPr>
          <a:xfrm flipH="1">
            <a:off x="3103683" y="53664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50"/>
          <p:cNvSpPr/>
          <p:nvPr/>
        </p:nvSpPr>
        <p:spPr>
          <a:xfrm flipH="1">
            <a:off x="3702767" y="566425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50"/>
          <p:cNvSpPr/>
          <p:nvPr/>
        </p:nvSpPr>
        <p:spPr>
          <a:xfrm flipH="1">
            <a:off x="4349661" y="536266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50"/>
          <p:cNvSpPr/>
          <p:nvPr/>
        </p:nvSpPr>
        <p:spPr>
          <a:xfrm flipH="1">
            <a:off x="4958320" y="56571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50"/>
          <p:cNvSpPr/>
          <p:nvPr/>
        </p:nvSpPr>
        <p:spPr>
          <a:xfrm flipH="1">
            <a:off x="3103798" y="5954658"/>
            <a:ext cx="114767" cy="1147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50"/>
          <p:cNvSpPr/>
          <p:nvPr/>
        </p:nvSpPr>
        <p:spPr>
          <a:xfrm flipH="1">
            <a:off x="3702883" y="6252420"/>
            <a:ext cx="114767" cy="1147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50"/>
          <p:cNvSpPr/>
          <p:nvPr/>
        </p:nvSpPr>
        <p:spPr>
          <a:xfrm flipH="1">
            <a:off x="4349777" y="595083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50"/>
          <p:cNvSpPr/>
          <p:nvPr/>
        </p:nvSpPr>
        <p:spPr>
          <a:xfrm flipH="1">
            <a:off x="4958435" y="62452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r Verbinder 92"/>
          <p:cNvCxnSpPr>
            <a:stCxn id="266" idx="6"/>
            <a:endCxn id="274" idx="6"/>
          </p:cNvCxnSpPr>
          <p:nvPr/>
        </p:nvCxnSpPr>
        <p:spPr>
          <a:xfrm>
            <a:off x="3112667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66" idx="2"/>
            <a:endCxn id="274" idx="2"/>
          </p:cNvCxnSpPr>
          <p:nvPr/>
        </p:nvCxnSpPr>
        <p:spPr>
          <a:xfrm>
            <a:off x="3227434" y="1846355"/>
            <a:ext cx="2417" cy="119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7188686" y="2996754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7269839" y="3077907"/>
            <a:ext cx="1244714" cy="118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7262228" y="4783807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7181075" y="4864960"/>
            <a:ext cx="646894" cy="301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>
            <a:stCxn id="284" idx="6"/>
            <a:endCxn id="288" idx="6"/>
          </p:cNvCxnSpPr>
          <p:nvPr/>
        </p:nvCxnSpPr>
        <p:spPr>
          <a:xfrm>
            <a:off x="4359798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r Verbinder 313"/>
          <p:cNvCxnSpPr>
            <a:stCxn id="284" idx="2"/>
            <a:endCxn id="288" idx="2"/>
          </p:cNvCxnSpPr>
          <p:nvPr/>
        </p:nvCxnSpPr>
        <p:spPr>
          <a:xfrm>
            <a:off x="4474565" y="4224681"/>
            <a:ext cx="7611" cy="599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/>
          <p:cNvCxnSpPr>
            <a:stCxn id="287" idx="5"/>
            <a:endCxn id="296" idx="5"/>
          </p:cNvCxnSpPr>
          <p:nvPr/>
        </p:nvCxnSpPr>
        <p:spPr>
          <a:xfrm>
            <a:off x="3737321" y="5166543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287" idx="1"/>
            <a:endCxn id="296" idx="1"/>
          </p:cNvCxnSpPr>
          <p:nvPr/>
        </p:nvCxnSpPr>
        <p:spPr>
          <a:xfrm>
            <a:off x="3818474" y="5085390"/>
            <a:ext cx="629263" cy="88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/>
          <p:cNvCxnSpPr>
            <a:stCxn id="268" idx="3"/>
            <a:endCxn id="271" idx="3"/>
          </p:cNvCxnSpPr>
          <p:nvPr/>
        </p:nvCxnSpPr>
        <p:spPr>
          <a:xfrm flipH="1">
            <a:off x="3800727" y="1883110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r Verbinder 320"/>
          <p:cNvCxnSpPr>
            <a:stCxn id="268" idx="7"/>
            <a:endCxn id="271" idx="7"/>
          </p:cNvCxnSpPr>
          <p:nvPr/>
        </p:nvCxnSpPr>
        <p:spPr>
          <a:xfrm flipH="1">
            <a:off x="3719574" y="1801957"/>
            <a:ext cx="655878" cy="8993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/>
          <p:cNvCxnSpPr>
            <a:stCxn id="281" idx="2"/>
            <a:endCxn id="289" idx="2"/>
          </p:cNvCxnSpPr>
          <p:nvPr/>
        </p:nvCxnSpPr>
        <p:spPr>
          <a:xfrm>
            <a:off x="5083223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281" idx="6"/>
            <a:endCxn id="289" idx="6"/>
          </p:cNvCxnSpPr>
          <p:nvPr/>
        </p:nvCxnSpPr>
        <p:spPr>
          <a:xfrm>
            <a:off x="4968456" y="3923547"/>
            <a:ext cx="7611" cy="11952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1"/>
            <a:endCxn id="244" idx="1"/>
          </p:cNvCxnSpPr>
          <p:nvPr/>
        </p:nvCxnSpPr>
        <p:spPr>
          <a:xfrm flipH="1">
            <a:off x="6580028" y="2701278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6661181" y="2782431"/>
            <a:ext cx="1265689" cy="11816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/>
          <p:cNvCxnSpPr>
            <a:stCxn id="291" idx="2"/>
            <a:endCxn id="295" idx="2"/>
          </p:cNvCxnSpPr>
          <p:nvPr/>
        </p:nvCxnSpPr>
        <p:spPr>
          <a:xfrm>
            <a:off x="3817534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r Verbinder 326"/>
          <p:cNvCxnSpPr>
            <a:stCxn id="291" idx="6"/>
            <a:endCxn id="295" idx="6"/>
          </p:cNvCxnSpPr>
          <p:nvPr/>
        </p:nvCxnSpPr>
        <p:spPr>
          <a:xfrm>
            <a:off x="3702767" y="5721634"/>
            <a:ext cx="116" cy="5881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4"/>
          </p:cNvCxnSpPr>
          <p:nvPr/>
        </p:nvCxnSpPr>
        <p:spPr>
          <a:xfrm>
            <a:off x="6572417" y="5159411"/>
            <a:ext cx="1313877" cy="6196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6653570" y="5078258"/>
            <a:ext cx="1232724" cy="58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r Verbinder 333"/>
          <p:cNvCxnSpPr>
            <a:stCxn id="269" idx="6"/>
            <a:endCxn id="273" idx="6"/>
          </p:cNvCxnSpPr>
          <p:nvPr/>
        </p:nvCxnSpPr>
        <p:spPr>
          <a:xfrm flipH="1">
            <a:off x="4958320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r Verbinder 336"/>
          <p:cNvCxnSpPr>
            <a:stCxn id="269" idx="2"/>
            <a:endCxn id="273" idx="2"/>
          </p:cNvCxnSpPr>
          <p:nvPr/>
        </p:nvCxnSpPr>
        <p:spPr>
          <a:xfrm flipH="1">
            <a:off x="5073087" y="2136985"/>
            <a:ext cx="8984" cy="5977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6561956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6676723" y="2734723"/>
            <a:ext cx="11401" cy="5932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277" idx="7"/>
            <a:endCxn id="279" idx="7"/>
          </p:cNvCxnSpPr>
          <p:nvPr/>
        </p:nvCxnSpPr>
        <p:spPr>
          <a:xfrm flipH="1">
            <a:off x="3729711" y="3287384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>
            <a:stCxn id="279" idx="3"/>
            <a:endCxn id="277" idx="3"/>
          </p:cNvCxnSpPr>
          <p:nvPr/>
        </p:nvCxnSpPr>
        <p:spPr>
          <a:xfrm flipV="1">
            <a:off x="3810864" y="3368537"/>
            <a:ext cx="1256817" cy="6027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r Verbinder 353"/>
          <p:cNvCxnSpPr>
            <a:stCxn id="294" idx="6"/>
            <a:endCxn id="286" idx="6"/>
          </p:cNvCxnSpPr>
          <p:nvPr/>
        </p:nvCxnSpPr>
        <p:spPr>
          <a:xfrm flipV="1">
            <a:off x="3103798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>
            <a:stCxn id="286" idx="2"/>
            <a:endCxn id="294" idx="2"/>
          </p:cNvCxnSpPr>
          <p:nvPr/>
        </p:nvCxnSpPr>
        <p:spPr>
          <a:xfrm flipH="1">
            <a:off x="3218565" y="4828205"/>
            <a:ext cx="17632" cy="11838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7835580" y="3971254"/>
            <a:ext cx="574667" cy="8569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7916733" y="3890101"/>
            <a:ext cx="591474" cy="8975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8479008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8479008" y="173070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368" name="TextBox 80"/>
          <p:cNvSpPr txBox="1"/>
          <p:nvPr/>
        </p:nvSpPr>
        <p:spPr>
          <a:xfrm>
            <a:off x="2837823" y="29099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1.3</a:t>
            </a:r>
            <a:endParaRPr lang="en-US" sz="900" dirty="0"/>
          </a:p>
        </p:txBody>
      </p:sp>
      <p:sp>
        <p:nvSpPr>
          <p:cNvPr id="369" name="TextBox 86"/>
          <p:cNvSpPr txBox="1"/>
          <p:nvPr/>
        </p:nvSpPr>
        <p:spPr>
          <a:xfrm>
            <a:off x="6908223" y="469910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70" name="TextBox 57"/>
          <p:cNvSpPr txBox="1"/>
          <p:nvPr/>
        </p:nvSpPr>
        <p:spPr>
          <a:xfrm>
            <a:off x="4067376" y="410305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1.6</a:t>
            </a:r>
            <a:endParaRPr lang="en-US" sz="900" dirty="0"/>
          </a:p>
        </p:txBody>
      </p:sp>
      <p:sp>
        <p:nvSpPr>
          <p:cNvPr id="371" name="TextBox 87"/>
          <p:cNvSpPr txBox="1"/>
          <p:nvPr/>
        </p:nvSpPr>
        <p:spPr>
          <a:xfrm>
            <a:off x="4434347" y="5906922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1.11</a:t>
            </a:r>
            <a:endParaRPr lang="en-US" sz="900" dirty="0"/>
          </a:p>
        </p:txBody>
      </p:sp>
      <p:sp>
        <p:nvSpPr>
          <p:cNvPr id="372" name="TextBox 87"/>
          <p:cNvSpPr txBox="1"/>
          <p:nvPr/>
        </p:nvSpPr>
        <p:spPr>
          <a:xfrm>
            <a:off x="3380919" y="500772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4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52" y="1159995"/>
            <a:ext cx="2352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4"/>
          <p:cNvSpPr txBox="1"/>
          <p:nvPr/>
        </p:nvSpPr>
        <p:spPr>
          <a:xfrm>
            <a:off x="4776687" y="352384"/>
            <a:ext cx="52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Refrion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9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299</Words>
  <Application>Microsoft Office PowerPoint</Application>
  <PresentationFormat>Widescreen</PresentationFormat>
  <Paragraphs>231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Roeder</dc:creator>
  <cp:lastModifiedBy>Bertagnolio, Stephane [COMRES/EUR/AAC]</cp:lastModifiedBy>
  <cp:revision>74</cp:revision>
  <cp:lastPrinted>2017-07-07T09:35:16Z</cp:lastPrinted>
  <dcterms:created xsi:type="dcterms:W3CDTF">2017-04-11T12:34:32Z</dcterms:created>
  <dcterms:modified xsi:type="dcterms:W3CDTF">2017-08-03T14:19:39Z</dcterms:modified>
</cp:coreProperties>
</file>