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56B2-8225-413B-BCA6-5E800EC6472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6A864-3A77-4DE3-9982-A17511D7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1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67A2-E4A0-430A-A6FA-9D6F32A37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94B23-F8B2-470D-9E6C-1E9FA1B59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4E53-F202-41C0-8A42-A30C3418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9866-A186-4FF0-A9A3-56718D5D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0A99-DFBA-408D-B17D-E69AD8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2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FE61-8617-4EC1-B72B-3E4BB01D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3528F-E457-41FF-89A3-2AB01EC4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72A1-B7C7-4425-8439-08198F25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0B52-8EF2-4B7F-AB29-5F47EC72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54AE-9E87-4E12-9DDC-7345CF41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C91CF-782B-4729-A9F1-AD111552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E887F-1846-4B69-AAE6-053D7EE0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6F51-39BB-4092-B998-2D0DA498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B6B9-265D-40E2-9E1F-597B2498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630B-6C7A-4455-A48B-893D42BE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8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86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883F-5959-4846-AA72-DFECCF02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7D0-2E3C-4CF0-8ABC-418D7006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9622-F74B-4AD5-B14F-451C5A89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44B1-4797-4C90-8ED2-AC571FEB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1CB7-3E24-4855-8084-D431A71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49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782-A9C2-4DA2-8723-8260B5AE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D4CE-ACD4-424F-82DD-1F87E236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7C55-DF5E-4F3D-90FE-A7E3F45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E37D-A6B6-4805-94D1-556BC1C9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BD92-06F3-4E0A-B89A-E96127BB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958D-217A-4FAE-924D-3EBC52F3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EEF1-A63F-4498-9C33-38CFBBA0B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8C635-1A29-41BE-AE3A-2C9ED935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99E8-9386-416B-8274-F9730271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E28E-0D38-4B98-B36B-7FB991E8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10D16-BB0C-4217-884E-467FC9AF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473B-75B0-413A-A860-E302CDF5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103C-066F-4F26-86A3-2012B13E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404BD-3E85-451A-BAF5-99DF7C336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E74FC-5B38-4252-AD09-DF393452C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E2771-8ACA-4F36-AA8C-F4391961C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98883-986D-4DF8-8D9F-806FC524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FACF2-E6A4-46EC-8008-1D16478E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34B16-B566-4022-A725-6428BFB1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4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5606-6E2D-47BB-AF72-46051FB3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1820D-858D-43F6-A0C3-0DF6CBA9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7103D-53F2-42BF-80E7-3A04A0A7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C0106-FA6B-4456-BA46-C14A792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9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1D21C-5BB5-4009-933E-FDAB043E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24F79-DBC9-4A25-B2F7-0FD8FE8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F8AC-C0F4-428E-B4DB-DC4C4FA6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2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812-EBB4-4328-8096-58E1F202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CBD0-1E00-45B2-8CD9-A2CEA3E3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C0F8-EE81-4360-B193-A49C8FBC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DC348-B321-4416-A48A-775BDB7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259CB-4C02-4D56-BDD5-9CC65594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3FCA1-5532-427D-8FD4-6C117FEB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598B-7C74-4BE4-AC26-8EE0EC49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FB296-1355-4523-9931-C7FA80CB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16D8E-2088-4712-B799-A4BC8A1F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64EA-EEE8-4366-B3B6-7C038B45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B7C27-25EC-41D5-8780-8E090215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F1CB-BC65-4DD4-AD89-A5AE7405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0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77BCD-27A2-4FBD-ACB0-49DD0BDD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40976-6B00-4D12-87CC-AC7E96B7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302A-1E9B-4C4F-A5D4-2032142A8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CEFB-CD48-499F-ADB1-125E38A05C90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D148-88C1-43F5-95E5-68DA120D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DA75-FF5D-4668-95A0-8CFE7C11F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9857-38A2-443F-B47D-B9237B061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analysis IDC150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With Python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814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1</cp:revision>
  <dcterms:created xsi:type="dcterms:W3CDTF">2017-12-05T14:00:16Z</dcterms:created>
  <dcterms:modified xsi:type="dcterms:W3CDTF">2017-12-05T14:01:52Z</dcterms:modified>
</cp:coreProperties>
</file>