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1" r:id="rId4"/>
    <p:sldId id="262" r:id="rId5"/>
    <p:sldId id="260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7CB5A-2CAA-4D28-8E0C-8B3CF4559DFA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2B47D-C850-495A-AB77-413D80F34C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059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0895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2944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0302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4359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9099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3C17B-99DB-48B4-819F-9E83BB69F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B3EEB-08CD-47F8-9FC4-F9F871EF4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BFCDE-8D85-44FC-AAEA-74F6E5BC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9C9F-F41B-476C-8409-DC7F9FE60810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144E9-EE36-48CD-BF00-75322170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814AB-CA32-425F-AC01-898F12F6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81C3-0BF0-4403-9CBF-AF59556A1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32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40E5-FEEC-49A2-B335-7C4893700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099A2-C548-43D9-A53E-89662F53D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8271D-27E9-445D-AD1D-50FB42C3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9C9F-F41B-476C-8409-DC7F9FE60810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27D8E-E62B-4B0F-80E5-6305BD2F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E897D-085C-484F-AC74-8CDB81CA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81C3-0BF0-4403-9CBF-AF59556A1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78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A260F-C281-41D3-90E1-3C3A18F65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1E622-7213-4EB4-B5C3-D1CB6C312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807F2-BA3D-441F-9EA3-2027A8CC8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9C9F-F41B-476C-8409-DC7F9FE60810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F4A50-746D-4A2B-AD87-130D75F3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4391B-82AF-4446-B43B-616D56D3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81C3-0BF0-4403-9CBF-AF59556A1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074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eispiel-Titel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1"/>
            <a:ext cx="4320000" cy="1938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Beispiel-Titel</a:t>
            </a:r>
            <a:r>
              <a:rPr lang="en-US" dirty="0"/>
              <a:t>, 1. </a:t>
            </a:r>
            <a:r>
              <a:rPr lang="en-US" dirty="0" err="1"/>
              <a:t>Variante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04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, Bild (66:3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8256000" y="1094400"/>
            <a:ext cx="3552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256000" y="5662800"/>
            <a:ext cx="35520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83117" y="871200"/>
            <a:ext cx="75312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1545129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schlussfolie Kontakt, 3. Variante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84000" y="2563200"/>
            <a:ext cx="55392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de-DE" dirty="0"/>
              <a:t>Kontaktdaten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12344097" y="540456"/>
            <a:ext cx="2188633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Rechtsklick auf freie Fläche innerhalb der Folie.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Hintergrund formatieren anklicken.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Unter "Füllung" den Button "Datei..." anklicken und Grafik auswählen.</a:t>
            </a:r>
          </a:p>
        </p:txBody>
      </p:sp>
    </p:spTree>
    <p:extLst>
      <p:ext uri="{BB962C8B-B14F-4D97-AF65-F5344CB8AC3E}">
        <p14:creationId xmlns:p14="http://schemas.microsoft.com/office/powerpoint/2010/main" val="184833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76EF-9F8C-4A69-8480-CCF8AF507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2B89B-0353-4A56-B3B4-88ABDF141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3EDC4-DF96-40EA-B9C3-B56F5ADA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9C9F-F41B-476C-8409-DC7F9FE60810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4B1C5-D94B-4ED3-85A6-15BFF1B6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06174-AA6B-4C52-817C-75AC2D1F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81C3-0BF0-4403-9CBF-AF59556A1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6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BAAA0-9D55-49FE-B625-6457DFC11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3BC13-1D54-4588-9721-32DD33FAD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386C5-E985-4B1E-B74D-85BE3E76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9C9F-F41B-476C-8409-DC7F9FE60810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AEC1E-74E6-42FF-AE4C-8F4FD0637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174B1-5AC7-4EEC-9DF5-210DCCDF4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81C3-0BF0-4403-9CBF-AF59556A1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31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DABD-AB1D-4E26-B3E7-BDA050322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AD0F6-9A13-4470-BE5A-0ED4D4066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EAB50-7EED-4E5F-97AF-64ABDCB00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471BC-0215-4EB7-867B-EBA56ECB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9C9F-F41B-476C-8409-DC7F9FE60810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EA834-D1AF-49E6-8874-BCA3DB0B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41139-122D-4B9C-94B7-BD971885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81C3-0BF0-4403-9CBF-AF59556A1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23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9C17B-572D-469A-977D-CA5DB35D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E1B16-0123-4F24-8BE7-74615783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69AF3-813E-44AF-B659-1A80191B1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32E6CE-2134-40C7-84E1-3F610C17E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855A04-51AD-41CF-A4A1-BC057B874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D4067A-4126-4212-8488-78F7CC8D9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9C9F-F41B-476C-8409-DC7F9FE60810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A220F-0074-4DD3-BB3A-EE054BC9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92F192-9C90-4850-BC15-888990D3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81C3-0BF0-4403-9CBF-AF59556A1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00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23B45-C5BC-4F18-858B-A4A2361B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28513-22BA-4F6C-93D1-2CE3879E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9C9F-F41B-476C-8409-DC7F9FE60810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AA934-62D8-441D-935D-35D7ACA4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0B910-9080-44CD-8421-571705C0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81C3-0BF0-4403-9CBF-AF59556A1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75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F2E5F-918C-4071-83E7-2EBD47C7E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9C9F-F41B-476C-8409-DC7F9FE60810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B91910-CEE6-46D0-8708-5C87F1EB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0A61C-E172-42D2-A01D-6A209F07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81C3-0BF0-4403-9CBF-AF59556A1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57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71B3-FC53-4452-9FA6-B25BF5F29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713F7-CCFE-456E-8639-FF43DA8AF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52502-5587-4033-9D8A-B0ED82B51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E046C-8FCC-4218-A15E-E3AC9A12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9C9F-F41B-476C-8409-DC7F9FE60810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8E71F-AD5E-408F-8BC2-D9CA4DD2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5DF3F-C48D-46A9-B761-68AECB9D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81C3-0BF0-4403-9CBF-AF59556A1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30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A7A2-CA86-47DD-872D-C1E91C9D6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930748-0245-42A9-93BE-A620C1FB4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C148F-931E-4B13-96BF-3E0CC32A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6EE12-7660-4785-9403-F8F04DDD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9C9F-F41B-476C-8409-DC7F9FE60810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9D4B6-2E3C-4B16-B4EA-CBE4D0AA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5D66A-F6E5-4CC2-B171-3F852D8C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81C3-0BF0-4403-9CBF-AF59556A1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209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F9EF8E-AAA7-4241-85FA-1A4841D8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2EC24-F856-402A-8218-7F8FBD290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A7D82-5464-4DFC-97E2-924825651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9C9F-F41B-476C-8409-DC7F9FE60810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D76FF-F889-4EE3-BE2A-70B525544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2E857-AE11-4076-9DAF-32F2253D2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581C3-0BF0-4403-9CBF-AF59556A1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87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1812000" y="6339600"/>
            <a:ext cx="3240000" cy="193899"/>
          </a:xfrm>
        </p:spPr>
        <p:txBody>
          <a:bodyPr/>
          <a:lstStyle/>
          <a:p>
            <a:r>
              <a:rPr lang="de-DE" dirty="0"/>
              <a:t>Tim Klebig</a:t>
            </a:r>
          </a:p>
        </p:txBody>
      </p:sp>
      <p:sp>
        <p:nvSpPr>
          <p:cNvPr id="16" name="Titel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Energetische Verbesserung eines Propan-Kühlmöbels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Bachelorarbeit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47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der Messdaten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Bisher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Aufarbeitung</a:t>
            </a:r>
            <a:r>
              <a:rPr lang="en-US" dirty="0"/>
              <a:t> der </a:t>
            </a:r>
            <a:r>
              <a:rPr lang="en-US" dirty="0" err="1"/>
              <a:t>Daten</a:t>
            </a:r>
            <a:r>
              <a:rPr lang="en-US" dirty="0"/>
              <a:t> per Hand (</a:t>
            </a:r>
            <a:r>
              <a:rPr lang="en-US" dirty="0" err="1"/>
              <a:t>Makro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Auswertung</a:t>
            </a:r>
            <a:r>
              <a:rPr lang="en-US" dirty="0"/>
              <a:t> in Excel </a:t>
            </a:r>
            <a:r>
              <a:rPr lang="en-US" dirty="0" err="1"/>
              <a:t>mithilfe</a:t>
            </a:r>
            <a:r>
              <a:rPr lang="en-US" dirty="0"/>
              <a:t> von </a:t>
            </a:r>
            <a:r>
              <a:rPr lang="en-US" dirty="0" err="1"/>
              <a:t>Diagrammen</a:t>
            </a:r>
            <a:endParaRPr lang="en-US" dirty="0"/>
          </a:p>
          <a:p>
            <a:r>
              <a:rPr lang="en-US" dirty="0"/>
              <a:t>Neue </a:t>
            </a:r>
            <a:r>
              <a:rPr lang="en-US" dirty="0" err="1"/>
              <a:t>Auswertung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Via Python</a:t>
            </a:r>
          </a:p>
          <a:p>
            <a:pPr lvl="1"/>
            <a:r>
              <a:rPr lang="en-US" dirty="0"/>
              <a:t>3 </a:t>
            </a:r>
            <a:r>
              <a:rPr lang="en-US" dirty="0" err="1"/>
              <a:t>Messdatendateien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ausgelesen</a:t>
            </a:r>
            <a:r>
              <a:rPr lang="en-US" dirty="0"/>
              <a:t>, auf den </a:t>
            </a:r>
            <a:r>
              <a:rPr lang="en-US" dirty="0" err="1"/>
              <a:t>selben</a:t>
            </a:r>
            <a:r>
              <a:rPr lang="en-US" dirty="0"/>
              <a:t> </a:t>
            </a:r>
            <a:r>
              <a:rPr lang="en-US" dirty="0" err="1"/>
              <a:t>Zeitstempel</a:t>
            </a:r>
            <a:r>
              <a:rPr lang="en-US" dirty="0"/>
              <a:t> </a:t>
            </a:r>
            <a:r>
              <a:rPr lang="en-US" dirty="0" err="1"/>
              <a:t>gebracht</a:t>
            </a:r>
            <a:r>
              <a:rPr lang="en-US" dirty="0"/>
              <a:t> und </a:t>
            </a:r>
            <a:r>
              <a:rPr lang="en-US" dirty="0" err="1"/>
              <a:t>resamplet</a:t>
            </a:r>
            <a:endParaRPr lang="en-US" dirty="0"/>
          </a:p>
          <a:p>
            <a:pPr lvl="1"/>
            <a:r>
              <a:rPr lang="en-US" dirty="0" err="1"/>
              <a:t>Letzter</a:t>
            </a:r>
            <a:r>
              <a:rPr lang="en-US" dirty="0"/>
              <a:t> </a:t>
            </a:r>
            <a:r>
              <a:rPr lang="en-US" dirty="0" err="1"/>
              <a:t>Kühlzyklus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erkannt</a:t>
            </a:r>
            <a:endParaRPr lang="en-US" dirty="0"/>
          </a:p>
          <a:p>
            <a:pPr lvl="2"/>
            <a:r>
              <a:rPr lang="en-US" dirty="0" err="1"/>
              <a:t>Berechnungen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Mittelwert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75% des </a:t>
            </a:r>
            <a:r>
              <a:rPr lang="en-US" dirty="0" err="1"/>
              <a:t>Zyklus</a:t>
            </a:r>
            <a:r>
              <a:rPr lang="en-US" dirty="0"/>
              <a:t> (</a:t>
            </a: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Abtauung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Erstellung</a:t>
            </a:r>
            <a:r>
              <a:rPr lang="en-US" dirty="0"/>
              <a:t> von Plots und </a:t>
            </a:r>
            <a:r>
              <a:rPr lang="en-US" dirty="0" err="1"/>
              <a:t>Ausgabe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Vektorgrafiken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1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Excell vs Python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328C19-4166-4AA1-AB1D-56328828E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122" y="0"/>
            <a:ext cx="6858000" cy="6858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2E1FF8E-38ED-43CB-95D7-1BCB62DEF4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117" y="1328486"/>
            <a:ext cx="6191249" cy="4377428"/>
          </a:xfrm>
          <a:prstGeom prst="rect">
            <a:avLst/>
          </a:prstGeom>
        </p:spPr>
      </p:pic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8A406103-ED3B-4127-B665-711CBE99471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3117" y="871200"/>
            <a:ext cx="7531200" cy="5292000"/>
          </a:xfrm>
        </p:spPr>
        <p:txBody>
          <a:bodyPr/>
          <a:lstStyle/>
          <a:p>
            <a:r>
              <a:rPr lang="en-US" dirty="0" err="1"/>
              <a:t>Temperatur</a:t>
            </a:r>
            <a:r>
              <a:rPr lang="en-US" dirty="0"/>
              <a:t> des </a:t>
            </a:r>
            <a:r>
              <a:rPr lang="en-US" dirty="0" err="1"/>
              <a:t>Kühlguts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5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Excell vs Python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Sättigungstemperaturen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BF7AFEB-19AC-48CD-85C6-94C7024AD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1745538"/>
            <a:ext cx="5875893" cy="391726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95C5AAB-C3A4-4CB4-914E-0F8C99076C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1085" y="1782878"/>
            <a:ext cx="5654915" cy="399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9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- Coolprop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Log p-h Diagramm für 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Coolprop</a:t>
            </a:r>
            <a:endParaRPr lang="en-US" dirty="0"/>
          </a:p>
          <a:p>
            <a:pPr lvl="1"/>
            <a:r>
              <a:rPr lang="en-US" dirty="0" err="1"/>
              <a:t>Stoffdatenbank</a:t>
            </a:r>
            <a:endParaRPr lang="en-US" dirty="0"/>
          </a:p>
          <a:p>
            <a:pPr lvl="1"/>
            <a:r>
              <a:rPr lang="en-US" dirty="0" err="1"/>
              <a:t>Funktionen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Berechnungen</a:t>
            </a:r>
            <a:r>
              <a:rPr lang="en-US" dirty="0"/>
              <a:t> und Plots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5D34A76-5B12-4838-A040-34882847A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8620" y="871200"/>
            <a:ext cx="7913077" cy="527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5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Modellierung der Verschaltung von Verdampferdurchgängen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Zellenmethode aus dem VDI Wärmeatlas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56CBBD-D331-4C89-8E4E-5A9F9B0CA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813" y="551538"/>
            <a:ext cx="5578348" cy="5111262"/>
          </a:xfrm>
          <a:prstGeom prst="rect">
            <a:avLst/>
          </a:prstGeom>
        </p:spPr>
      </p:pic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Bekannte</a:t>
            </a:r>
            <a:r>
              <a:rPr lang="en-US" dirty="0"/>
              <a:t> </a:t>
            </a:r>
            <a:r>
              <a:rPr lang="en-US" dirty="0" err="1"/>
              <a:t>Größen</a:t>
            </a:r>
            <a:endParaRPr lang="en-US" dirty="0"/>
          </a:p>
          <a:p>
            <a:pPr lvl="1"/>
            <a:r>
              <a:rPr lang="en-US" dirty="0" err="1"/>
              <a:t>Massenströme</a:t>
            </a:r>
            <a:endParaRPr lang="en-US" dirty="0"/>
          </a:p>
          <a:p>
            <a:pPr lvl="1"/>
            <a:r>
              <a:rPr lang="en-US" dirty="0" err="1"/>
              <a:t>Eingangstemperaturen</a:t>
            </a:r>
            <a:endParaRPr lang="en-US" dirty="0"/>
          </a:p>
          <a:p>
            <a:pPr lvl="1"/>
            <a:r>
              <a:rPr lang="en-US" dirty="0" err="1"/>
              <a:t>Geometrie</a:t>
            </a:r>
            <a:endParaRPr lang="en-US" dirty="0"/>
          </a:p>
          <a:p>
            <a:r>
              <a:rPr lang="en-US" dirty="0" err="1"/>
              <a:t>Ziel</a:t>
            </a:r>
            <a:r>
              <a:rPr lang="en-US" dirty="0"/>
              <a:t> der </a:t>
            </a:r>
            <a:r>
              <a:rPr lang="en-US" dirty="0" err="1"/>
              <a:t>Modells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Kälteleistung</a:t>
            </a:r>
            <a:r>
              <a:rPr lang="en-US" dirty="0"/>
              <a:t> des </a:t>
            </a:r>
            <a:r>
              <a:rPr lang="en-US" dirty="0" err="1"/>
              <a:t>Verdampfers</a:t>
            </a:r>
            <a:r>
              <a:rPr lang="en-US" dirty="0"/>
              <a:t> </a:t>
            </a:r>
            <a:r>
              <a:rPr lang="en-US" dirty="0" err="1"/>
              <a:t>abhängig</a:t>
            </a:r>
            <a:r>
              <a:rPr lang="en-US" dirty="0"/>
              <a:t> von </a:t>
            </a:r>
            <a:r>
              <a:rPr lang="en-US" dirty="0" err="1"/>
              <a:t>unterschiedlicher</a:t>
            </a:r>
            <a:r>
              <a:rPr lang="en-US" dirty="0"/>
              <a:t> </a:t>
            </a:r>
            <a:r>
              <a:rPr lang="en-US" dirty="0" err="1"/>
              <a:t>Verschaltung</a:t>
            </a:r>
            <a:r>
              <a:rPr lang="en-US" dirty="0"/>
              <a:t> von </a:t>
            </a:r>
            <a:r>
              <a:rPr lang="en-US" dirty="0" err="1"/>
              <a:t>Durchgängen</a:t>
            </a:r>
            <a:endParaRPr lang="en-US" dirty="0"/>
          </a:p>
          <a:p>
            <a:pPr lvl="1"/>
            <a:r>
              <a:rPr lang="en-US" dirty="0" err="1"/>
              <a:t>Druckabfall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den </a:t>
            </a:r>
            <a:r>
              <a:rPr lang="en-US" dirty="0" err="1"/>
              <a:t>Verdampfer</a:t>
            </a:r>
            <a:endParaRPr lang="en-US" dirty="0"/>
          </a:p>
          <a:p>
            <a:pPr lvl="1"/>
            <a:r>
              <a:rPr lang="en-US" dirty="0"/>
              <a:t>Optimum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Kälteleistung</a:t>
            </a:r>
            <a:r>
              <a:rPr lang="en-US" dirty="0"/>
              <a:t> und </a:t>
            </a:r>
            <a:r>
              <a:rPr lang="en-US" dirty="0" err="1"/>
              <a:t>Druckabfall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17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Tim Klebig</a:t>
            </a:r>
          </a:p>
          <a:p>
            <a:r>
              <a:rPr lang="de-DE" dirty="0"/>
              <a:t>E-Mail: 		tim.klebig@rwth-aachen.de</a:t>
            </a:r>
          </a:p>
        </p:txBody>
      </p:sp>
    </p:spTree>
    <p:extLst>
      <p:ext uri="{BB962C8B-B14F-4D97-AF65-F5344CB8AC3E}">
        <p14:creationId xmlns:p14="http://schemas.microsoft.com/office/powerpoint/2010/main" val="4057327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3357</TotalTime>
  <Words>131</Words>
  <Application>Microsoft Office PowerPoint</Application>
  <PresentationFormat>Widescreen</PresentationFormat>
  <Paragraphs>34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Office Theme</vt:lpstr>
      <vt:lpstr>Energetische Verbesserung eines Propan-Kühlmöbels</vt:lpstr>
      <vt:lpstr>Auswertung der Messdaten</vt:lpstr>
      <vt:lpstr>Excell vs Python</vt:lpstr>
      <vt:lpstr>Excell vs Python</vt:lpstr>
      <vt:lpstr>Python - Coolprop</vt:lpstr>
      <vt:lpstr>Modellierung der Verschaltung von Verdampferdurchgängen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Energetische Verbesserung eines Propan-Kühlmöbels</dc:title>
  <dc:creator>Klebig, Tim [COMRES/EUR/AAC]</dc:creator>
  <cp:lastModifiedBy>Klebig, Tim [COMRES/EUR/AAC]</cp:lastModifiedBy>
  <cp:revision>10</cp:revision>
  <dcterms:created xsi:type="dcterms:W3CDTF">2017-12-15T14:40:46Z</dcterms:created>
  <dcterms:modified xsi:type="dcterms:W3CDTF">2017-12-17T22:38:07Z</dcterms:modified>
</cp:coreProperties>
</file>