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BB8C-1945-4E23-ABDE-9126B7765A6D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F4D5-4885-45FE-B7A9-A7E83422D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5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3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6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02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CEF2-D399-420F-926C-1B8BCE23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21B3E-59BE-4341-BB05-03B13BF85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756F-8CBB-44DC-B8F3-94D74313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34C6-974B-403F-9110-3DB73F01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9465-F87F-41AF-AB74-CF357BEA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0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85B1-8E04-47E7-9D59-2F12AC95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4F779-88D3-43BC-A426-A880FF60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4A0B-AE44-47C3-BEB2-5448A546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322D-794C-4C89-AA89-792B8D4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5B36-91BD-4EDD-9DF4-99297426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5B134-AD8B-4FF9-8C21-1D3A54A66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9C873-8839-4545-8C1E-191DE2C2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9762-08F0-486E-A4F6-284CA8CD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7359-7310-49BD-AA3F-A31BBE91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65FF-703C-4482-8827-1B529783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0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17203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12247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1"/>
            <a:ext cx="432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3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90D0-B76F-4C27-A5C3-603131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BD88-37B2-4F53-9D5A-0447A7F2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0BC9-4F99-47CB-B9AC-713663CC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1D37-C2F8-4E7A-9AC4-A85F2D3E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951D-C700-463E-97E6-2B493282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1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6C67-D884-4B05-AEAB-E02C13FE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925B-01EF-4A17-B874-80077968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6D55-D2C2-4567-983C-1FD66642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864B-8C6A-4921-B2E1-6E7356CC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A7F9-7189-4D59-85C2-98AD112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7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C8A-47A0-40E4-959E-B20CFE5F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C211-AF0B-4013-B288-05F8B1343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59E71-29C4-462D-B633-C2CBD2AE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7CEC-3B72-49B4-960E-1081370B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290C-A79F-46C4-B111-EA6D93F1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2F92-1238-4CC6-896E-D9BCF45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23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5EED-B6C4-4E83-A179-2BCD71D6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3ADF-EE6B-4180-918A-9940AC99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2433-00BB-4754-90FF-F4EF9DF1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96629-570E-4928-8B20-6EE5361A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DF6A0-35F4-44DD-8FA5-77636089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CE5B8-543B-43A3-BFD5-F220FDCC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5B95-025F-49C5-8532-4E11B9AE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72538-2CEC-4744-A4ED-AD0B94F1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1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8181-07DA-461F-819B-8E3DD27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5B001-0D65-4A9B-9D0F-90B9F00E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2829-47DF-405F-BAC8-F597F01A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B6D90-CA1A-4080-B457-5CD5EA23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5A2D5-FA79-4808-B64D-4C2C7073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34F1-4EAD-4318-9BCD-C8A4E7FB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9D10-FFE0-4610-AB20-7C0696F5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A27-FAC0-4340-BC0B-8A697BC7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610C-E7D3-46F7-B079-C67D6FE1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2F50-B4EE-42B5-86C6-3FFFD959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897D-EB2F-4ED7-8467-0BDB6B95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ECD6-2034-44BA-96D7-3C43D323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7CB51-31B3-41C5-BE3A-84AA7340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BB02-FFE1-4C16-8722-62DBD1AE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CDDDE-C76D-4513-AF7E-1FE6F13AF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3F29-EE04-4493-B512-42B96DF0E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994A3-7CB7-4132-97FB-DF21C5FC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FE125-0647-4671-8C8D-144CE794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23CA-AC5F-4253-96F9-83EC531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9AA7F-20A7-41BB-B0E0-DD5900E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BE8D7-3BAF-4FAC-9666-A864CF12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477C-F27F-454D-A19E-CD5C9F1BF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4172-1D83-44EB-A744-D8404D556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1E09-B4B9-4BE0-B7C3-E46CBF8B7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Weihnachtsfeier 2017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Spatzenchor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1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Weihnachtsmann &amp; Co. KG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07F3ED-F692-4F03-9245-6C87098E9FB4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383116" y="701046"/>
            <a:ext cx="1142488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Weihnachtsmann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sag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wieso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du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schlau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kennst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ganz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Weihnachtswunsch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jedem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Kind?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Fahrrad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möcht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´,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gelbe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Streifen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wären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Speichen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Silber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Schlitten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nah,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fern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beschenkst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Kinder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jetzt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Weihnachtszeit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schneit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Weihnachtsmann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langen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Brief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geschrieben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dich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Kinder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lieben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´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liebst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mich.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soweit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bald,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der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Winternacht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kalt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Kinderlachen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erschallt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Weihnachtsmann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lieben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dich!!!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3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Stille Nacht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07F3ED-F692-4F03-9245-6C87098E9FB4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383116" y="701047"/>
            <a:ext cx="1142488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de-DE" sz="1800" dirty="0">
                <a:latin typeface="Arial Unicode MS"/>
              </a:rPr>
              <a:t>Stille Nacht, heilige Nacht!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Alles schläft, einsam wacht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Nur das traute, hochheilige Paar.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Holder Knabe im lockigen Haar,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Schlaf in himmlischer Ruh,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Schlaf in himmlischer Ruh.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de-DE" sz="1800" dirty="0">
                <a:latin typeface="Arial Unicode MS"/>
              </a:rPr>
              <a:t>Stille Nacht, heilige Nacht!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Gottes Sohn, o wie lacht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Lieb aus deinem göttlichen Mund,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Da uns schlägt die rettende Stund,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in deiner Geburt,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in deiner Geburt.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de-DE" sz="1800" dirty="0">
                <a:latin typeface="Arial Unicode MS"/>
              </a:rPr>
              <a:t>Stille Nacht, heilige Nacht!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Hirten erst kundgemacht,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Durch der Engel Halleluja.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Tönt es laut von fern und nah: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der Retter ist da,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der Retter ist da!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9339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Jingle Bells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B07014-0BA9-4BC0-82CE-FC939304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7600"/>
            <a:ext cx="115032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Dashing through the snow in a one-horse open sleigh,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O'er the fields we go, laughing all the way.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Bells on bobtail ring, making spirits bright,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fun it is to ride and sing a sleighing song tonight.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|:Jingle bells, jingle bells, jingle all the way.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O, what fun it is to ride in a one-horse open sleigh.:|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day or two ago I thought I'd take a ride,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soon Miss Fannie Bright was seated by my side.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horse was lean and lank, misfortune seemed his lot,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got into a drifted bank and we got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upsot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|:Refrain:|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the ground is white, go it while you’re young,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 the girls tonight and sing this sleighing song.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get a bobtailed bay, two-forty for his speed,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hitch him to an open sleigh, and crack! You’ll take the lead.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|:Refrain:|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5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Spatzenchor</a:t>
            </a:r>
          </a:p>
          <a:p>
            <a:r>
              <a:rPr lang="de-DE" dirty="0"/>
              <a:t>E-Mail: 		Spatzenchor@rwth-aachen.de</a:t>
            </a:r>
          </a:p>
        </p:txBody>
      </p:sp>
    </p:spTree>
    <p:extLst>
      <p:ext uri="{BB962C8B-B14F-4D97-AF65-F5344CB8AC3E}">
        <p14:creationId xmlns:p14="http://schemas.microsoft.com/office/powerpoint/2010/main" val="421305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320</Words>
  <Application>Microsoft Office PowerPoint</Application>
  <PresentationFormat>Widescreen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Symbol</vt:lpstr>
      <vt:lpstr>Office Theme</vt:lpstr>
      <vt:lpstr>Weihnachtsfeier 2017</vt:lpstr>
      <vt:lpstr>Weihnachtsmann &amp; Co. KG</vt:lpstr>
      <vt:lpstr>Stille Nacht</vt:lpstr>
      <vt:lpstr>Jingle Bells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10</cp:revision>
  <dcterms:created xsi:type="dcterms:W3CDTF">2017-12-12T10:13:05Z</dcterms:created>
  <dcterms:modified xsi:type="dcterms:W3CDTF">2017-12-12T14:59:44Z</dcterms:modified>
</cp:coreProperties>
</file>